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3" r:id="rId3"/>
  </p:sldMasterIdLst>
  <p:notesMasterIdLst>
    <p:notesMasterId r:id="rId5"/>
  </p:notesMasterIdLst>
  <p:sldIdLst>
    <p:sldId id="519" r:id="rId4"/>
    <p:sldId id="520" r:id="rId6"/>
    <p:sldId id="521" r:id="rId7"/>
    <p:sldId id="522" r:id="rId8"/>
    <p:sldId id="646" r:id="rId9"/>
    <p:sldId id="647" r:id="rId10"/>
    <p:sldId id="525" r:id="rId11"/>
    <p:sldId id="526" r:id="rId12"/>
    <p:sldId id="527" r:id="rId13"/>
    <p:sldId id="573" r:id="rId14"/>
    <p:sldId id="532" r:id="rId15"/>
    <p:sldId id="687" r:id="rId16"/>
    <p:sldId id="688" r:id="rId17"/>
    <p:sldId id="689" r:id="rId18"/>
    <p:sldId id="536" r:id="rId19"/>
    <p:sldId id="537" r:id="rId20"/>
    <p:sldId id="690" r:id="rId21"/>
    <p:sldId id="539" r:id="rId22"/>
    <p:sldId id="616" r:id="rId23"/>
    <p:sldId id="541" r:id="rId24"/>
    <p:sldId id="542" r:id="rId25"/>
    <p:sldId id="544" r:id="rId26"/>
    <p:sldId id="546" r:id="rId27"/>
    <p:sldId id="547" r:id="rId28"/>
    <p:sldId id="548" r:id="rId29"/>
    <p:sldId id="549" r:id="rId30"/>
    <p:sldId id="551" r:id="rId31"/>
    <p:sldId id="552" r:id="rId32"/>
    <p:sldId id="553" r:id="rId33"/>
    <p:sldId id="554" r:id="rId34"/>
    <p:sldId id="555" r:id="rId35"/>
    <p:sldId id="556" r:id="rId36"/>
    <p:sldId id="557" r:id="rId37"/>
    <p:sldId id="562" r:id="rId38"/>
    <p:sldId id="563" r:id="rId39"/>
    <p:sldId id="565" r:id="rId40"/>
    <p:sldId id="566" r:id="rId41"/>
    <p:sldId id="567" r:id="rId42"/>
    <p:sldId id="568" r:id="rId43"/>
    <p:sldId id="569"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坚俊" initials="李"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4A4A"/>
    <a:srgbClr val="EAE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14" autoAdjust="0"/>
    <p:restoredTop sz="94710" autoAdjust="0"/>
  </p:normalViewPr>
  <p:slideViewPr>
    <p:cSldViewPr snapToGrid="0">
      <p:cViewPr varScale="1">
        <p:scale>
          <a:sx n="105" d="100"/>
          <a:sy n="105" d="100"/>
        </p:scale>
        <p:origin x="276" y="102"/>
      </p:cViewPr>
      <p:guideLst/>
    </p:cSldViewPr>
  </p:slideViewPr>
  <p:notesTextViewPr>
    <p:cViewPr>
      <p:scale>
        <a:sx n="3" d="2"/>
        <a:sy n="3" d="2"/>
      </p:scale>
      <p:origin x="0" y="0"/>
    </p:cViewPr>
  </p:notesTextViewPr>
  <p:sorterViewPr>
    <p:cViewPr>
      <p:scale>
        <a:sx n="66" d="100"/>
        <a:sy n="66" d="100"/>
      </p:scale>
      <p:origin x="0" y="-138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06CF4-FA77-4E71-BDBB-B62F97D4831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EA511-84E0-4AE0-9842-AB0E10994B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tags" Target="../tags/tag9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0" Type="http://schemas.openxmlformats.org/officeDocument/2006/relationships/tags" Target="../tags/tag9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0" Type="http://schemas.openxmlformats.org/officeDocument/2006/relationships/tags" Target="../tags/tag116.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1102" name="图片 1101"/>
          <p:cNvPicPr>
            <a:picLocks noChangeAspect="1"/>
          </p:cNvPicPr>
          <p:nvPr userDrawn="1"/>
        </p:nvPicPr>
        <p:blipFill>
          <a:blip r:embed="rId2"/>
          <a:stretch>
            <a:fillRect/>
          </a:stretch>
        </p:blipFill>
        <p:spPr>
          <a:xfrm>
            <a:off x="0" y="3037350"/>
            <a:ext cx="7930836" cy="3820649"/>
          </a:xfrm>
          <a:prstGeom prst="rect">
            <a:avLst/>
          </a:prstGeom>
        </p:spPr>
      </p:pic>
      <p:sp>
        <p:nvSpPr>
          <p:cNvPr id="9801" name="副标题 2"/>
          <p:cNvSpPr>
            <a:spLocks noGrp="1"/>
          </p:cNvSpPr>
          <p:nvPr userDrawn="1">
            <p:ph type="subTitle" idx="1"/>
          </p:nvPr>
        </p:nvSpPr>
        <p:spPr>
          <a:xfrm>
            <a:off x="669925" y="3079043"/>
            <a:ext cx="10850563" cy="475132"/>
          </a:xfrm>
        </p:spPr>
        <p:txBody>
          <a:bodyPr anchor="ctr">
            <a:normAutofit/>
          </a:bodyPr>
          <a:lstStyle>
            <a:lvl1pPr marL="0" marR="0" indent="0" algn="r" defTabSz="913765"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r" defTabSz="913765"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to edit Master subtitle style</a:t>
            </a:r>
            <a:endParaRPr lang="en-US" altLang="zh-CN" dirty="0"/>
          </a:p>
        </p:txBody>
      </p:sp>
      <p:sp>
        <p:nvSpPr>
          <p:cNvPr id="9802" name="标题 1"/>
          <p:cNvSpPr>
            <a:spLocks noGrp="1"/>
          </p:cNvSpPr>
          <p:nvPr userDrawn="1">
            <p:ph type="ctrTitle"/>
          </p:nvPr>
        </p:nvSpPr>
        <p:spPr>
          <a:xfrm>
            <a:off x="669926" y="2321170"/>
            <a:ext cx="10850562" cy="749082"/>
          </a:xfrm>
        </p:spPr>
        <p:txBody>
          <a:bodyPr anchor="ctr">
            <a:normAutofit/>
          </a:bodyPr>
          <a:lstStyle>
            <a:lvl1pPr algn="r">
              <a:defRPr sz="3600" b="1">
                <a:solidFill>
                  <a:schemeClr val="tx1"/>
                </a:solidFill>
              </a:defRPr>
            </a:lvl1pPr>
          </a:lstStyle>
          <a:p>
            <a:r>
              <a:rPr lang="en-US" altLang="zh-CN"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274320" y="321260"/>
            <a:ext cx="11683455" cy="39305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lt1"/>
              </a:solidFill>
              <a:highlight>
                <a:srgbClr val="1171F1"/>
              </a:highlight>
            </a:endParaRPr>
          </a:p>
        </p:txBody>
      </p:sp>
      <p:sp>
        <p:nvSpPr>
          <p:cNvPr id="8" name="任意形状 8"/>
          <p:cNvSpPr/>
          <p:nvPr userDrawn="1">
            <p:custDataLst>
              <p:tags r:id="rId3"/>
            </p:custDataLst>
          </p:nvPr>
        </p:nvSpPr>
        <p:spPr>
          <a:xfrm>
            <a:off x="9490237" y="321259"/>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99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endParaRPr>
          </a:p>
        </p:txBody>
      </p:sp>
      <p:sp>
        <p:nvSpPr>
          <p:cNvPr id="9" name="任意形状 9"/>
          <p:cNvSpPr/>
          <p:nvPr userDrawn="1">
            <p:custDataLst>
              <p:tags r:id="rId4"/>
            </p:custDataLst>
          </p:nvPr>
        </p:nvSpPr>
        <p:spPr>
          <a:xfrm rot="10800000">
            <a:off x="261015" y="2411670"/>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endParaRPr>
          </a:p>
        </p:txBody>
      </p:sp>
      <p:sp>
        <p:nvSpPr>
          <p:cNvPr id="10" name="矩形 9"/>
          <p:cNvSpPr/>
          <p:nvPr userDrawn="1">
            <p:custDataLst>
              <p:tags r:id="rId5"/>
            </p:custDataLst>
          </p:nvPr>
        </p:nvSpPr>
        <p:spPr>
          <a:xfrm>
            <a:off x="9471025" y="6254750"/>
            <a:ext cx="180022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矩形 10"/>
          <p:cNvSpPr/>
          <p:nvPr userDrawn="1">
            <p:custDataLst>
              <p:tags r:id="rId6"/>
            </p:custDataLst>
          </p:nvPr>
        </p:nvSpPr>
        <p:spPr>
          <a:xfrm flipV="1">
            <a:off x="750570" y="6305550"/>
            <a:ext cx="71564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矩形 11"/>
          <p:cNvSpPr/>
          <p:nvPr userDrawn="1">
            <p:custDataLst>
              <p:tags r:id="rId7"/>
            </p:custDataLst>
          </p:nvPr>
        </p:nvSpPr>
        <p:spPr>
          <a:xfrm>
            <a:off x="1555115" y="6306820"/>
            <a:ext cx="88900"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矩形 12"/>
          <p:cNvSpPr/>
          <p:nvPr userDrawn="1">
            <p:custDataLst>
              <p:tags r:id="rId8"/>
            </p:custDataLst>
          </p:nvPr>
        </p:nvSpPr>
        <p:spPr>
          <a:xfrm>
            <a:off x="1731010" y="6306820"/>
            <a:ext cx="25336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日期占位符 1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0"/>
            </p:custDataLst>
          </p:nvPr>
        </p:nvSpPr>
        <p:spPr/>
        <p:txBody>
          <a:bodyPr/>
          <a:lstStyle/>
          <a:p>
            <a:endParaRPr lang="zh-CN" altLang="en-US" dirty="0"/>
          </a:p>
        </p:txBody>
      </p:sp>
      <p:sp>
        <p:nvSpPr>
          <p:cNvPr id="18" name="灯片编号占位符 1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2"/>
            </p:custDataLst>
          </p:nvPr>
        </p:nvSpPr>
        <p:spPr>
          <a:xfrm>
            <a:off x="883644" y="809127"/>
            <a:ext cx="9144000" cy="1896745"/>
          </a:xfrm>
        </p:spPr>
        <p:txBody>
          <a:bodyPr lIns="91440" tIns="45720" rIns="91440" bIns="0" anchor="b" anchorCtr="0">
            <a:normAutofit/>
          </a:bodyPr>
          <a:lstStyle>
            <a:lvl1pPr algn="l">
              <a:defRPr sz="6600" b="1" spc="600" baseline="0">
                <a:latin typeface="Arial" panose="020B0604020202020204" pitchFamily="34" charset="0"/>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3"/>
            </p:custDataLst>
          </p:nvPr>
        </p:nvSpPr>
        <p:spPr>
          <a:xfrm>
            <a:off x="883643" y="3017520"/>
            <a:ext cx="9144000" cy="890270"/>
          </a:xfrm>
        </p:spPr>
        <p:txBody>
          <a:bodyPr lIns="91440" tIns="0" rIns="91440" bIns="45720">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4"/>
            </p:custDataLst>
          </p:nvPr>
        </p:nvSpPr>
        <p:spPr>
          <a:xfrm>
            <a:off x="883644" y="5050433"/>
            <a:ext cx="3365430" cy="579657"/>
          </a:xfrm>
        </p:spPr>
        <p:txBody>
          <a:bodyPr lIns="91440" tIns="45720" rIns="91440" bIns="45720">
            <a:normAutofit/>
          </a:bodyPr>
          <a:lstStyle>
            <a:lvl1pPr marL="0" indent="0">
              <a:buNone/>
              <a:defRPr sz="2400" baseline="0">
                <a:solidFill>
                  <a:schemeClr val="accent1"/>
                </a:solidFill>
                <a:latin typeface="Arial" panose="020B0604020202020204" pitchFamily="34" charset="0"/>
              </a:defRPr>
            </a:lvl1pPr>
          </a:lstStyle>
          <a:p>
            <a:pPr lvl="0"/>
            <a:r>
              <a:rPr lang="zh-CN" altLang="en-US" dirty="0"/>
              <a:t>编辑文本</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6474460"/>
            <a:ext cx="12249150" cy="383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2" name="标题 1"/>
          <p:cNvSpPr>
            <a:spLocks noGrp="1"/>
          </p:cNvSpPr>
          <p:nvPr>
            <p:ph type="title" hasCustomPrompt="1"/>
            <p:custDataLst>
              <p:tags r:id="rId3"/>
            </p:custDataLst>
          </p:nvPr>
        </p:nvSpPr>
        <p:spPr>
          <a:xfrm>
            <a:off x="4676775" y="2059757"/>
            <a:ext cx="6243774" cy="922021"/>
          </a:xfrm>
        </p:spPr>
        <p:txBody>
          <a:bodyPr lIns="91440" tIns="45720" rIns="91440" bIns="0" anchor="b" anchorCtr="0">
            <a:normAutofit/>
          </a:bodyPr>
          <a:lstStyle>
            <a:lvl1pPr>
              <a:defRPr sz="5400" u="none" strike="noStrike" kern="1200" cap="none" spc="300" normalizeH="0" baseline="0">
                <a:solidFill>
                  <a:schemeClr val="accent1"/>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4"/>
            </p:custDataLst>
          </p:nvPr>
        </p:nvSpPr>
        <p:spPr>
          <a:xfrm>
            <a:off x="4676775" y="3102596"/>
            <a:ext cx="6243774" cy="1401006"/>
          </a:xfrm>
        </p:spPr>
        <p:txBody>
          <a:bodyPr lIns="91440" tIns="0" rIns="91440" bIns="4572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7628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45227" y="952508"/>
            <a:ext cx="5283242" cy="5388907"/>
          </a:xfrm>
        </p:spPr>
        <p:txBody>
          <a:bodyPr>
            <a:noAutofit/>
          </a:bodyPr>
          <a:lstStyle>
            <a:lvl1pPr>
              <a:defRPr sz="1600" baseline="0">
                <a:solidFill>
                  <a:schemeClr val="tx1">
                    <a:lumMod val="75000"/>
                    <a:lumOff val="25000"/>
                  </a:schemeClr>
                </a:solidFill>
                <a:latin typeface="Arial" panose="020B0604020202020204" pitchFamily="34" charset="0"/>
                <a:ea typeface="微软雅黑" panose="020B0503020204020204" charset="-122"/>
              </a:defRPr>
            </a:lvl1pPr>
            <a:lvl2pPr>
              <a:defRPr sz="1600" baseline="0">
                <a:solidFill>
                  <a:schemeClr val="tx1">
                    <a:lumMod val="75000"/>
                    <a:lumOff val="25000"/>
                  </a:schemeClr>
                </a:solidFill>
                <a:latin typeface="Arial" panose="020B0604020202020204" pitchFamily="34" charset="0"/>
                <a:ea typeface="微软雅黑" panose="020B0503020204020204" charset="-122"/>
              </a:defRPr>
            </a:lvl2pPr>
            <a:lvl3pPr>
              <a:defRPr sz="1600" baseline="0">
                <a:solidFill>
                  <a:schemeClr val="tx1">
                    <a:lumMod val="75000"/>
                    <a:lumOff val="25000"/>
                  </a:schemeClr>
                </a:solidFill>
                <a:latin typeface="Arial" panose="020B0604020202020204" pitchFamily="34" charset="0"/>
                <a:ea typeface="微软雅黑" panose="020B0503020204020204" charset="-122"/>
              </a:defRPr>
            </a:lvl3pPr>
            <a:lvl4pPr>
              <a:defRPr sz="1600" baseline="0">
                <a:solidFill>
                  <a:schemeClr val="tx1">
                    <a:lumMod val="75000"/>
                    <a:lumOff val="25000"/>
                  </a:schemeClr>
                </a:solidFill>
                <a:latin typeface="Arial" panose="020B0604020202020204" pitchFamily="34" charset="0"/>
                <a:ea typeface="微软雅黑" panose="020B0503020204020204" charset="-122"/>
              </a:defRPr>
            </a:lvl4pPr>
            <a:lvl5pPr>
              <a:defRPr sz="1600"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46495" y="0"/>
            <a:ext cx="11473992" cy="2693989"/>
          </a:xfrm>
          <a:prstGeom prst="rect">
            <a:avLst/>
          </a:prstGeom>
        </p:spPr>
      </p:pic>
      <p:sp>
        <p:nvSpPr>
          <p:cNvPr id="20" name="标题 1"/>
          <p:cNvSpPr>
            <a:spLocks noGrp="1"/>
          </p:cNvSpPr>
          <p:nvPr userDrawn="1">
            <p:ph type="title"/>
          </p:nvPr>
        </p:nvSpPr>
        <p:spPr>
          <a:xfrm>
            <a:off x="669924" y="2927838"/>
            <a:ext cx="10850564" cy="501162"/>
          </a:xfrm>
          <a:noFill/>
        </p:spPr>
        <p:txBody>
          <a:bodyPr anchor="ctr">
            <a:normAutofit/>
          </a:bodyPr>
          <a:lstStyle>
            <a:lvl1pPr>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userDrawn="1">
            <p:ph type="body" idx="1"/>
          </p:nvPr>
        </p:nvSpPr>
        <p:spPr>
          <a:xfrm>
            <a:off x="669924" y="3472000"/>
            <a:ext cx="10850564" cy="1082874"/>
          </a:xfrm>
          <a:noFill/>
        </p:spPr>
        <p:txBody>
          <a:bodyPr anchor="t">
            <a:normAutofit/>
          </a:bodyPr>
          <a:lstStyle>
            <a:lvl1pPr marL="0" indent="0">
              <a:lnSpc>
                <a:spcPct val="150000"/>
              </a:lnSpc>
              <a:spcBef>
                <a:spcPts val="0"/>
              </a:spcBef>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Edit Master text styles</a:t>
            </a:r>
            <a:endParaRPr lang="en-US" altLang="zh-CN" dirty="0"/>
          </a:p>
        </p:txBody>
      </p:sp>
      <p:cxnSp>
        <p:nvCxnSpPr>
          <p:cNvPr id="3" name="直接连接符 2"/>
          <p:cNvCxnSpPr/>
          <p:nvPr userDrawn="1"/>
        </p:nvCxnSpPr>
        <p:spPr>
          <a:xfrm>
            <a:off x="669925" y="3471306"/>
            <a:ext cx="108505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日期占位符 6"/>
          <p:cNvSpPr>
            <a:spLocks noGrp="1"/>
          </p:cNvSpPr>
          <p:nvPr>
            <p:ph type="dt" sz="half" idx="10"/>
          </p:nvPr>
        </p:nvSpPr>
        <p:spPr/>
        <p:txBody>
          <a:bodyPr/>
          <a:lstStyle/>
          <a:p>
            <a:fld id="{6489D9C7-5DC6-4263-87FF-7C99F6FB63C3}" type="datetime1">
              <a:rPr lang="zh-CN" altLang="en-US" smtClean="0"/>
            </a:fld>
            <a:endParaRPr lang="zh-CN" altLang="en-US"/>
          </a:p>
        </p:txBody>
      </p:sp>
      <p:sp>
        <p:nvSpPr>
          <p:cNvPr id="8" name="页脚占位符 7"/>
          <p:cNvSpPr>
            <a:spLocks noGrp="1"/>
          </p:cNvSpPr>
          <p:nvPr>
            <p:ph type="ftr" sz="quarter" idx="11"/>
          </p:nvPr>
        </p:nvSpPr>
        <p:spPr/>
        <p:txBody>
          <a:bodyPr/>
          <a:lstStyle/>
          <a:p>
            <a:r>
              <a:rPr lang="en-US" altLang="zh-CN"/>
              <a:t>www.islide.cc</a:t>
            </a:r>
            <a:endParaRPr lang="zh-CN" altLang="en-US" dirty="0"/>
          </a:p>
        </p:txBody>
      </p:sp>
      <p:sp>
        <p:nvSpPr>
          <p:cNvPr id="9" name="灯片编号占位符 8"/>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75000"/>
                    <a:lumOff val="25000"/>
                  </a:schemeClr>
                </a:solidFill>
                <a:latin typeface="Arial" panose="020B0604020202020204" pitchFamily="34" charset="0"/>
              </a:defRPr>
            </a:lvl1pPr>
            <a:lvl2pPr>
              <a:defRPr baseline="0">
                <a:solidFill>
                  <a:schemeClr val="tx1">
                    <a:lumMod val="75000"/>
                    <a:lumOff val="25000"/>
                  </a:schemeClr>
                </a:solidFill>
                <a:latin typeface="Arial" panose="020B0604020202020204" pitchFamily="34" charset="0"/>
              </a:defRPr>
            </a:lvl2pPr>
            <a:lvl3pPr>
              <a:defRPr baseline="0">
                <a:solidFill>
                  <a:schemeClr val="tx1">
                    <a:lumMod val="75000"/>
                    <a:lumOff val="25000"/>
                  </a:schemeClr>
                </a:solidFill>
                <a:latin typeface="Arial" panose="020B0604020202020204" pitchFamily="34" charset="0"/>
              </a:defRPr>
            </a:lvl3pPr>
            <a:lvl4pPr>
              <a:defRPr baseline="0">
                <a:solidFill>
                  <a:schemeClr val="tx1">
                    <a:lumMod val="75000"/>
                    <a:lumOff val="25000"/>
                  </a:schemeClr>
                </a:solidFill>
                <a:latin typeface="Arial" panose="020B0604020202020204" pitchFamily="34" charset="0"/>
              </a:defRPr>
            </a:lvl4pPr>
            <a:lvl5pPr>
              <a:defRPr baseline="0">
                <a:solidFill>
                  <a:schemeClr val="tx1">
                    <a:lumMod val="75000"/>
                    <a:lumOff val="2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66065" y="313690"/>
            <a:ext cx="11683365" cy="5634990"/>
          </a:xfrm>
          <a:prstGeom prst="rect">
            <a:avLst/>
          </a:prstGeom>
          <a:solidFill>
            <a:schemeClr val="tx2"/>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9" name="矩形 8"/>
          <p:cNvSpPr/>
          <p:nvPr userDrawn="1">
            <p:custDataLst>
              <p:tags r:id="rId3"/>
            </p:custDataLst>
          </p:nvPr>
        </p:nvSpPr>
        <p:spPr>
          <a:xfrm>
            <a:off x="1422400" y="4064000"/>
            <a:ext cx="5283200" cy="12700"/>
          </a:xfrm>
          <a:prstGeom prst="rect">
            <a:avLst/>
          </a:prstGeom>
          <a:solidFill>
            <a:schemeClr val="accent1">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形状 8"/>
          <p:cNvSpPr/>
          <p:nvPr userDrawn="1">
            <p:custDataLst>
              <p:tags r:id="rId4"/>
            </p:custDataLst>
          </p:nvPr>
        </p:nvSpPr>
        <p:spPr>
          <a:xfrm>
            <a:off x="9480712" y="313004"/>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8" name="任意形状 9"/>
          <p:cNvSpPr/>
          <p:nvPr userDrawn="1">
            <p:custDataLst>
              <p:tags r:id="rId5"/>
            </p:custDataLst>
          </p:nvPr>
        </p:nvSpPr>
        <p:spPr>
          <a:xfrm rot="10800000">
            <a:off x="261015" y="4113028"/>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99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6"/>
            </p:custDataLst>
          </p:nvPr>
        </p:nvSpPr>
        <p:spPr>
          <a:xfrm>
            <a:off x="1320799" y="2376714"/>
            <a:ext cx="6653601" cy="1607337"/>
          </a:xfrm>
        </p:spPr>
        <p:txBody>
          <a:bodyPr vert="horz" lIns="91440" tIns="45720" rIns="91440" bIns="0" rtlCol="0" anchor="b" anchorCtr="0">
            <a:normAutofit/>
          </a:bodyPr>
          <a:lstStyle>
            <a:lvl1pPr marL="0" marR="0" algn="l" defTabSz="914400" rtl="0" eaLnBrk="1" fontAlgn="auto" latinLnBrk="0" hangingPunct="1">
              <a:lnSpc>
                <a:spcPct val="100000"/>
              </a:lnSpc>
              <a:buNone/>
              <a:defRPr kumimoji="0" lang="zh-CN" altLang="en-US" sz="9600" b="1" i="0" u="none" strike="noStrike" kern="1200" cap="none" spc="6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p:txBody>
          <a:bodyPr>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63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normAutofit/>
          </a:bodyPr>
          <a:lstStyle>
            <a:lvl1pP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6" name="任意形状 8"/>
          <p:cNvSpPr/>
          <p:nvPr userDrawn="1">
            <p:custDataLst>
              <p:tags r:id="rId3"/>
            </p:custDataLst>
          </p:nvPr>
        </p:nvSpPr>
        <p:spPr>
          <a:xfrm rot="16200000">
            <a:off x="-21591" y="25773"/>
            <a:ext cx="1741805" cy="169862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任意形状 9"/>
          <p:cNvSpPr/>
          <p:nvPr userDrawn="1">
            <p:custDataLst>
              <p:tags r:id="rId4"/>
            </p:custDataLst>
          </p:nvPr>
        </p:nvSpPr>
        <p:spPr>
          <a:xfrm rot="10800000">
            <a:off x="0" y="5913755"/>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solidFill>
                  <a:schemeClr val="accent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382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8" name="任意形状 9"/>
          <p:cNvSpPr/>
          <p:nvPr userDrawn="1">
            <p:custDataLst>
              <p:tags r:id="rId3"/>
            </p:custDataLst>
          </p:nvPr>
        </p:nvSpPr>
        <p:spPr>
          <a:xfrm rot="16200000">
            <a:off x="-18383" y="15240"/>
            <a:ext cx="1243965" cy="121348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4"/>
            </p:custDataLst>
          </p:nvPr>
        </p:nvSpPr>
        <p:spPr>
          <a:xfrm>
            <a:off x="10344785" y="0"/>
            <a:ext cx="1847215" cy="180149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5"/>
            </p:custDataLst>
          </p:nvPr>
        </p:nvSpPr>
        <p:spPr>
          <a:xfrm>
            <a:off x="612000" y="781200"/>
            <a:ext cx="10976400" cy="626400"/>
          </a:xfrm>
        </p:spPr>
        <p:txBody>
          <a:bodyPr anchor="ctr">
            <a:normAutofit/>
          </a:bodyPr>
          <a:lstStyle>
            <a:lvl1pPr algn="ctr">
              <a:defRPr sz="36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Click to edit Master title style</a:t>
            </a:r>
            <a:endParaRPr lang="zh-CN" altLang="en-US" dirty="0"/>
          </a:p>
        </p:txBody>
      </p:sp>
      <p:sp>
        <p:nvSpPr>
          <p:cNvPr id="3" name="内容占位符 2"/>
          <p:cNvSpPr>
            <a:spLocks noGrp="1"/>
          </p:cNvSpPr>
          <p:nvPr>
            <p:ph idx="1"/>
          </p:nvPr>
        </p:nvSpPr>
        <p:spPr/>
        <p:txBody>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7" name="日期占位符 6"/>
          <p:cNvSpPr>
            <a:spLocks noGrp="1"/>
          </p:cNvSpPr>
          <p:nvPr>
            <p:ph type="dt" sz="half" idx="10"/>
          </p:nvPr>
        </p:nvSpPr>
        <p:spPr/>
        <p:txBody>
          <a:bodyPr/>
          <a:lstStyle/>
          <a:p>
            <a:fld id="{6489D9C7-5DC6-4263-87FF-7C99F6FB63C3}" type="datetime1">
              <a:rPr lang="zh-CN" altLang="en-US" smtClean="0"/>
            </a:fld>
            <a:endParaRPr lang="zh-CN" altLang="en-US"/>
          </a:p>
        </p:txBody>
      </p:sp>
      <p:sp>
        <p:nvSpPr>
          <p:cNvPr id="8" name="页脚占位符 7"/>
          <p:cNvSpPr>
            <a:spLocks noGrp="1"/>
          </p:cNvSpPr>
          <p:nvPr>
            <p:ph type="ftr" sz="quarter" idx="11"/>
          </p:nvPr>
        </p:nvSpPr>
        <p:spPr/>
        <p:txBody>
          <a:bodyPr/>
          <a:lstStyle/>
          <a:p>
            <a:r>
              <a:rPr lang="en-US" altLang="zh-CN"/>
              <a:t>www.islide.cc</a:t>
            </a:r>
            <a:endParaRPr lang="zh-CN" altLang="en-US" dirty="0"/>
          </a:p>
        </p:txBody>
      </p:sp>
      <p:sp>
        <p:nvSpPr>
          <p:cNvPr id="9" name="灯片编号占位符 8"/>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3810" y="5029201"/>
            <a:ext cx="12192000" cy="1828799"/>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任意形状 9"/>
          <p:cNvSpPr/>
          <p:nvPr userDrawn="1">
            <p:custDataLst>
              <p:tags r:id="rId3"/>
            </p:custDataLst>
          </p:nvPr>
        </p:nvSpPr>
        <p:spPr>
          <a:xfrm rot="10800000">
            <a:off x="3810" y="5905500"/>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a:xfrm>
            <a:off x="604800" y="669600"/>
            <a:ext cx="10976400" cy="565200"/>
          </a:xfrm>
        </p:spPr>
        <p:txBody>
          <a:bodyPr anchor="ctr">
            <a:normAutofit/>
          </a:bodyPr>
          <a:lstStyle>
            <a:lvl1pPr algn="ct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3492"/>
            <a:ext cx="12192000" cy="914400"/>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755" y="193040"/>
            <a:ext cx="11037570" cy="521335"/>
          </a:xfrm>
        </p:spPr>
        <p:txBody>
          <a:bodyPr>
            <a:noAutofit/>
          </a:bodyPr>
          <a:lstStyle>
            <a:lvl1pPr>
              <a:defRPr sz="28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normAutofit/>
          </a:bodyPr>
          <a:lstStyle>
            <a:lvl1pPr algn="ctr">
              <a:defRPr sz="60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69924" y="1"/>
            <a:ext cx="10850563" cy="1028699"/>
          </a:xfrm>
        </p:spPr>
        <p:txBody>
          <a:bodyPr/>
          <a:lstStyle/>
          <a:p>
            <a:r>
              <a:rPr lang="en-US" altLang="zh-CN" dirty="0"/>
              <a:t>Click to edit Master title style</a:t>
            </a:r>
            <a:endParaRPr lang="zh-CN" altLang="en-US" dirty="0"/>
          </a:p>
        </p:txBody>
      </p:sp>
      <p:sp>
        <p:nvSpPr>
          <p:cNvPr id="6" name="日期占位符 5"/>
          <p:cNvSpPr>
            <a:spLocks noGrp="1"/>
          </p:cNvSpPr>
          <p:nvPr>
            <p:ph type="dt" sz="half" idx="10"/>
          </p:nvPr>
        </p:nvSpPr>
        <p:spPr/>
        <p:txBody>
          <a:bodyPr/>
          <a:lstStyle/>
          <a:p>
            <a:fld id="{6489D9C7-5DC6-4263-87FF-7C99F6FB63C3}" type="datetime1">
              <a:rPr lang="zh-CN" altLang="en-US" smtClean="0"/>
            </a:fld>
            <a:endParaRPr lang="zh-CN" altLang="en-US"/>
          </a:p>
        </p:txBody>
      </p:sp>
      <p:sp>
        <p:nvSpPr>
          <p:cNvPr id="7" name="页脚占位符 6"/>
          <p:cNvSpPr>
            <a:spLocks noGrp="1"/>
          </p:cNvSpPr>
          <p:nvPr>
            <p:ph type="ftr" sz="quarter" idx="11"/>
          </p:nvPr>
        </p:nvSpPr>
        <p:spPr/>
        <p:txBody>
          <a:bodyPr/>
          <a:lstStyle/>
          <a:p>
            <a:r>
              <a:rPr lang="en-US" altLang="zh-CN"/>
              <a:t>www.islide.cc</a:t>
            </a:r>
            <a:endParaRPr lang="zh-CN" altLang="en-US" dirty="0"/>
          </a:p>
        </p:txBody>
      </p:sp>
      <p:sp>
        <p:nvSpPr>
          <p:cNvPr id="8" name="灯片编号占位符 7"/>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129" name="图片 1128"/>
          <p:cNvPicPr>
            <a:picLocks noChangeAspect="1"/>
          </p:cNvPicPr>
          <p:nvPr userDrawn="1"/>
        </p:nvPicPr>
        <p:blipFill>
          <a:blip r:embed="rId2"/>
          <a:stretch>
            <a:fillRect/>
          </a:stretch>
        </p:blipFill>
        <p:spPr>
          <a:xfrm>
            <a:off x="0" y="3037350"/>
            <a:ext cx="7930836" cy="3820649"/>
          </a:xfrm>
          <a:prstGeom prst="rect">
            <a:avLst/>
          </a:prstGeom>
        </p:spPr>
      </p:pic>
      <p:sp>
        <p:nvSpPr>
          <p:cNvPr id="13" name="标题 1"/>
          <p:cNvSpPr>
            <a:spLocks noGrp="1"/>
          </p:cNvSpPr>
          <p:nvPr userDrawn="1">
            <p:ph type="ctrTitle" hasCustomPrompt="1"/>
          </p:nvPr>
        </p:nvSpPr>
        <p:spPr>
          <a:xfrm>
            <a:off x="6207126" y="2235084"/>
            <a:ext cx="4482645" cy="973538"/>
          </a:xfrm>
        </p:spPr>
        <p:txBody>
          <a:bodyPr anchor="b">
            <a:normAutofit/>
          </a:bodyPr>
          <a:lstStyle>
            <a:lvl1pPr marL="0" indent="0" algn="l">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14" name="文本占位符 62"/>
          <p:cNvSpPr>
            <a:spLocks noGrp="1"/>
          </p:cNvSpPr>
          <p:nvPr>
            <p:ph type="body" sz="quarter" idx="17" hasCustomPrompt="1"/>
          </p:nvPr>
        </p:nvSpPr>
        <p:spPr>
          <a:xfrm>
            <a:off x="6207126" y="3486125"/>
            <a:ext cx="4482645" cy="310871"/>
          </a:xfrm>
        </p:spPr>
        <p:txBody>
          <a:bodyPr vert="horz" lIns="91440" tIns="45720" rIns="91440" bIns="45720" rtlCol="0" anchor="b">
            <a:normAutofit/>
          </a:bodyPr>
          <a:lstStyle>
            <a:lvl1pPr marL="0" indent="0" algn="l">
              <a:buNone/>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endParaRPr lang="en-US" altLang="zh-CN" dirty="0"/>
          </a:p>
        </p:txBody>
      </p:sp>
      <p:sp>
        <p:nvSpPr>
          <p:cNvPr id="15" name="文本占位符 62"/>
          <p:cNvSpPr>
            <a:spLocks noGrp="1"/>
          </p:cNvSpPr>
          <p:nvPr>
            <p:ph type="body" sz="quarter" idx="18" hasCustomPrompt="1"/>
          </p:nvPr>
        </p:nvSpPr>
        <p:spPr>
          <a:xfrm>
            <a:off x="6207126" y="3801759"/>
            <a:ext cx="4482645" cy="310871"/>
          </a:xfrm>
        </p:spPr>
        <p:txBody>
          <a:bodyPr vert="horz" lIns="91440" tIns="45720" rIns="91440" bIns="45720" rtlCol="0">
            <a:normAutofit/>
          </a:bodyPr>
          <a:lstStyle>
            <a:lvl1pPr marL="0" indent="0" algn="l">
              <a:buNone/>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Date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5" Type="http://schemas.openxmlformats.org/officeDocument/2006/relationships/theme" Target="../theme/theme2.xml"/><Relationship Id="rId24" Type="http://schemas.openxmlformats.org/officeDocument/2006/relationships/tags" Target="../tags/tag128.xml"/><Relationship Id="rId23" Type="http://schemas.openxmlformats.org/officeDocument/2006/relationships/tags" Target="../tags/tag127.xml"/><Relationship Id="rId22" Type="http://schemas.openxmlformats.org/officeDocument/2006/relationships/tags" Target="../tags/tag126.xml"/><Relationship Id="rId21" Type="http://schemas.openxmlformats.org/officeDocument/2006/relationships/tags" Target="../tags/tag125.xml"/><Relationship Id="rId20" Type="http://schemas.openxmlformats.org/officeDocument/2006/relationships/tags" Target="../tags/tag124.xml"/><Relationship Id="rId2" Type="http://schemas.openxmlformats.org/officeDocument/2006/relationships/slideLayout" Target="../slideLayouts/slideLayout16.xml"/><Relationship Id="rId19" Type="http://schemas.openxmlformats.org/officeDocument/2006/relationships/tags" Target="../tags/tag123.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4" name="日期占位符 3"/>
          <p:cNvSpPr>
            <a:spLocks noGrp="1"/>
          </p:cNvSpPr>
          <p:nvPr>
            <p:ph type="dt" sz="half" idx="2"/>
          </p:nvPr>
        </p:nvSpPr>
        <p:spPr>
          <a:xfrm>
            <a:off x="5401732" y="6235700"/>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fld>
            <a:endParaRPr lang="zh-CN" altLang="en-US"/>
          </a:p>
        </p:txBody>
      </p:sp>
      <p:sp>
        <p:nvSpPr>
          <p:cNvPr id="5" name="页脚占位符 4"/>
          <p:cNvSpPr>
            <a:spLocks noGrp="1"/>
          </p:cNvSpPr>
          <p:nvPr>
            <p:ph type="ftr" sz="quarter" idx="3"/>
          </p:nvPr>
        </p:nvSpPr>
        <p:spPr>
          <a:xfrm>
            <a:off x="669924" y="6235700"/>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a:t>www.islide.cc</a:t>
            </a:r>
            <a:endParaRPr lang="zh-CN" altLang="en-US" dirty="0"/>
          </a:p>
        </p:txBody>
      </p:sp>
      <p:sp>
        <p:nvSpPr>
          <p:cNvPr id="6" name="灯片编号占位符 5"/>
          <p:cNvSpPr>
            <a:spLocks noGrp="1"/>
          </p:cNvSpPr>
          <p:nvPr>
            <p:ph type="sldNum" sz="quarter" idx="4"/>
          </p:nvPr>
        </p:nvSpPr>
        <p:spPr>
          <a:xfrm>
            <a:off x="8610599" y="6235700"/>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fld>
            <a:endParaRPr lang="zh-CN" altLang="en-US"/>
          </a:p>
        </p:txBody>
      </p:sp>
      <p:cxnSp>
        <p:nvCxnSpPr>
          <p:cNvPr id="8" name="直接连接符 7"/>
          <p:cNvCxnSpPr/>
          <p:nvPr userDrawn="1"/>
        </p:nvCxnSpPr>
        <p:spPr>
          <a:xfrm>
            <a:off x="669924" y="6240463"/>
            <a:ext cx="10850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669923" y="1028700"/>
            <a:ext cx="10850563" cy="72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accent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5.xml"/><Relationship Id="rId4" Type="http://schemas.openxmlformats.org/officeDocument/2006/relationships/tags" Target="../tags/tag131.xml"/><Relationship Id="rId3" Type="http://schemas.openxmlformats.org/officeDocument/2006/relationships/image" Target="../media/image3.png"/><Relationship Id="rId2" Type="http://schemas.openxmlformats.org/officeDocument/2006/relationships/tags" Target="../tags/tag130.xml"/><Relationship Id="rId1" Type="http://schemas.openxmlformats.org/officeDocument/2006/relationships/tags" Target="../tags/tag129.xml"/></Relationships>
</file>

<file path=ppt/slides/_rels/slide10.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6" Type="http://schemas.openxmlformats.org/officeDocument/2006/relationships/slideLayout" Target="../slideLayouts/slideLayout21.xml"/><Relationship Id="rId15" Type="http://schemas.openxmlformats.org/officeDocument/2006/relationships/tags" Target="../tags/tag238.xml"/><Relationship Id="rId14" Type="http://schemas.openxmlformats.org/officeDocument/2006/relationships/image" Target="../media/image3.png"/><Relationship Id="rId13" Type="http://schemas.openxmlformats.org/officeDocument/2006/relationships/tags" Target="../tags/tag237.xml"/><Relationship Id="rId12" Type="http://schemas.openxmlformats.org/officeDocument/2006/relationships/tags" Target="../tags/tag236.xml"/><Relationship Id="rId11" Type="http://schemas.openxmlformats.org/officeDocument/2006/relationships/tags" Target="../tags/tag235.xml"/><Relationship Id="rId10" Type="http://schemas.openxmlformats.org/officeDocument/2006/relationships/tags" Target="../tags/tag234.xml"/><Relationship Id="rId1" Type="http://schemas.openxmlformats.org/officeDocument/2006/relationships/tags" Target="../tags/tag225.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1.xml"/><Relationship Id="rId6" Type="http://schemas.openxmlformats.org/officeDocument/2006/relationships/tags" Target="../tags/tag243.xml"/><Relationship Id="rId5" Type="http://schemas.openxmlformats.org/officeDocument/2006/relationships/image" Target="../media/image3.png"/><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ags" Target="../tags/tag247.xml"/><Relationship Id="rId4" Type="http://schemas.openxmlformats.org/officeDocument/2006/relationships/image" Target="../media/image3.png"/><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s>
</file>

<file path=ppt/slides/_rels/slide13.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tags" Target="../tags/tag255.xml"/><Relationship Id="rId7" Type="http://schemas.openxmlformats.org/officeDocument/2006/relationships/tags" Target="../tags/tag254.xml"/><Relationship Id="rId6" Type="http://schemas.openxmlformats.org/officeDocument/2006/relationships/tags" Target="../tags/tag253.xml"/><Relationship Id="rId5" Type="http://schemas.openxmlformats.org/officeDocument/2006/relationships/tags" Target="../tags/tag252.xml"/><Relationship Id="rId46" Type="http://schemas.openxmlformats.org/officeDocument/2006/relationships/slideLayout" Target="../slideLayouts/slideLayout21.xml"/><Relationship Id="rId45" Type="http://schemas.openxmlformats.org/officeDocument/2006/relationships/tags" Target="../tags/tag291.xml"/><Relationship Id="rId44" Type="http://schemas.openxmlformats.org/officeDocument/2006/relationships/image" Target="../media/image3.png"/><Relationship Id="rId43" Type="http://schemas.openxmlformats.org/officeDocument/2006/relationships/tags" Target="../tags/tag290.xml"/><Relationship Id="rId42" Type="http://schemas.openxmlformats.org/officeDocument/2006/relationships/tags" Target="../tags/tag289.xml"/><Relationship Id="rId41" Type="http://schemas.openxmlformats.org/officeDocument/2006/relationships/tags" Target="../tags/tag288.xml"/><Relationship Id="rId40" Type="http://schemas.openxmlformats.org/officeDocument/2006/relationships/tags" Target="../tags/tag287.xml"/><Relationship Id="rId4" Type="http://schemas.openxmlformats.org/officeDocument/2006/relationships/tags" Target="../tags/tag251.xml"/><Relationship Id="rId39" Type="http://schemas.openxmlformats.org/officeDocument/2006/relationships/tags" Target="../tags/tag286.xml"/><Relationship Id="rId38" Type="http://schemas.openxmlformats.org/officeDocument/2006/relationships/tags" Target="../tags/tag285.xml"/><Relationship Id="rId37" Type="http://schemas.openxmlformats.org/officeDocument/2006/relationships/tags" Target="../tags/tag284.xml"/><Relationship Id="rId36" Type="http://schemas.openxmlformats.org/officeDocument/2006/relationships/tags" Target="../tags/tag283.xml"/><Relationship Id="rId35" Type="http://schemas.openxmlformats.org/officeDocument/2006/relationships/tags" Target="../tags/tag282.xml"/><Relationship Id="rId34" Type="http://schemas.openxmlformats.org/officeDocument/2006/relationships/tags" Target="../tags/tag281.xml"/><Relationship Id="rId33" Type="http://schemas.openxmlformats.org/officeDocument/2006/relationships/tags" Target="../tags/tag280.xml"/><Relationship Id="rId32" Type="http://schemas.openxmlformats.org/officeDocument/2006/relationships/tags" Target="../tags/tag279.xml"/><Relationship Id="rId31" Type="http://schemas.openxmlformats.org/officeDocument/2006/relationships/tags" Target="../tags/tag278.xml"/><Relationship Id="rId30" Type="http://schemas.openxmlformats.org/officeDocument/2006/relationships/tags" Target="../tags/tag277.xml"/><Relationship Id="rId3" Type="http://schemas.openxmlformats.org/officeDocument/2006/relationships/tags" Target="../tags/tag250.xml"/><Relationship Id="rId29" Type="http://schemas.openxmlformats.org/officeDocument/2006/relationships/tags" Target="../tags/tag276.xml"/><Relationship Id="rId28" Type="http://schemas.openxmlformats.org/officeDocument/2006/relationships/tags" Target="../tags/tag275.xml"/><Relationship Id="rId27" Type="http://schemas.openxmlformats.org/officeDocument/2006/relationships/tags" Target="../tags/tag274.xml"/><Relationship Id="rId26" Type="http://schemas.openxmlformats.org/officeDocument/2006/relationships/tags" Target="../tags/tag273.xml"/><Relationship Id="rId25" Type="http://schemas.openxmlformats.org/officeDocument/2006/relationships/tags" Target="../tags/tag272.xml"/><Relationship Id="rId24" Type="http://schemas.openxmlformats.org/officeDocument/2006/relationships/tags" Target="../tags/tag271.xml"/><Relationship Id="rId23" Type="http://schemas.openxmlformats.org/officeDocument/2006/relationships/tags" Target="../tags/tag270.xml"/><Relationship Id="rId22" Type="http://schemas.openxmlformats.org/officeDocument/2006/relationships/tags" Target="../tags/tag269.xml"/><Relationship Id="rId21" Type="http://schemas.openxmlformats.org/officeDocument/2006/relationships/tags" Target="../tags/tag268.xml"/><Relationship Id="rId20" Type="http://schemas.openxmlformats.org/officeDocument/2006/relationships/tags" Target="../tags/tag267.xml"/><Relationship Id="rId2" Type="http://schemas.openxmlformats.org/officeDocument/2006/relationships/tags" Target="../tags/tag249.xml"/><Relationship Id="rId19" Type="http://schemas.openxmlformats.org/officeDocument/2006/relationships/tags" Target="../tags/tag266.xml"/><Relationship Id="rId18" Type="http://schemas.openxmlformats.org/officeDocument/2006/relationships/tags" Target="../tags/tag265.xml"/><Relationship Id="rId17" Type="http://schemas.openxmlformats.org/officeDocument/2006/relationships/tags" Target="../tags/tag264.xml"/><Relationship Id="rId16" Type="http://schemas.openxmlformats.org/officeDocument/2006/relationships/tags" Target="../tags/tag263.xml"/><Relationship Id="rId15" Type="http://schemas.openxmlformats.org/officeDocument/2006/relationships/tags" Target="../tags/tag262.xml"/><Relationship Id="rId14" Type="http://schemas.openxmlformats.org/officeDocument/2006/relationships/tags" Target="../tags/tag261.xml"/><Relationship Id="rId13" Type="http://schemas.openxmlformats.org/officeDocument/2006/relationships/tags" Target="../tags/tag260.xml"/><Relationship Id="rId12" Type="http://schemas.openxmlformats.org/officeDocument/2006/relationships/tags" Target="../tags/tag259.xml"/><Relationship Id="rId11" Type="http://schemas.openxmlformats.org/officeDocument/2006/relationships/tags" Target="../tags/tag258.xml"/><Relationship Id="rId10" Type="http://schemas.openxmlformats.org/officeDocument/2006/relationships/tags" Target="../tags/tag257.xml"/><Relationship Id="rId1" Type="http://schemas.openxmlformats.org/officeDocument/2006/relationships/tags" Target="../tags/tag248.xml"/></Relationships>
</file>

<file path=ppt/slides/_rels/slide14.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9" Type="http://schemas.openxmlformats.org/officeDocument/2006/relationships/slideLayout" Target="../slideLayouts/slideLayout21.xml"/><Relationship Id="rId18" Type="http://schemas.openxmlformats.org/officeDocument/2006/relationships/tags" Target="../tags/tag308.xml"/><Relationship Id="rId17" Type="http://schemas.openxmlformats.org/officeDocument/2006/relationships/image" Target="../media/image3.png"/><Relationship Id="rId16" Type="http://schemas.openxmlformats.org/officeDocument/2006/relationships/tags" Target="../tags/tag307.xml"/><Relationship Id="rId15" Type="http://schemas.openxmlformats.org/officeDocument/2006/relationships/tags" Target="../tags/tag306.xml"/><Relationship Id="rId14" Type="http://schemas.openxmlformats.org/officeDocument/2006/relationships/tags" Target="../tags/tag305.xml"/><Relationship Id="rId13" Type="http://schemas.openxmlformats.org/officeDocument/2006/relationships/tags" Target="../tags/tag304.xml"/><Relationship Id="rId12" Type="http://schemas.openxmlformats.org/officeDocument/2006/relationships/tags" Target="../tags/tag303.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tags" Target="../tags/tag292.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tags" Target="../tags/tag311.xml"/><Relationship Id="rId3" Type="http://schemas.openxmlformats.org/officeDocument/2006/relationships/image" Target="../media/image3.png"/><Relationship Id="rId2" Type="http://schemas.openxmlformats.org/officeDocument/2006/relationships/tags" Target="../tags/tag310.xml"/><Relationship Id="rId1" Type="http://schemas.openxmlformats.org/officeDocument/2006/relationships/tags" Target="../tags/tag309.xml"/></Relationships>
</file>

<file path=ppt/slides/_rels/slide16.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tags" Target="../tags/tag319.xml"/><Relationship Id="rId7" Type="http://schemas.openxmlformats.org/officeDocument/2006/relationships/tags" Target="../tags/tag318.xml"/><Relationship Id="rId6" Type="http://schemas.openxmlformats.org/officeDocument/2006/relationships/tags" Target="../tags/tag317.xml"/><Relationship Id="rId5" Type="http://schemas.openxmlformats.org/officeDocument/2006/relationships/tags" Target="../tags/tag316.xml"/><Relationship Id="rId4" Type="http://schemas.openxmlformats.org/officeDocument/2006/relationships/tags" Target="../tags/tag315.xml"/><Relationship Id="rId3" Type="http://schemas.openxmlformats.org/officeDocument/2006/relationships/tags" Target="../tags/tag314.xml"/><Relationship Id="rId2" Type="http://schemas.openxmlformats.org/officeDocument/2006/relationships/tags" Target="../tags/tag313.xml"/><Relationship Id="rId19" Type="http://schemas.openxmlformats.org/officeDocument/2006/relationships/slideLayout" Target="../slideLayouts/slideLayout21.xml"/><Relationship Id="rId18" Type="http://schemas.openxmlformats.org/officeDocument/2006/relationships/tags" Target="../tags/tag328.xml"/><Relationship Id="rId17" Type="http://schemas.openxmlformats.org/officeDocument/2006/relationships/tags" Target="../tags/tag327.xml"/><Relationship Id="rId16" Type="http://schemas.openxmlformats.org/officeDocument/2006/relationships/image" Target="../media/image3.png"/><Relationship Id="rId15" Type="http://schemas.openxmlformats.org/officeDocument/2006/relationships/tags" Target="../tags/tag326.xml"/><Relationship Id="rId14" Type="http://schemas.openxmlformats.org/officeDocument/2006/relationships/tags" Target="../tags/tag325.xml"/><Relationship Id="rId13" Type="http://schemas.openxmlformats.org/officeDocument/2006/relationships/tags" Target="../tags/tag324.xml"/><Relationship Id="rId12" Type="http://schemas.openxmlformats.org/officeDocument/2006/relationships/tags" Target="../tags/tag323.xml"/><Relationship Id="rId11" Type="http://schemas.openxmlformats.org/officeDocument/2006/relationships/tags" Target="../tags/tag322.xml"/><Relationship Id="rId10" Type="http://schemas.openxmlformats.org/officeDocument/2006/relationships/tags" Target="../tags/tag321.xml"/><Relationship Id="rId1" Type="http://schemas.openxmlformats.org/officeDocument/2006/relationships/tags" Target="../tags/tag312.xml"/></Relationships>
</file>

<file path=ppt/slides/_rels/slide17.xml.rels><?xml version="1.0" encoding="UTF-8" standalone="yes"?>
<Relationships xmlns="http://schemas.openxmlformats.org/package/2006/relationships"><Relationship Id="rId9" Type="http://schemas.openxmlformats.org/officeDocument/2006/relationships/tags" Target="../tags/tag337.xml"/><Relationship Id="rId8" Type="http://schemas.openxmlformats.org/officeDocument/2006/relationships/tags" Target="../tags/tag336.xml"/><Relationship Id="rId7" Type="http://schemas.openxmlformats.org/officeDocument/2006/relationships/tags" Target="../tags/tag335.xml"/><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3" Type="http://schemas.openxmlformats.org/officeDocument/2006/relationships/slideLayout" Target="../slideLayouts/slideLayout21.xml"/><Relationship Id="rId12" Type="http://schemas.openxmlformats.org/officeDocument/2006/relationships/tags" Target="../tags/tag339.xml"/><Relationship Id="rId11" Type="http://schemas.openxmlformats.org/officeDocument/2006/relationships/image" Target="../media/image3.png"/><Relationship Id="rId10" Type="http://schemas.openxmlformats.org/officeDocument/2006/relationships/tags" Target="../tags/tag338.xml"/><Relationship Id="rId1" Type="http://schemas.openxmlformats.org/officeDocument/2006/relationships/tags" Target="../tags/tag329.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ags" Target="../tags/tag343.xml"/><Relationship Id="rId4" Type="http://schemas.openxmlformats.org/officeDocument/2006/relationships/image" Target="../media/image3.png"/><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s>
</file>

<file path=ppt/slides/_rels/slide19.xml.rels><?xml version="1.0" encoding="UTF-8" standalone="yes"?>
<Relationships xmlns="http://schemas.openxmlformats.org/package/2006/relationships"><Relationship Id="rId9" Type="http://schemas.openxmlformats.org/officeDocument/2006/relationships/tags" Target="../tags/tag352.xml"/><Relationship Id="rId89" Type="http://schemas.openxmlformats.org/officeDocument/2006/relationships/slideLayout" Target="../slideLayouts/slideLayout21.xml"/><Relationship Id="rId88" Type="http://schemas.openxmlformats.org/officeDocument/2006/relationships/tags" Target="../tags/tag430.xml"/><Relationship Id="rId87" Type="http://schemas.openxmlformats.org/officeDocument/2006/relationships/image" Target="../media/image3.png"/><Relationship Id="rId86" Type="http://schemas.openxmlformats.org/officeDocument/2006/relationships/tags" Target="../tags/tag429.xml"/><Relationship Id="rId85" Type="http://schemas.openxmlformats.org/officeDocument/2006/relationships/tags" Target="../tags/tag428.xml"/><Relationship Id="rId84" Type="http://schemas.openxmlformats.org/officeDocument/2006/relationships/tags" Target="../tags/tag427.xml"/><Relationship Id="rId83" Type="http://schemas.openxmlformats.org/officeDocument/2006/relationships/tags" Target="../tags/tag426.xml"/><Relationship Id="rId82" Type="http://schemas.openxmlformats.org/officeDocument/2006/relationships/tags" Target="../tags/tag425.xml"/><Relationship Id="rId81" Type="http://schemas.openxmlformats.org/officeDocument/2006/relationships/tags" Target="../tags/tag424.xml"/><Relationship Id="rId80" Type="http://schemas.openxmlformats.org/officeDocument/2006/relationships/tags" Target="../tags/tag423.xml"/><Relationship Id="rId8" Type="http://schemas.openxmlformats.org/officeDocument/2006/relationships/tags" Target="../tags/tag351.xml"/><Relationship Id="rId79" Type="http://schemas.openxmlformats.org/officeDocument/2006/relationships/tags" Target="../tags/tag422.xml"/><Relationship Id="rId78" Type="http://schemas.openxmlformats.org/officeDocument/2006/relationships/tags" Target="../tags/tag421.xml"/><Relationship Id="rId77" Type="http://schemas.openxmlformats.org/officeDocument/2006/relationships/tags" Target="../tags/tag420.xml"/><Relationship Id="rId76" Type="http://schemas.openxmlformats.org/officeDocument/2006/relationships/tags" Target="../tags/tag419.xml"/><Relationship Id="rId75" Type="http://schemas.openxmlformats.org/officeDocument/2006/relationships/tags" Target="../tags/tag418.xml"/><Relationship Id="rId74" Type="http://schemas.openxmlformats.org/officeDocument/2006/relationships/tags" Target="../tags/tag417.xml"/><Relationship Id="rId73" Type="http://schemas.openxmlformats.org/officeDocument/2006/relationships/tags" Target="../tags/tag416.xml"/><Relationship Id="rId72" Type="http://schemas.openxmlformats.org/officeDocument/2006/relationships/tags" Target="../tags/tag415.xml"/><Relationship Id="rId71" Type="http://schemas.openxmlformats.org/officeDocument/2006/relationships/tags" Target="../tags/tag414.xml"/><Relationship Id="rId70" Type="http://schemas.openxmlformats.org/officeDocument/2006/relationships/tags" Target="../tags/tag413.xml"/><Relationship Id="rId7" Type="http://schemas.openxmlformats.org/officeDocument/2006/relationships/tags" Target="../tags/tag350.xml"/><Relationship Id="rId69" Type="http://schemas.openxmlformats.org/officeDocument/2006/relationships/tags" Target="../tags/tag412.xml"/><Relationship Id="rId68" Type="http://schemas.openxmlformats.org/officeDocument/2006/relationships/tags" Target="../tags/tag411.xml"/><Relationship Id="rId67" Type="http://schemas.openxmlformats.org/officeDocument/2006/relationships/tags" Target="../tags/tag410.xml"/><Relationship Id="rId66" Type="http://schemas.openxmlformats.org/officeDocument/2006/relationships/tags" Target="../tags/tag409.xml"/><Relationship Id="rId65" Type="http://schemas.openxmlformats.org/officeDocument/2006/relationships/tags" Target="../tags/tag408.xml"/><Relationship Id="rId64" Type="http://schemas.openxmlformats.org/officeDocument/2006/relationships/tags" Target="../tags/tag407.xml"/><Relationship Id="rId63" Type="http://schemas.openxmlformats.org/officeDocument/2006/relationships/tags" Target="../tags/tag406.xml"/><Relationship Id="rId62" Type="http://schemas.openxmlformats.org/officeDocument/2006/relationships/tags" Target="../tags/tag405.xml"/><Relationship Id="rId61" Type="http://schemas.openxmlformats.org/officeDocument/2006/relationships/tags" Target="../tags/tag404.xml"/><Relationship Id="rId60" Type="http://schemas.openxmlformats.org/officeDocument/2006/relationships/tags" Target="../tags/tag403.xml"/><Relationship Id="rId6" Type="http://schemas.openxmlformats.org/officeDocument/2006/relationships/tags" Target="../tags/tag349.xml"/><Relationship Id="rId59" Type="http://schemas.openxmlformats.org/officeDocument/2006/relationships/tags" Target="../tags/tag402.xml"/><Relationship Id="rId58" Type="http://schemas.openxmlformats.org/officeDocument/2006/relationships/tags" Target="../tags/tag401.xml"/><Relationship Id="rId57" Type="http://schemas.openxmlformats.org/officeDocument/2006/relationships/tags" Target="../tags/tag400.xml"/><Relationship Id="rId56" Type="http://schemas.openxmlformats.org/officeDocument/2006/relationships/tags" Target="../tags/tag399.xml"/><Relationship Id="rId55" Type="http://schemas.openxmlformats.org/officeDocument/2006/relationships/tags" Target="../tags/tag398.xml"/><Relationship Id="rId54" Type="http://schemas.openxmlformats.org/officeDocument/2006/relationships/tags" Target="../tags/tag397.xml"/><Relationship Id="rId53" Type="http://schemas.openxmlformats.org/officeDocument/2006/relationships/tags" Target="../tags/tag396.xml"/><Relationship Id="rId52" Type="http://schemas.openxmlformats.org/officeDocument/2006/relationships/tags" Target="../tags/tag395.xml"/><Relationship Id="rId51" Type="http://schemas.openxmlformats.org/officeDocument/2006/relationships/tags" Target="../tags/tag394.xml"/><Relationship Id="rId50" Type="http://schemas.openxmlformats.org/officeDocument/2006/relationships/tags" Target="../tags/tag393.xml"/><Relationship Id="rId5" Type="http://schemas.openxmlformats.org/officeDocument/2006/relationships/tags" Target="../tags/tag348.xml"/><Relationship Id="rId49" Type="http://schemas.openxmlformats.org/officeDocument/2006/relationships/tags" Target="../tags/tag392.xml"/><Relationship Id="rId48" Type="http://schemas.openxmlformats.org/officeDocument/2006/relationships/tags" Target="../tags/tag391.xml"/><Relationship Id="rId47" Type="http://schemas.openxmlformats.org/officeDocument/2006/relationships/tags" Target="../tags/tag390.xml"/><Relationship Id="rId46" Type="http://schemas.openxmlformats.org/officeDocument/2006/relationships/tags" Target="../tags/tag389.xml"/><Relationship Id="rId45" Type="http://schemas.openxmlformats.org/officeDocument/2006/relationships/tags" Target="../tags/tag388.xml"/><Relationship Id="rId44" Type="http://schemas.openxmlformats.org/officeDocument/2006/relationships/tags" Target="../tags/tag387.xml"/><Relationship Id="rId43" Type="http://schemas.openxmlformats.org/officeDocument/2006/relationships/tags" Target="../tags/tag386.xml"/><Relationship Id="rId42" Type="http://schemas.openxmlformats.org/officeDocument/2006/relationships/tags" Target="../tags/tag385.xml"/><Relationship Id="rId41" Type="http://schemas.openxmlformats.org/officeDocument/2006/relationships/tags" Target="../tags/tag384.xml"/><Relationship Id="rId40" Type="http://schemas.openxmlformats.org/officeDocument/2006/relationships/tags" Target="../tags/tag383.xml"/><Relationship Id="rId4" Type="http://schemas.openxmlformats.org/officeDocument/2006/relationships/tags" Target="../tags/tag347.xml"/><Relationship Id="rId39" Type="http://schemas.openxmlformats.org/officeDocument/2006/relationships/tags" Target="../tags/tag382.xml"/><Relationship Id="rId38" Type="http://schemas.openxmlformats.org/officeDocument/2006/relationships/tags" Target="../tags/tag381.xml"/><Relationship Id="rId37" Type="http://schemas.openxmlformats.org/officeDocument/2006/relationships/tags" Target="../tags/tag380.xml"/><Relationship Id="rId36" Type="http://schemas.openxmlformats.org/officeDocument/2006/relationships/tags" Target="../tags/tag379.xml"/><Relationship Id="rId35" Type="http://schemas.openxmlformats.org/officeDocument/2006/relationships/tags" Target="../tags/tag378.xml"/><Relationship Id="rId34" Type="http://schemas.openxmlformats.org/officeDocument/2006/relationships/tags" Target="../tags/tag377.xml"/><Relationship Id="rId33" Type="http://schemas.openxmlformats.org/officeDocument/2006/relationships/tags" Target="../tags/tag376.xml"/><Relationship Id="rId32" Type="http://schemas.openxmlformats.org/officeDocument/2006/relationships/tags" Target="../tags/tag375.xml"/><Relationship Id="rId31" Type="http://schemas.openxmlformats.org/officeDocument/2006/relationships/tags" Target="../tags/tag374.xml"/><Relationship Id="rId30" Type="http://schemas.openxmlformats.org/officeDocument/2006/relationships/tags" Target="../tags/tag373.xml"/><Relationship Id="rId3" Type="http://schemas.openxmlformats.org/officeDocument/2006/relationships/tags" Target="../tags/tag346.xml"/><Relationship Id="rId29" Type="http://schemas.openxmlformats.org/officeDocument/2006/relationships/tags" Target="../tags/tag372.xml"/><Relationship Id="rId28" Type="http://schemas.openxmlformats.org/officeDocument/2006/relationships/tags" Target="../tags/tag371.xml"/><Relationship Id="rId27" Type="http://schemas.openxmlformats.org/officeDocument/2006/relationships/tags" Target="../tags/tag370.xml"/><Relationship Id="rId26" Type="http://schemas.openxmlformats.org/officeDocument/2006/relationships/tags" Target="../tags/tag369.xml"/><Relationship Id="rId25" Type="http://schemas.openxmlformats.org/officeDocument/2006/relationships/tags" Target="../tags/tag368.xml"/><Relationship Id="rId24" Type="http://schemas.openxmlformats.org/officeDocument/2006/relationships/tags" Target="../tags/tag367.xml"/><Relationship Id="rId23" Type="http://schemas.openxmlformats.org/officeDocument/2006/relationships/tags" Target="../tags/tag366.xml"/><Relationship Id="rId22" Type="http://schemas.openxmlformats.org/officeDocument/2006/relationships/tags" Target="../tags/tag365.xml"/><Relationship Id="rId21" Type="http://schemas.openxmlformats.org/officeDocument/2006/relationships/tags" Target="../tags/tag364.xml"/><Relationship Id="rId20" Type="http://schemas.openxmlformats.org/officeDocument/2006/relationships/tags" Target="../tags/tag363.xml"/><Relationship Id="rId2" Type="http://schemas.openxmlformats.org/officeDocument/2006/relationships/tags" Target="../tags/tag345.xml"/><Relationship Id="rId19" Type="http://schemas.openxmlformats.org/officeDocument/2006/relationships/tags" Target="../tags/tag362.xml"/><Relationship Id="rId18" Type="http://schemas.openxmlformats.org/officeDocument/2006/relationships/tags" Target="../tags/tag361.xml"/><Relationship Id="rId17" Type="http://schemas.openxmlformats.org/officeDocument/2006/relationships/tags" Target="../tags/tag360.xml"/><Relationship Id="rId16" Type="http://schemas.openxmlformats.org/officeDocument/2006/relationships/tags" Target="../tags/tag359.xml"/><Relationship Id="rId15" Type="http://schemas.openxmlformats.org/officeDocument/2006/relationships/tags" Target="../tags/tag358.xml"/><Relationship Id="rId14" Type="http://schemas.openxmlformats.org/officeDocument/2006/relationships/tags" Target="../tags/tag357.xml"/><Relationship Id="rId13" Type="http://schemas.openxmlformats.org/officeDocument/2006/relationships/tags" Target="../tags/tag356.xml"/><Relationship Id="rId12" Type="http://schemas.openxmlformats.org/officeDocument/2006/relationships/tags" Target="../tags/tag355.xml"/><Relationship Id="rId11" Type="http://schemas.openxmlformats.org/officeDocument/2006/relationships/tags" Target="../tags/tag354.xml"/><Relationship Id="rId10" Type="http://schemas.openxmlformats.org/officeDocument/2006/relationships/tags" Target="../tags/tag353.xml"/><Relationship Id="rId1" Type="http://schemas.openxmlformats.org/officeDocument/2006/relationships/tags" Target="../tags/tag34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ags" Target="../tags/tag135.xml"/><Relationship Id="rId4" Type="http://schemas.openxmlformats.org/officeDocument/2006/relationships/image" Target="../media/image3.png"/><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20.xml.rels><?xml version="1.0" encoding="UTF-8" standalone="yes"?>
<Relationships xmlns="http://schemas.openxmlformats.org/package/2006/relationships"><Relationship Id="rId9" Type="http://schemas.openxmlformats.org/officeDocument/2006/relationships/tags" Target="../tags/tag439.xml"/><Relationship Id="rId8" Type="http://schemas.openxmlformats.org/officeDocument/2006/relationships/tags" Target="../tags/tag438.xml"/><Relationship Id="rId7" Type="http://schemas.openxmlformats.org/officeDocument/2006/relationships/tags" Target="../tags/tag437.xml"/><Relationship Id="rId6" Type="http://schemas.openxmlformats.org/officeDocument/2006/relationships/tags" Target="../tags/tag436.xml"/><Relationship Id="rId5" Type="http://schemas.openxmlformats.org/officeDocument/2006/relationships/tags" Target="../tags/tag435.xml"/><Relationship Id="rId4" Type="http://schemas.openxmlformats.org/officeDocument/2006/relationships/tags" Target="../tags/tag434.xml"/><Relationship Id="rId3" Type="http://schemas.openxmlformats.org/officeDocument/2006/relationships/tags" Target="../tags/tag433.xml"/><Relationship Id="rId2" Type="http://schemas.openxmlformats.org/officeDocument/2006/relationships/tags" Target="../tags/tag432.xml"/><Relationship Id="rId16" Type="http://schemas.openxmlformats.org/officeDocument/2006/relationships/slideLayout" Target="../slideLayouts/slideLayout21.xml"/><Relationship Id="rId15" Type="http://schemas.openxmlformats.org/officeDocument/2006/relationships/tags" Target="../tags/tag444.xml"/><Relationship Id="rId14" Type="http://schemas.openxmlformats.org/officeDocument/2006/relationships/image" Target="../media/image3.png"/><Relationship Id="rId13" Type="http://schemas.openxmlformats.org/officeDocument/2006/relationships/tags" Target="../tags/tag443.xml"/><Relationship Id="rId12" Type="http://schemas.openxmlformats.org/officeDocument/2006/relationships/tags" Target="../tags/tag442.xml"/><Relationship Id="rId11" Type="http://schemas.openxmlformats.org/officeDocument/2006/relationships/tags" Target="../tags/tag441.xml"/><Relationship Id="rId10" Type="http://schemas.openxmlformats.org/officeDocument/2006/relationships/tags" Target="../tags/tag440.xml"/><Relationship Id="rId1" Type="http://schemas.openxmlformats.org/officeDocument/2006/relationships/tags" Target="../tags/tag431.xml"/></Relationships>
</file>

<file path=ppt/slides/_rels/slide21.xml.rels><?xml version="1.0" encoding="UTF-8" standalone="yes"?>
<Relationships xmlns="http://schemas.openxmlformats.org/package/2006/relationships"><Relationship Id="rId9" Type="http://schemas.openxmlformats.org/officeDocument/2006/relationships/tags" Target="../tags/tag453.xml"/><Relationship Id="rId8" Type="http://schemas.openxmlformats.org/officeDocument/2006/relationships/tags" Target="../tags/tag452.xml"/><Relationship Id="rId7" Type="http://schemas.openxmlformats.org/officeDocument/2006/relationships/tags" Target="../tags/tag451.xml"/><Relationship Id="rId6" Type="http://schemas.openxmlformats.org/officeDocument/2006/relationships/tags" Target="../tags/tag450.xml"/><Relationship Id="rId5" Type="http://schemas.openxmlformats.org/officeDocument/2006/relationships/tags" Target="../tags/tag449.xml"/><Relationship Id="rId4" Type="http://schemas.openxmlformats.org/officeDocument/2006/relationships/tags" Target="../tags/tag448.xml"/><Relationship Id="rId3" Type="http://schemas.openxmlformats.org/officeDocument/2006/relationships/tags" Target="../tags/tag447.xml"/><Relationship Id="rId20" Type="http://schemas.openxmlformats.org/officeDocument/2006/relationships/slideLayout" Target="../slideLayouts/slideLayout21.xml"/><Relationship Id="rId2" Type="http://schemas.openxmlformats.org/officeDocument/2006/relationships/tags" Target="../tags/tag446.xml"/><Relationship Id="rId19" Type="http://schemas.openxmlformats.org/officeDocument/2006/relationships/tags" Target="../tags/tag462.xml"/><Relationship Id="rId18" Type="http://schemas.openxmlformats.org/officeDocument/2006/relationships/image" Target="../media/image3.png"/><Relationship Id="rId17" Type="http://schemas.openxmlformats.org/officeDocument/2006/relationships/tags" Target="../tags/tag461.xml"/><Relationship Id="rId16" Type="http://schemas.openxmlformats.org/officeDocument/2006/relationships/tags" Target="../tags/tag460.xml"/><Relationship Id="rId15" Type="http://schemas.openxmlformats.org/officeDocument/2006/relationships/tags" Target="../tags/tag459.xml"/><Relationship Id="rId14" Type="http://schemas.openxmlformats.org/officeDocument/2006/relationships/tags" Target="../tags/tag458.xml"/><Relationship Id="rId13" Type="http://schemas.openxmlformats.org/officeDocument/2006/relationships/tags" Target="../tags/tag457.xml"/><Relationship Id="rId12" Type="http://schemas.openxmlformats.org/officeDocument/2006/relationships/tags" Target="../tags/tag456.xml"/><Relationship Id="rId11" Type="http://schemas.openxmlformats.org/officeDocument/2006/relationships/tags" Target="../tags/tag455.xml"/><Relationship Id="rId10" Type="http://schemas.openxmlformats.org/officeDocument/2006/relationships/tags" Target="../tags/tag454.xml"/><Relationship Id="rId1" Type="http://schemas.openxmlformats.org/officeDocument/2006/relationships/tags" Target="../tags/tag445.xml"/></Relationships>
</file>

<file path=ppt/slides/_rels/slide22.xml.rels><?xml version="1.0" encoding="UTF-8" standalone="yes"?>
<Relationships xmlns="http://schemas.openxmlformats.org/package/2006/relationships"><Relationship Id="rId9" Type="http://schemas.openxmlformats.org/officeDocument/2006/relationships/tags" Target="../tags/tag471.xml"/><Relationship Id="rId8" Type="http://schemas.openxmlformats.org/officeDocument/2006/relationships/tags" Target="../tags/tag470.xml"/><Relationship Id="rId7" Type="http://schemas.openxmlformats.org/officeDocument/2006/relationships/tags" Target="../tags/tag469.xml"/><Relationship Id="rId6" Type="http://schemas.openxmlformats.org/officeDocument/2006/relationships/tags" Target="../tags/tag468.xml"/><Relationship Id="rId5" Type="http://schemas.openxmlformats.org/officeDocument/2006/relationships/tags" Target="../tags/tag467.xml"/><Relationship Id="rId4" Type="http://schemas.openxmlformats.org/officeDocument/2006/relationships/tags" Target="../tags/tag466.xml"/><Relationship Id="rId3" Type="http://schemas.openxmlformats.org/officeDocument/2006/relationships/tags" Target="../tags/tag465.xml"/><Relationship Id="rId2" Type="http://schemas.openxmlformats.org/officeDocument/2006/relationships/tags" Target="../tags/tag464.xml"/><Relationship Id="rId17" Type="http://schemas.openxmlformats.org/officeDocument/2006/relationships/slideLayout" Target="../slideLayouts/slideLayout21.xml"/><Relationship Id="rId16" Type="http://schemas.openxmlformats.org/officeDocument/2006/relationships/tags" Target="../tags/tag477.xml"/><Relationship Id="rId15" Type="http://schemas.openxmlformats.org/officeDocument/2006/relationships/image" Target="../media/image3.png"/><Relationship Id="rId14" Type="http://schemas.openxmlformats.org/officeDocument/2006/relationships/tags" Target="../tags/tag476.xml"/><Relationship Id="rId13" Type="http://schemas.openxmlformats.org/officeDocument/2006/relationships/tags" Target="../tags/tag475.xml"/><Relationship Id="rId12" Type="http://schemas.openxmlformats.org/officeDocument/2006/relationships/tags" Target="../tags/tag474.xml"/><Relationship Id="rId11" Type="http://schemas.openxmlformats.org/officeDocument/2006/relationships/tags" Target="../tags/tag473.xml"/><Relationship Id="rId10" Type="http://schemas.openxmlformats.org/officeDocument/2006/relationships/tags" Target="../tags/tag472.xml"/><Relationship Id="rId1" Type="http://schemas.openxmlformats.org/officeDocument/2006/relationships/tags" Target="../tags/tag463.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ags" Target="../tags/tag481.xml"/><Relationship Id="rId4" Type="http://schemas.openxmlformats.org/officeDocument/2006/relationships/image" Target="../media/image3.png"/><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tags" Target="../tags/tag478.xml"/></Relationships>
</file>

<file path=ppt/slides/_rels/slide24.xml.rels><?xml version="1.0" encoding="UTF-8" standalone="yes"?>
<Relationships xmlns="http://schemas.openxmlformats.org/package/2006/relationships"><Relationship Id="rId9" Type="http://schemas.openxmlformats.org/officeDocument/2006/relationships/tags" Target="../tags/tag490.xml"/><Relationship Id="rId8" Type="http://schemas.openxmlformats.org/officeDocument/2006/relationships/tags" Target="../tags/tag489.xml"/><Relationship Id="rId7" Type="http://schemas.openxmlformats.org/officeDocument/2006/relationships/tags" Target="../tags/tag488.xml"/><Relationship Id="rId6" Type="http://schemas.openxmlformats.org/officeDocument/2006/relationships/tags" Target="../tags/tag487.xml"/><Relationship Id="rId5" Type="http://schemas.openxmlformats.org/officeDocument/2006/relationships/tags" Target="../tags/tag486.xml"/><Relationship Id="rId4" Type="http://schemas.openxmlformats.org/officeDocument/2006/relationships/tags" Target="../tags/tag485.xml"/><Relationship Id="rId3" Type="http://schemas.openxmlformats.org/officeDocument/2006/relationships/tags" Target="../tags/tag484.xml"/><Relationship Id="rId21" Type="http://schemas.openxmlformats.org/officeDocument/2006/relationships/slideLayout" Target="../slideLayouts/slideLayout21.xml"/><Relationship Id="rId20" Type="http://schemas.openxmlformats.org/officeDocument/2006/relationships/tags" Target="../tags/tag500.xml"/><Relationship Id="rId2" Type="http://schemas.openxmlformats.org/officeDocument/2006/relationships/tags" Target="../tags/tag483.xml"/><Relationship Id="rId19" Type="http://schemas.openxmlformats.org/officeDocument/2006/relationships/image" Target="../media/image3.png"/><Relationship Id="rId18" Type="http://schemas.openxmlformats.org/officeDocument/2006/relationships/tags" Target="../tags/tag499.xml"/><Relationship Id="rId17" Type="http://schemas.openxmlformats.org/officeDocument/2006/relationships/tags" Target="../tags/tag498.xml"/><Relationship Id="rId16" Type="http://schemas.openxmlformats.org/officeDocument/2006/relationships/tags" Target="../tags/tag497.xml"/><Relationship Id="rId15" Type="http://schemas.openxmlformats.org/officeDocument/2006/relationships/tags" Target="../tags/tag496.xml"/><Relationship Id="rId14" Type="http://schemas.openxmlformats.org/officeDocument/2006/relationships/tags" Target="../tags/tag495.xml"/><Relationship Id="rId13" Type="http://schemas.openxmlformats.org/officeDocument/2006/relationships/tags" Target="../tags/tag494.xml"/><Relationship Id="rId12" Type="http://schemas.openxmlformats.org/officeDocument/2006/relationships/tags" Target="../tags/tag493.xml"/><Relationship Id="rId11" Type="http://schemas.openxmlformats.org/officeDocument/2006/relationships/tags" Target="../tags/tag492.xml"/><Relationship Id="rId10" Type="http://schemas.openxmlformats.org/officeDocument/2006/relationships/tags" Target="../tags/tag491.xml"/><Relationship Id="rId1" Type="http://schemas.openxmlformats.org/officeDocument/2006/relationships/tags" Target="../tags/tag482.xml"/></Relationships>
</file>

<file path=ppt/slides/_rels/slide25.xml.rels><?xml version="1.0" encoding="UTF-8" standalone="yes"?>
<Relationships xmlns="http://schemas.openxmlformats.org/package/2006/relationships"><Relationship Id="rId9" Type="http://schemas.openxmlformats.org/officeDocument/2006/relationships/tags" Target="../tags/tag509.xml"/><Relationship Id="rId8" Type="http://schemas.openxmlformats.org/officeDocument/2006/relationships/tags" Target="../tags/tag508.xml"/><Relationship Id="rId7" Type="http://schemas.openxmlformats.org/officeDocument/2006/relationships/tags" Target="../tags/tag507.xml"/><Relationship Id="rId6" Type="http://schemas.openxmlformats.org/officeDocument/2006/relationships/tags" Target="../tags/tag506.xml"/><Relationship Id="rId5" Type="http://schemas.openxmlformats.org/officeDocument/2006/relationships/tags" Target="../tags/tag505.xml"/><Relationship Id="rId4" Type="http://schemas.openxmlformats.org/officeDocument/2006/relationships/tags" Target="../tags/tag504.xml"/><Relationship Id="rId3" Type="http://schemas.openxmlformats.org/officeDocument/2006/relationships/tags" Target="../tags/tag503.xml"/><Relationship Id="rId2" Type="http://schemas.openxmlformats.org/officeDocument/2006/relationships/tags" Target="../tags/tag502.xml"/><Relationship Id="rId19" Type="http://schemas.openxmlformats.org/officeDocument/2006/relationships/slideLayout" Target="../slideLayouts/slideLayout21.xml"/><Relationship Id="rId18" Type="http://schemas.openxmlformats.org/officeDocument/2006/relationships/tags" Target="../tags/tag517.xml"/><Relationship Id="rId17" Type="http://schemas.openxmlformats.org/officeDocument/2006/relationships/image" Target="../media/image3.png"/><Relationship Id="rId16" Type="http://schemas.openxmlformats.org/officeDocument/2006/relationships/tags" Target="../tags/tag516.xml"/><Relationship Id="rId15" Type="http://schemas.openxmlformats.org/officeDocument/2006/relationships/tags" Target="../tags/tag515.xml"/><Relationship Id="rId14" Type="http://schemas.openxmlformats.org/officeDocument/2006/relationships/tags" Target="../tags/tag514.xml"/><Relationship Id="rId13" Type="http://schemas.openxmlformats.org/officeDocument/2006/relationships/tags" Target="../tags/tag513.xml"/><Relationship Id="rId12" Type="http://schemas.openxmlformats.org/officeDocument/2006/relationships/tags" Target="../tags/tag512.xml"/><Relationship Id="rId11" Type="http://schemas.openxmlformats.org/officeDocument/2006/relationships/tags" Target="../tags/tag511.xml"/><Relationship Id="rId10" Type="http://schemas.openxmlformats.org/officeDocument/2006/relationships/tags" Target="../tags/tag510.xml"/><Relationship Id="rId1" Type="http://schemas.openxmlformats.org/officeDocument/2006/relationships/tags" Target="../tags/tag501.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ags" Target="../tags/tag521.xml"/><Relationship Id="rId4" Type="http://schemas.openxmlformats.org/officeDocument/2006/relationships/image" Target="../media/image3.png"/><Relationship Id="rId3" Type="http://schemas.openxmlformats.org/officeDocument/2006/relationships/tags" Target="../tags/tag520.xml"/><Relationship Id="rId2" Type="http://schemas.openxmlformats.org/officeDocument/2006/relationships/tags" Target="../tags/tag519.xml"/><Relationship Id="rId1" Type="http://schemas.openxmlformats.org/officeDocument/2006/relationships/tags" Target="../tags/tag518.xml"/></Relationships>
</file>

<file path=ppt/slides/_rels/slide27.xml.rels><?xml version="1.0" encoding="UTF-8" standalone="yes"?>
<Relationships xmlns="http://schemas.openxmlformats.org/package/2006/relationships"><Relationship Id="rId9" Type="http://schemas.openxmlformats.org/officeDocument/2006/relationships/tags" Target="../tags/tag530.xml"/><Relationship Id="rId8" Type="http://schemas.openxmlformats.org/officeDocument/2006/relationships/tags" Target="../tags/tag529.xml"/><Relationship Id="rId7" Type="http://schemas.openxmlformats.org/officeDocument/2006/relationships/tags" Target="../tags/tag528.xml"/><Relationship Id="rId6" Type="http://schemas.openxmlformats.org/officeDocument/2006/relationships/tags" Target="../tags/tag527.xml"/><Relationship Id="rId5" Type="http://schemas.openxmlformats.org/officeDocument/2006/relationships/tags" Target="../tags/tag526.xml"/><Relationship Id="rId4" Type="http://schemas.openxmlformats.org/officeDocument/2006/relationships/tags" Target="../tags/tag525.xml"/><Relationship Id="rId3" Type="http://schemas.openxmlformats.org/officeDocument/2006/relationships/tags" Target="../tags/tag524.xml"/><Relationship Id="rId2" Type="http://schemas.openxmlformats.org/officeDocument/2006/relationships/tags" Target="../tags/tag523.xml"/><Relationship Id="rId19" Type="http://schemas.openxmlformats.org/officeDocument/2006/relationships/slideLayout" Target="../slideLayouts/slideLayout21.xml"/><Relationship Id="rId18" Type="http://schemas.openxmlformats.org/officeDocument/2006/relationships/tags" Target="../tags/tag538.xml"/><Relationship Id="rId17" Type="http://schemas.openxmlformats.org/officeDocument/2006/relationships/image" Target="../media/image3.png"/><Relationship Id="rId16" Type="http://schemas.openxmlformats.org/officeDocument/2006/relationships/tags" Target="../tags/tag537.xml"/><Relationship Id="rId15" Type="http://schemas.openxmlformats.org/officeDocument/2006/relationships/tags" Target="../tags/tag536.xml"/><Relationship Id="rId14" Type="http://schemas.openxmlformats.org/officeDocument/2006/relationships/tags" Target="../tags/tag535.xml"/><Relationship Id="rId13" Type="http://schemas.openxmlformats.org/officeDocument/2006/relationships/tags" Target="../tags/tag534.xml"/><Relationship Id="rId12" Type="http://schemas.openxmlformats.org/officeDocument/2006/relationships/tags" Target="../tags/tag533.xml"/><Relationship Id="rId11" Type="http://schemas.openxmlformats.org/officeDocument/2006/relationships/tags" Target="../tags/tag532.xml"/><Relationship Id="rId10" Type="http://schemas.openxmlformats.org/officeDocument/2006/relationships/tags" Target="../tags/tag531.xml"/><Relationship Id="rId1" Type="http://schemas.openxmlformats.org/officeDocument/2006/relationships/tags" Target="../tags/tag522.xml"/></Relationships>
</file>

<file path=ppt/slides/_rels/slide28.xml.rels><?xml version="1.0" encoding="UTF-8" standalone="yes"?>
<Relationships xmlns="http://schemas.openxmlformats.org/package/2006/relationships"><Relationship Id="rId9" Type="http://schemas.openxmlformats.org/officeDocument/2006/relationships/tags" Target="../tags/tag547.xml"/><Relationship Id="rId8" Type="http://schemas.openxmlformats.org/officeDocument/2006/relationships/tags" Target="../tags/tag546.xml"/><Relationship Id="rId7" Type="http://schemas.openxmlformats.org/officeDocument/2006/relationships/tags" Target="../tags/tag545.xml"/><Relationship Id="rId6" Type="http://schemas.openxmlformats.org/officeDocument/2006/relationships/tags" Target="../tags/tag544.xml"/><Relationship Id="rId5" Type="http://schemas.openxmlformats.org/officeDocument/2006/relationships/tags" Target="../tags/tag543.xml"/><Relationship Id="rId4" Type="http://schemas.openxmlformats.org/officeDocument/2006/relationships/tags" Target="../tags/tag542.xml"/><Relationship Id="rId3" Type="http://schemas.openxmlformats.org/officeDocument/2006/relationships/tags" Target="../tags/tag541.xml"/><Relationship Id="rId23" Type="http://schemas.openxmlformats.org/officeDocument/2006/relationships/slideLayout" Target="../slideLayouts/slideLayout21.xml"/><Relationship Id="rId22" Type="http://schemas.openxmlformats.org/officeDocument/2006/relationships/tags" Target="../tags/tag559.xml"/><Relationship Id="rId21" Type="http://schemas.openxmlformats.org/officeDocument/2006/relationships/image" Target="../media/image3.png"/><Relationship Id="rId20" Type="http://schemas.openxmlformats.org/officeDocument/2006/relationships/tags" Target="../tags/tag558.xml"/><Relationship Id="rId2" Type="http://schemas.openxmlformats.org/officeDocument/2006/relationships/tags" Target="../tags/tag540.xml"/><Relationship Id="rId19" Type="http://schemas.openxmlformats.org/officeDocument/2006/relationships/tags" Target="../tags/tag557.xml"/><Relationship Id="rId18" Type="http://schemas.openxmlformats.org/officeDocument/2006/relationships/tags" Target="../tags/tag556.xml"/><Relationship Id="rId17" Type="http://schemas.openxmlformats.org/officeDocument/2006/relationships/tags" Target="../tags/tag555.xml"/><Relationship Id="rId16" Type="http://schemas.openxmlformats.org/officeDocument/2006/relationships/tags" Target="../tags/tag554.xml"/><Relationship Id="rId15" Type="http://schemas.openxmlformats.org/officeDocument/2006/relationships/tags" Target="../tags/tag553.xml"/><Relationship Id="rId14" Type="http://schemas.openxmlformats.org/officeDocument/2006/relationships/tags" Target="../tags/tag552.xml"/><Relationship Id="rId13" Type="http://schemas.openxmlformats.org/officeDocument/2006/relationships/tags" Target="../tags/tag551.xml"/><Relationship Id="rId12" Type="http://schemas.openxmlformats.org/officeDocument/2006/relationships/tags" Target="../tags/tag550.xml"/><Relationship Id="rId11" Type="http://schemas.openxmlformats.org/officeDocument/2006/relationships/tags" Target="../tags/tag549.xml"/><Relationship Id="rId10" Type="http://schemas.openxmlformats.org/officeDocument/2006/relationships/tags" Target="../tags/tag548.xml"/><Relationship Id="rId1" Type="http://schemas.openxmlformats.org/officeDocument/2006/relationships/tags" Target="../tags/tag539.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ags" Target="../tags/tag563.xml"/><Relationship Id="rId4" Type="http://schemas.openxmlformats.org/officeDocument/2006/relationships/image" Target="../media/image3.png"/><Relationship Id="rId3" Type="http://schemas.openxmlformats.org/officeDocument/2006/relationships/tags" Target="../tags/tag562.xml"/><Relationship Id="rId2" Type="http://schemas.openxmlformats.org/officeDocument/2006/relationships/tags" Target="../tags/tag561.xml"/><Relationship Id="rId1" Type="http://schemas.openxmlformats.org/officeDocument/2006/relationships/tags" Target="../tags/tag560.xml"/></Relationships>
</file>

<file path=ppt/slides/_rels/slide3.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3" Type="http://schemas.openxmlformats.org/officeDocument/2006/relationships/slideLayout" Target="../slideLayouts/slideLayout21.xml"/><Relationship Id="rId22" Type="http://schemas.openxmlformats.org/officeDocument/2006/relationships/tags" Target="../tags/tag156.xml"/><Relationship Id="rId21" Type="http://schemas.openxmlformats.org/officeDocument/2006/relationships/tags" Target="../tags/tag155.xml"/><Relationship Id="rId20" Type="http://schemas.openxmlformats.org/officeDocument/2006/relationships/tags" Target="../tags/tag154.xml"/><Relationship Id="rId2" Type="http://schemas.openxmlformats.org/officeDocument/2006/relationships/tags" Target="../tags/tag136.xml"/><Relationship Id="rId19" Type="http://schemas.openxmlformats.org/officeDocument/2006/relationships/tags" Target="../tags/tag153.xml"/><Relationship Id="rId18" Type="http://schemas.openxmlformats.org/officeDocument/2006/relationships/tags" Target="../tags/tag152.xml"/><Relationship Id="rId17" Type="http://schemas.openxmlformats.org/officeDocument/2006/relationships/tags" Target="../tags/tag151.xml"/><Relationship Id="rId16" Type="http://schemas.openxmlformats.org/officeDocument/2006/relationships/tags" Target="../tags/tag150.xml"/><Relationship Id="rId15" Type="http://schemas.openxmlformats.org/officeDocument/2006/relationships/tags" Target="../tags/tag149.xml"/><Relationship Id="rId14" Type="http://schemas.openxmlformats.org/officeDocument/2006/relationships/tags" Target="../tags/tag148.xml"/><Relationship Id="rId13" Type="http://schemas.openxmlformats.org/officeDocument/2006/relationships/tags" Target="../tags/tag147.xml"/><Relationship Id="rId12" Type="http://schemas.openxmlformats.org/officeDocument/2006/relationships/tags" Target="../tags/tag146.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9" Type="http://schemas.openxmlformats.org/officeDocument/2006/relationships/tags" Target="../tags/tag572.xml"/><Relationship Id="rId8" Type="http://schemas.openxmlformats.org/officeDocument/2006/relationships/tags" Target="../tags/tag571.xml"/><Relationship Id="rId7" Type="http://schemas.openxmlformats.org/officeDocument/2006/relationships/tags" Target="../tags/tag570.xml"/><Relationship Id="rId6" Type="http://schemas.openxmlformats.org/officeDocument/2006/relationships/tags" Target="../tags/tag569.xml"/><Relationship Id="rId5" Type="http://schemas.openxmlformats.org/officeDocument/2006/relationships/tags" Target="../tags/tag568.xml"/><Relationship Id="rId43" Type="http://schemas.openxmlformats.org/officeDocument/2006/relationships/slideLayout" Target="../slideLayouts/slideLayout21.xml"/><Relationship Id="rId42" Type="http://schemas.openxmlformats.org/officeDocument/2006/relationships/tags" Target="../tags/tag604.xml"/><Relationship Id="rId41" Type="http://schemas.openxmlformats.org/officeDocument/2006/relationships/image" Target="../media/image3.png"/><Relationship Id="rId40" Type="http://schemas.openxmlformats.org/officeDocument/2006/relationships/tags" Target="../tags/tag603.xml"/><Relationship Id="rId4" Type="http://schemas.openxmlformats.org/officeDocument/2006/relationships/tags" Target="../tags/tag567.xml"/><Relationship Id="rId39" Type="http://schemas.openxmlformats.org/officeDocument/2006/relationships/tags" Target="../tags/tag602.xml"/><Relationship Id="rId38" Type="http://schemas.openxmlformats.org/officeDocument/2006/relationships/tags" Target="../tags/tag601.xml"/><Relationship Id="rId37" Type="http://schemas.openxmlformats.org/officeDocument/2006/relationships/tags" Target="../tags/tag600.xml"/><Relationship Id="rId36" Type="http://schemas.openxmlformats.org/officeDocument/2006/relationships/tags" Target="../tags/tag599.xml"/><Relationship Id="rId35" Type="http://schemas.openxmlformats.org/officeDocument/2006/relationships/tags" Target="../tags/tag598.xml"/><Relationship Id="rId34" Type="http://schemas.openxmlformats.org/officeDocument/2006/relationships/tags" Target="../tags/tag597.xml"/><Relationship Id="rId33" Type="http://schemas.openxmlformats.org/officeDocument/2006/relationships/tags" Target="../tags/tag596.xml"/><Relationship Id="rId32" Type="http://schemas.openxmlformats.org/officeDocument/2006/relationships/tags" Target="../tags/tag595.xml"/><Relationship Id="rId31" Type="http://schemas.openxmlformats.org/officeDocument/2006/relationships/tags" Target="../tags/tag594.xml"/><Relationship Id="rId30" Type="http://schemas.openxmlformats.org/officeDocument/2006/relationships/tags" Target="../tags/tag593.xml"/><Relationship Id="rId3" Type="http://schemas.openxmlformats.org/officeDocument/2006/relationships/tags" Target="../tags/tag566.xml"/><Relationship Id="rId29" Type="http://schemas.openxmlformats.org/officeDocument/2006/relationships/tags" Target="../tags/tag592.xml"/><Relationship Id="rId28" Type="http://schemas.openxmlformats.org/officeDocument/2006/relationships/tags" Target="../tags/tag591.xml"/><Relationship Id="rId27" Type="http://schemas.openxmlformats.org/officeDocument/2006/relationships/tags" Target="../tags/tag590.xml"/><Relationship Id="rId26" Type="http://schemas.openxmlformats.org/officeDocument/2006/relationships/tags" Target="../tags/tag589.xml"/><Relationship Id="rId25" Type="http://schemas.openxmlformats.org/officeDocument/2006/relationships/tags" Target="../tags/tag588.xml"/><Relationship Id="rId24" Type="http://schemas.openxmlformats.org/officeDocument/2006/relationships/tags" Target="../tags/tag587.xml"/><Relationship Id="rId23" Type="http://schemas.openxmlformats.org/officeDocument/2006/relationships/tags" Target="../tags/tag586.xml"/><Relationship Id="rId22" Type="http://schemas.openxmlformats.org/officeDocument/2006/relationships/tags" Target="../tags/tag585.xml"/><Relationship Id="rId21" Type="http://schemas.openxmlformats.org/officeDocument/2006/relationships/tags" Target="../tags/tag584.xml"/><Relationship Id="rId20" Type="http://schemas.openxmlformats.org/officeDocument/2006/relationships/tags" Target="../tags/tag583.xml"/><Relationship Id="rId2" Type="http://schemas.openxmlformats.org/officeDocument/2006/relationships/tags" Target="../tags/tag565.xml"/><Relationship Id="rId19" Type="http://schemas.openxmlformats.org/officeDocument/2006/relationships/tags" Target="../tags/tag582.xml"/><Relationship Id="rId18" Type="http://schemas.openxmlformats.org/officeDocument/2006/relationships/tags" Target="../tags/tag581.xml"/><Relationship Id="rId17" Type="http://schemas.openxmlformats.org/officeDocument/2006/relationships/tags" Target="../tags/tag580.xml"/><Relationship Id="rId16" Type="http://schemas.openxmlformats.org/officeDocument/2006/relationships/tags" Target="../tags/tag579.xml"/><Relationship Id="rId15" Type="http://schemas.openxmlformats.org/officeDocument/2006/relationships/tags" Target="../tags/tag578.xml"/><Relationship Id="rId14" Type="http://schemas.openxmlformats.org/officeDocument/2006/relationships/tags" Target="../tags/tag577.xml"/><Relationship Id="rId13" Type="http://schemas.openxmlformats.org/officeDocument/2006/relationships/tags" Target="../tags/tag576.xml"/><Relationship Id="rId12" Type="http://schemas.openxmlformats.org/officeDocument/2006/relationships/tags" Target="../tags/tag575.xml"/><Relationship Id="rId11" Type="http://schemas.openxmlformats.org/officeDocument/2006/relationships/tags" Target="../tags/tag574.xml"/><Relationship Id="rId10" Type="http://schemas.openxmlformats.org/officeDocument/2006/relationships/tags" Target="../tags/tag573.xml"/><Relationship Id="rId1" Type="http://schemas.openxmlformats.org/officeDocument/2006/relationships/tags" Target="../tags/tag564.xml"/></Relationships>
</file>

<file path=ppt/slides/_rels/slide31.xml.rels><?xml version="1.0" encoding="UTF-8" standalone="yes"?>
<Relationships xmlns="http://schemas.openxmlformats.org/package/2006/relationships"><Relationship Id="rId9" Type="http://schemas.openxmlformats.org/officeDocument/2006/relationships/tags" Target="../tags/tag613.xml"/><Relationship Id="rId8" Type="http://schemas.openxmlformats.org/officeDocument/2006/relationships/tags" Target="../tags/tag612.xml"/><Relationship Id="rId7" Type="http://schemas.openxmlformats.org/officeDocument/2006/relationships/tags" Target="../tags/tag611.xml"/><Relationship Id="rId6" Type="http://schemas.openxmlformats.org/officeDocument/2006/relationships/tags" Target="../tags/tag610.xml"/><Relationship Id="rId5" Type="http://schemas.openxmlformats.org/officeDocument/2006/relationships/tags" Target="../tags/tag609.xml"/><Relationship Id="rId4" Type="http://schemas.openxmlformats.org/officeDocument/2006/relationships/tags" Target="../tags/tag608.xml"/><Relationship Id="rId3" Type="http://schemas.openxmlformats.org/officeDocument/2006/relationships/tags" Target="../tags/tag607.xml"/><Relationship Id="rId29" Type="http://schemas.openxmlformats.org/officeDocument/2006/relationships/slideLayout" Target="../slideLayouts/slideLayout21.xml"/><Relationship Id="rId28" Type="http://schemas.openxmlformats.org/officeDocument/2006/relationships/tags" Target="../tags/tag631.xml"/><Relationship Id="rId27" Type="http://schemas.openxmlformats.org/officeDocument/2006/relationships/image" Target="../media/image3.png"/><Relationship Id="rId26" Type="http://schemas.openxmlformats.org/officeDocument/2006/relationships/tags" Target="../tags/tag630.xml"/><Relationship Id="rId25" Type="http://schemas.openxmlformats.org/officeDocument/2006/relationships/tags" Target="../tags/tag629.xml"/><Relationship Id="rId24" Type="http://schemas.openxmlformats.org/officeDocument/2006/relationships/tags" Target="../tags/tag628.xml"/><Relationship Id="rId23" Type="http://schemas.openxmlformats.org/officeDocument/2006/relationships/tags" Target="../tags/tag627.xml"/><Relationship Id="rId22" Type="http://schemas.openxmlformats.org/officeDocument/2006/relationships/tags" Target="../tags/tag626.xml"/><Relationship Id="rId21" Type="http://schemas.openxmlformats.org/officeDocument/2006/relationships/tags" Target="../tags/tag625.xml"/><Relationship Id="rId20" Type="http://schemas.openxmlformats.org/officeDocument/2006/relationships/tags" Target="../tags/tag624.xml"/><Relationship Id="rId2" Type="http://schemas.openxmlformats.org/officeDocument/2006/relationships/tags" Target="../tags/tag606.xml"/><Relationship Id="rId19" Type="http://schemas.openxmlformats.org/officeDocument/2006/relationships/tags" Target="../tags/tag623.xml"/><Relationship Id="rId18" Type="http://schemas.openxmlformats.org/officeDocument/2006/relationships/tags" Target="../tags/tag622.xml"/><Relationship Id="rId17" Type="http://schemas.openxmlformats.org/officeDocument/2006/relationships/tags" Target="../tags/tag621.xml"/><Relationship Id="rId16" Type="http://schemas.openxmlformats.org/officeDocument/2006/relationships/tags" Target="../tags/tag620.xml"/><Relationship Id="rId15" Type="http://schemas.openxmlformats.org/officeDocument/2006/relationships/tags" Target="../tags/tag619.xml"/><Relationship Id="rId14" Type="http://schemas.openxmlformats.org/officeDocument/2006/relationships/tags" Target="../tags/tag618.xml"/><Relationship Id="rId13" Type="http://schemas.openxmlformats.org/officeDocument/2006/relationships/tags" Target="../tags/tag617.xml"/><Relationship Id="rId12" Type="http://schemas.openxmlformats.org/officeDocument/2006/relationships/tags" Target="../tags/tag616.xml"/><Relationship Id="rId11" Type="http://schemas.openxmlformats.org/officeDocument/2006/relationships/tags" Target="../tags/tag615.xml"/><Relationship Id="rId10" Type="http://schemas.openxmlformats.org/officeDocument/2006/relationships/tags" Target="../tags/tag614.xml"/><Relationship Id="rId1" Type="http://schemas.openxmlformats.org/officeDocument/2006/relationships/tags" Target="../tags/tag605.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21.xml"/><Relationship Id="rId6" Type="http://schemas.openxmlformats.org/officeDocument/2006/relationships/tags" Target="../tags/tag636.xml"/><Relationship Id="rId5" Type="http://schemas.openxmlformats.org/officeDocument/2006/relationships/image" Target="../media/image3.png"/><Relationship Id="rId4" Type="http://schemas.openxmlformats.org/officeDocument/2006/relationships/tags" Target="../tags/tag635.xml"/><Relationship Id="rId3" Type="http://schemas.openxmlformats.org/officeDocument/2006/relationships/tags" Target="../tags/tag634.xml"/><Relationship Id="rId2" Type="http://schemas.openxmlformats.org/officeDocument/2006/relationships/tags" Target="../tags/tag633.xml"/><Relationship Id="rId1" Type="http://schemas.openxmlformats.org/officeDocument/2006/relationships/tags" Target="../tags/tag632.xml"/></Relationships>
</file>

<file path=ppt/slides/_rels/slide33.xml.rels><?xml version="1.0" encoding="UTF-8" standalone="yes"?>
<Relationships xmlns="http://schemas.openxmlformats.org/package/2006/relationships"><Relationship Id="rId9" Type="http://schemas.openxmlformats.org/officeDocument/2006/relationships/tags" Target="../tags/tag645.xml"/><Relationship Id="rId8" Type="http://schemas.openxmlformats.org/officeDocument/2006/relationships/tags" Target="../tags/tag644.xml"/><Relationship Id="rId7" Type="http://schemas.openxmlformats.org/officeDocument/2006/relationships/tags" Target="../tags/tag643.xml"/><Relationship Id="rId6" Type="http://schemas.openxmlformats.org/officeDocument/2006/relationships/tags" Target="../tags/tag642.xml"/><Relationship Id="rId5" Type="http://schemas.openxmlformats.org/officeDocument/2006/relationships/tags" Target="../tags/tag641.xml"/><Relationship Id="rId4" Type="http://schemas.openxmlformats.org/officeDocument/2006/relationships/tags" Target="../tags/tag640.xml"/><Relationship Id="rId3" Type="http://schemas.openxmlformats.org/officeDocument/2006/relationships/tags" Target="../tags/tag639.xml"/><Relationship Id="rId2" Type="http://schemas.openxmlformats.org/officeDocument/2006/relationships/tags" Target="../tags/tag638.xml"/><Relationship Id="rId17" Type="http://schemas.openxmlformats.org/officeDocument/2006/relationships/slideLayout" Target="../slideLayouts/slideLayout21.xml"/><Relationship Id="rId16" Type="http://schemas.openxmlformats.org/officeDocument/2006/relationships/tags" Target="../tags/tag651.xml"/><Relationship Id="rId15" Type="http://schemas.openxmlformats.org/officeDocument/2006/relationships/image" Target="../media/image3.png"/><Relationship Id="rId14" Type="http://schemas.openxmlformats.org/officeDocument/2006/relationships/tags" Target="../tags/tag650.xml"/><Relationship Id="rId13" Type="http://schemas.openxmlformats.org/officeDocument/2006/relationships/tags" Target="../tags/tag649.xml"/><Relationship Id="rId12" Type="http://schemas.openxmlformats.org/officeDocument/2006/relationships/tags" Target="../tags/tag648.xml"/><Relationship Id="rId11" Type="http://schemas.openxmlformats.org/officeDocument/2006/relationships/tags" Target="../tags/tag647.xml"/><Relationship Id="rId10" Type="http://schemas.openxmlformats.org/officeDocument/2006/relationships/tags" Target="../tags/tag646.xml"/><Relationship Id="rId1" Type="http://schemas.openxmlformats.org/officeDocument/2006/relationships/tags" Target="../tags/tag637.xml"/></Relationships>
</file>

<file path=ppt/slides/_rels/slide34.xml.rels><?xml version="1.0" encoding="UTF-8" standalone="yes"?>
<Relationships xmlns="http://schemas.openxmlformats.org/package/2006/relationships"><Relationship Id="rId9" Type="http://schemas.openxmlformats.org/officeDocument/2006/relationships/tags" Target="../tags/tag660.xml"/><Relationship Id="rId8" Type="http://schemas.openxmlformats.org/officeDocument/2006/relationships/tags" Target="../tags/tag659.xml"/><Relationship Id="rId7" Type="http://schemas.openxmlformats.org/officeDocument/2006/relationships/tags" Target="../tags/tag658.xml"/><Relationship Id="rId6" Type="http://schemas.openxmlformats.org/officeDocument/2006/relationships/tags" Target="../tags/tag657.xml"/><Relationship Id="rId5" Type="http://schemas.openxmlformats.org/officeDocument/2006/relationships/tags" Target="../tags/tag656.xml"/><Relationship Id="rId4" Type="http://schemas.openxmlformats.org/officeDocument/2006/relationships/tags" Target="../tags/tag655.xml"/><Relationship Id="rId3" Type="http://schemas.openxmlformats.org/officeDocument/2006/relationships/tags" Target="../tags/tag654.xml"/><Relationship Id="rId23" Type="http://schemas.openxmlformats.org/officeDocument/2006/relationships/slideLayout" Target="../slideLayouts/slideLayout21.xml"/><Relationship Id="rId22" Type="http://schemas.openxmlformats.org/officeDocument/2006/relationships/tags" Target="../tags/tag672.xml"/><Relationship Id="rId21" Type="http://schemas.openxmlformats.org/officeDocument/2006/relationships/image" Target="../media/image3.png"/><Relationship Id="rId20" Type="http://schemas.openxmlformats.org/officeDocument/2006/relationships/tags" Target="../tags/tag671.xml"/><Relationship Id="rId2" Type="http://schemas.openxmlformats.org/officeDocument/2006/relationships/tags" Target="../tags/tag653.xml"/><Relationship Id="rId19" Type="http://schemas.openxmlformats.org/officeDocument/2006/relationships/tags" Target="../tags/tag670.xml"/><Relationship Id="rId18" Type="http://schemas.openxmlformats.org/officeDocument/2006/relationships/tags" Target="../tags/tag669.xml"/><Relationship Id="rId17" Type="http://schemas.openxmlformats.org/officeDocument/2006/relationships/tags" Target="../tags/tag668.xml"/><Relationship Id="rId16" Type="http://schemas.openxmlformats.org/officeDocument/2006/relationships/tags" Target="../tags/tag667.xml"/><Relationship Id="rId15" Type="http://schemas.openxmlformats.org/officeDocument/2006/relationships/tags" Target="../tags/tag666.xml"/><Relationship Id="rId14" Type="http://schemas.openxmlformats.org/officeDocument/2006/relationships/tags" Target="../tags/tag665.xml"/><Relationship Id="rId13" Type="http://schemas.openxmlformats.org/officeDocument/2006/relationships/tags" Target="../tags/tag664.xml"/><Relationship Id="rId12" Type="http://schemas.openxmlformats.org/officeDocument/2006/relationships/tags" Target="../tags/tag663.xml"/><Relationship Id="rId11" Type="http://schemas.openxmlformats.org/officeDocument/2006/relationships/tags" Target="../tags/tag662.xml"/><Relationship Id="rId10" Type="http://schemas.openxmlformats.org/officeDocument/2006/relationships/tags" Target="../tags/tag661.xml"/><Relationship Id="rId1" Type="http://schemas.openxmlformats.org/officeDocument/2006/relationships/tags" Target="../tags/tag652.xml"/></Relationships>
</file>

<file path=ppt/slides/_rels/slide35.xml.rels><?xml version="1.0" encoding="UTF-8" standalone="yes"?>
<Relationships xmlns="http://schemas.openxmlformats.org/package/2006/relationships"><Relationship Id="rId9" Type="http://schemas.openxmlformats.org/officeDocument/2006/relationships/tags" Target="../tags/tag681.xml"/><Relationship Id="rId8" Type="http://schemas.openxmlformats.org/officeDocument/2006/relationships/tags" Target="../tags/tag680.xml"/><Relationship Id="rId7" Type="http://schemas.openxmlformats.org/officeDocument/2006/relationships/tags" Target="../tags/tag679.xml"/><Relationship Id="rId6" Type="http://schemas.openxmlformats.org/officeDocument/2006/relationships/tags" Target="../tags/tag678.xml"/><Relationship Id="rId5" Type="http://schemas.openxmlformats.org/officeDocument/2006/relationships/tags" Target="../tags/tag677.xml"/><Relationship Id="rId4" Type="http://schemas.openxmlformats.org/officeDocument/2006/relationships/tags" Target="../tags/tag676.xml"/><Relationship Id="rId37" Type="http://schemas.openxmlformats.org/officeDocument/2006/relationships/slideLayout" Target="../slideLayouts/slideLayout21.xml"/><Relationship Id="rId36" Type="http://schemas.openxmlformats.org/officeDocument/2006/relationships/tags" Target="../tags/tag707.xml"/><Relationship Id="rId35" Type="http://schemas.openxmlformats.org/officeDocument/2006/relationships/image" Target="../media/image3.png"/><Relationship Id="rId34" Type="http://schemas.openxmlformats.org/officeDocument/2006/relationships/tags" Target="../tags/tag706.xml"/><Relationship Id="rId33" Type="http://schemas.openxmlformats.org/officeDocument/2006/relationships/tags" Target="../tags/tag705.xml"/><Relationship Id="rId32" Type="http://schemas.openxmlformats.org/officeDocument/2006/relationships/tags" Target="../tags/tag704.xml"/><Relationship Id="rId31" Type="http://schemas.openxmlformats.org/officeDocument/2006/relationships/tags" Target="../tags/tag703.xml"/><Relationship Id="rId30" Type="http://schemas.openxmlformats.org/officeDocument/2006/relationships/tags" Target="../tags/tag702.xml"/><Relationship Id="rId3" Type="http://schemas.openxmlformats.org/officeDocument/2006/relationships/tags" Target="../tags/tag675.xml"/><Relationship Id="rId29" Type="http://schemas.openxmlformats.org/officeDocument/2006/relationships/tags" Target="../tags/tag701.xml"/><Relationship Id="rId28" Type="http://schemas.openxmlformats.org/officeDocument/2006/relationships/tags" Target="../tags/tag700.xml"/><Relationship Id="rId27" Type="http://schemas.openxmlformats.org/officeDocument/2006/relationships/tags" Target="../tags/tag699.xml"/><Relationship Id="rId26" Type="http://schemas.openxmlformats.org/officeDocument/2006/relationships/tags" Target="../tags/tag698.xml"/><Relationship Id="rId25" Type="http://schemas.openxmlformats.org/officeDocument/2006/relationships/tags" Target="../tags/tag697.xml"/><Relationship Id="rId24" Type="http://schemas.openxmlformats.org/officeDocument/2006/relationships/tags" Target="../tags/tag696.xml"/><Relationship Id="rId23" Type="http://schemas.openxmlformats.org/officeDocument/2006/relationships/tags" Target="../tags/tag695.xml"/><Relationship Id="rId22" Type="http://schemas.openxmlformats.org/officeDocument/2006/relationships/tags" Target="../tags/tag694.xml"/><Relationship Id="rId21" Type="http://schemas.openxmlformats.org/officeDocument/2006/relationships/tags" Target="../tags/tag693.xml"/><Relationship Id="rId20" Type="http://schemas.openxmlformats.org/officeDocument/2006/relationships/tags" Target="../tags/tag692.xml"/><Relationship Id="rId2" Type="http://schemas.openxmlformats.org/officeDocument/2006/relationships/tags" Target="../tags/tag674.xml"/><Relationship Id="rId19" Type="http://schemas.openxmlformats.org/officeDocument/2006/relationships/tags" Target="../tags/tag691.xml"/><Relationship Id="rId18" Type="http://schemas.openxmlformats.org/officeDocument/2006/relationships/tags" Target="../tags/tag690.xml"/><Relationship Id="rId17" Type="http://schemas.openxmlformats.org/officeDocument/2006/relationships/tags" Target="../tags/tag689.xml"/><Relationship Id="rId16" Type="http://schemas.openxmlformats.org/officeDocument/2006/relationships/tags" Target="../tags/tag688.xml"/><Relationship Id="rId15" Type="http://schemas.openxmlformats.org/officeDocument/2006/relationships/tags" Target="../tags/tag687.xml"/><Relationship Id="rId14" Type="http://schemas.openxmlformats.org/officeDocument/2006/relationships/tags" Target="../tags/tag686.xml"/><Relationship Id="rId13" Type="http://schemas.openxmlformats.org/officeDocument/2006/relationships/tags" Target="../tags/tag685.xml"/><Relationship Id="rId12" Type="http://schemas.openxmlformats.org/officeDocument/2006/relationships/tags" Target="../tags/tag684.xml"/><Relationship Id="rId11" Type="http://schemas.openxmlformats.org/officeDocument/2006/relationships/tags" Target="../tags/tag683.xml"/><Relationship Id="rId10" Type="http://schemas.openxmlformats.org/officeDocument/2006/relationships/tags" Target="../tags/tag682.xml"/><Relationship Id="rId1" Type="http://schemas.openxmlformats.org/officeDocument/2006/relationships/tags" Target="../tags/tag673.xml"/></Relationships>
</file>

<file path=ppt/slides/_rels/slide36.xml.rels><?xml version="1.0" encoding="UTF-8" standalone="yes"?>
<Relationships xmlns="http://schemas.openxmlformats.org/package/2006/relationships"><Relationship Id="rId9" Type="http://schemas.openxmlformats.org/officeDocument/2006/relationships/tags" Target="../tags/tag716.xml"/><Relationship Id="rId8" Type="http://schemas.openxmlformats.org/officeDocument/2006/relationships/tags" Target="../tags/tag715.xml"/><Relationship Id="rId7" Type="http://schemas.openxmlformats.org/officeDocument/2006/relationships/tags" Target="../tags/tag714.xml"/><Relationship Id="rId6" Type="http://schemas.openxmlformats.org/officeDocument/2006/relationships/tags" Target="../tags/tag713.xml"/><Relationship Id="rId5" Type="http://schemas.openxmlformats.org/officeDocument/2006/relationships/tags" Target="../tags/tag712.xml"/><Relationship Id="rId4" Type="http://schemas.openxmlformats.org/officeDocument/2006/relationships/tags" Target="../tags/tag711.xml"/><Relationship Id="rId3" Type="http://schemas.openxmlformats.org/officeDocument/2006/relationships/tags" Target="../tags/tag710.xml"/><Relationship Id="rId25" Type="http://schemas.openxmlformats.org/officeDocument/2006/relationships/slideLayout" Target="../slideLayouts/slideLayout21.xml"/><Relationship Id="rId24" Type="http://schemas.openxmlformats.org/officeDocument/2006/relationships/tags" Target="../tags/tag730.xml"/><Relationship Id="rId23" Type="http://schemas.openxmlformats.org/officeDocument/2006/relationships/image" Target="../media/image3.png"/><Relationship Id="rId22" Type="http://schemas.openxmlformats.org/officeDocument/2006/relationships/tags" Target="../tags/tag729.xml"/><Relationship Id="rId21" Type="http://schemas.openxmlformats.org/officeDocument/2006/relationships/tags" Target="../tags/tag728.xml"/><Relationship Id="rId20" Type="http://schemas.openxmlformats.org/officeDocument/2006/relationships/tags" Target="../tags/tag727.xml"/><Relationship Id="rId2" Type="http://schemas.openxmlformats.org/officeDocument/2006/relationships/tags" Target="../tags/tag709.xml"/><Relationship Id="rId19" Type="http://schemas.openxmlformats.org/officeDocument/2006/relationships/tags" Target="../tags/tag726.xml"/><Relationship Id="rId18" Type="http://schemas.openxmlformats.org/officeDocument/2006/relationships/tags" Target="../tags/tag725.xml"/><Relationship Id="rId17" Type="http://schemas.openxmlformats.org/officeDocument/2006/relationships/tags" Target="../tags/tag724.xml"/><Relationship Id="rId16" Type="http://schemas.openxmlformats.org/officeDocument/2006/relationships/tags" Target="../tags/tag723.xml"/><Relationship Id="rId15" Type="http://schemas.openxmlformats.org/officeDocument/2006/relationships/tags" Target="../tags/tag722.xml"/><Relationship Id="rId14" Type="http://schemas.openxmlformats.org/officeDocument/2006/relationships/tags" Target="../tags/tag721.xml"/><Relationship Id="rId13" Type="http://schemas.openxmlformats.org/officeDocument/2006/relationships/tags" Target="../tags/tag720.xml"/><Relationship Id="rId12" Type="http://schemas.openxmlformats.org/officeDocument/2006/relationships/tags" Target="../tags/tag719.xml"/><Relationship Id="rId11" Type="http://schemas.openxmlformats.org/officeDocument/2006/relationships/tags" Target="../tags/tag718.xml"/><Relationship Id="rId10" Type="http://schemas.openxmlformats.org/officeDocument/2006/relationships/tags" Target="../tags/tag717.xml"/><Relationship Id="rId1" Type="http://schemas.openxmlformats.org/officeDocument/2006/relationships/tags" Target="../tags/tag708.xml"/></Relationships>
</file>

<file path=ppt/slides/_rels/slide37.xml.rels><?xml version="1.0" encoding="UTF-8" standalone="yes"?>
<Relationships xmlns="http://schemas.openxmlformats.org/package/2006/relationships"><Relationship Id="rId9" Type="http://schemas.openxmlformats.org/officeDocument/2006/relationships/tags" Target="../tags/tag738.xml"/><Relationship Id="rId8" Type="http://schemas.openxmlformats.org/officeDocument/2006/relationships/tags" Target="../tags/tag737.xml"/><Relationship Id="rId7" Type="http://schemas.openxmlformats.org/officeDocument/2006/relationships/tags" Target="../tags/tag736.xml"/><Relationship Id="rId6" Type="http://schemas.openxmlformats.org/officeDocument/2006/relationships/tags" Target="../tags/tag735.xml"/><Relationship Id="rId5" Type="http://schemas.openxmlformats.org/officeDocument/2006/relationships/tags" Target="../tags/tag734.xml"/><Relationship Id="rId4" Type="http://schemas.openxmlformats.org/officeDocument/2006/relationships/image" Target="../media/image4.jpeg"/><Relationship Id="rId3" Type="http://schemas.openxmlformats.org/officeDocument/2006/relationships/tags" Target="../tags/tag733.xml"/><Relationship Id="rId23" Type="http://schemas.openxmlformats.org/officeDocument/2006/relationships/slideLayout" Target="../slideLayouts/slideLayout21.xml"/><Relationship Id="rId22" Type="http://schemas.openxmlformats.org/officeDocument/2006/relationships/tags" Target="../tags/tag750.xml"/><Relationship Id="rId21" Type="http://schemas.openxmlformats.org/officeDocument/2006/relationships/image" Target="../media/image3.png"/><Relationship Id="rId20" Type="http://schemas.openxmlformats.org/officeDocument/2006/relationships/tags" Target="../tags/tag749.xml"/><Relationship Id="rId2" Type="http://schemas.openxmlformats.org/officeDocument/2006/relationships/tags" Target="../tags/tag732.xml"/><Relationship Id="rId19" Type="http://schemas.openxmlformats.org/officeDocument/2006/relationships/tags" Target="../tags/tag748.xml"/><Relationship Id="rId18" Type="http://schemas.openxmlformats.org/officeDocument/2006/relationships/tags" Target="../tags/tag747.xml"/><Relationship Id="rId17" Type="http://schemas.openxmlformats.org/officeDocument/2006/relationships/tags" Target="../tags/tag746.xml"/><Relationship Id="rId16" Type="http://schemas.openxmlformats.org/officeDocument/2006/relationships/tags" Target="../tags/tag745.xml"/><Relationship Id="rId15" Type="http://schemas.openxmlformats.org/officeDocument/2006/relationships/tags" Target="../tags/tag744.xml"/><Relationship Id="rId14" Type="http://schemas.openxmlformats.org/officeDocument/2006/relationships/tags" Target="../tags/tag743.xml"/><Relationship Id="rId13" Type="http://schemas.openxmlformats.org/officeDocument/2006/relationships/tags" Target="../tags/tag742.xml"/><Relationship Id="rId12" Type="http://schemas.openxmlformats.org/officeDocument/2006/relationships/tags" Target="../tags/tag741.xml"/><Relationship Id="rId11" Type="http://schemas.openxmlformats.org/officeDocument/2006/relationships/tags" Target="../tags/tag740.xml"/><Relationship Id="rId10" Type="http://schemas.openxmlformats.org/officeDocument/2006/relationships/tags" Target="../tags/tag739.xml"/><Relationship Id="rId1" Type="http://schemas.openxmlformats.org/officeDocument/2006/relationships/tags" Target="../tags/tag731.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ags" Target="../tags/tag754.xml"/><Relationship Id="rId4" Type="http://schemas.openxmlformats.org/officeDocument/2006/relationships/image" Target="../media/image3.png"/><Relationship Id="rId3" Type="http://schemas.openxmlformats.org/officeDocument/2006/relationships/tags" Target="../tags/tag753.xml"/><Relationship Id="rId2" Type="http://schemas.openxmlformats.org/officeDocument/2006/relationships/tags" Target="../tags/tag752.xml"/><Relationship Id="rId1" Type="http://schemas.openxmlformats.org/officeDocument/2006/relationships/tags" Target="../tags/tag751.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ags" Target="../tags/tag758.xml"/><Relationship Id="rId4" Type="http://schemas.openxmlformats.org/officeDocument/2006/relationships/image" Target="../media/image3.png"/><Relationship Id="rId3" Type="http://schemas.openxmlformats.org/officeDocument/2006/relationships/tags" Target="../tags/tag757.xml"/><Relationship Id="rId2" Type="http://schemas.openxmlformats.org/officeDocument/2006/relationships/tags" Target="../tags/tag756.xml"/><Relationship Id="rId1" Type="http://schemas.openxmlformats.org/officeDocument/2006/relationships/tags" Target="../tags/tag755.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ags" Target="../tags/tag160.xml"/><Relationship Id="rId4" Type="http://schemas.openxmlformats.org/officeDocument/2006/relationships/image" Target="../media/image3.png"/><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tags" Target="../tags/tag761.xml"/><Relationship Id="rId3" Type="http://schemas.openxmlformats.org/officeDocument/2006/relationships/tags" Target="../tags/tag760.xml"/><Relationship Id="rId2" Type="http://schemas.openxmlformats.org/officeDocument/2006/relationships/tags" Target="../tags/tag759.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7" Type="http://schemas.openxmlformats.org/officeDocument/2006/relationships/slideLayout" Target="../slideLayouts/slideLayout21.xml"/><Relationship Id="rId26" Type="http://schemas.openxmlformats.org/officeDocument/2006/relationships/tags" Target="../tags/tag185.xml"/><Relationship Id="rId25" Type="http://schemas.openxmlformats.org/officeDocument/2006/relationships/image" Target="../media/image3.png"/><Relationship Id="rId24" Type="http://schemas.openxmlformats.org/officeDocument/2006/relationships/tags" Target="../tags/tag184.xml"/><Relationship Id="rId23" Type="http://schemas.openxmlformats.org/officeDocument/2006/relationships/tags" Target="../tags/tag183.xml"/><Relationship Id="rId22" Type="http://schemas.openxmlformats.org/officeDocument/2006/relationships/tags" Target="../tags/tag182.xml"/><Relationship Id="rId21" Type="http://schemas.openxmlformats.org/officeDocument/2006/relationships/tags" Target="../tags/tag181.xml"/><Relationship Id="rId20" Type="http://schemas.openxmlformats.org/officeDocument/2006/relationships/tags" Target="../tags/tag180.xml"/><Relationship Id="rId2" Type="http://schemas.openxmlformats.org/officeDocument/2006/relationships/tags" Target="../tags/tag162.xml"/><Relationship Id="rId19" Type="http://schemas.openxmlformats.org/officeDocument/2006/relationships/tags" Target="../tags/tag179.xml"/><Relationship Id="rId18" Type="http://schemas.openxmlformats.org/officeDocument/2006/relationships/tags" Target="../tags/tag178.xml"/><Relationship Id="rId17" Type="http://schemas.openxmlformats.org/officeDocument/2006/relationships/tags" Target="../tags/tag177.xml"/><Relationship Id="rId16" Type="http://schemas.openxmlformats.org/officeDocument/2006/relationships/tags" Target="../tags/tag176.xml"/><Relationship Id="rId15" Type="http://schemas.openxmlformats.org/officeDocument/2006/relationships/tags" Target="../tags/tag175.xml"/><Relationship Id="rId14" Type="http://schemas.openxmlformats.org/officeDocument/2006/relationships/tags" Target="../tags/tag174.xml"/><Relationship Id="rId13" Type="http://schemas.openxmlformats.org/officeDocument/2006/relationships/tags" Target="../tags/tag173.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tags" Target="../tags/tag161.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1.xml"/><Relationship Id="rId6" Type="http://schemas.openxmlformats.org/officeDocument/2006/relationships/tags" Target="../tags/tag190.xml"/><Relationship Id="rId5" Type="http://schemas.openxmlformats.org/officeDocument/2006/relationships/image" Target="../media/image3.png"/><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ags" Target="../tags/tag194.xml"/><Relationship Id="rId4" Type="http://schemas.openxmlformats.org/officeDocument/2006/relationships/image" Target="../media/image3.png"/><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s>
</file>

<file path=ppt/slides/_rels/slide8.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7" Type="http://schemas.openxmlformats.org/officeDocument/2006/relationships/slideLayout" Target="../slideLayouts/slideLayout21.xml"/><Relationship Id="rId16" Type="http://schemas.openxmlformats.org/officeDocument/2006/relationships/tags" Target="../tags/tag209.xml"/><Relationship Id="rId15" Type="http://schemas.openxmlformats.org/officeDocument/2006/relationships/image" Target="../media/image3.png"/><Relationship Id="rId14" Type="http://schemas.openxmlformats.org/officeDocument/2006/relationships/tags" Target="../tags/tag208.xml"/><Relationship Id="rId13" Type="http://schemas.openxmlformats.org/officeDocument/2006/relationships/tags" Target="../tags/tag207.xml"/><Relationship Id="rId12" Type="http://schemas.openxmlformats.org/officeDocument/2006/relationships/tags" Target="../tags/tag206.xml"/><Relationship Id="rId11" Type="http://schemas.openxmlformats.org/officeDocument/2006/relationships/tags" Target="../tags/tag205.xml"/><Relationship Id="rId10" Type="http://schemas.openxmlformats.org/officeDocument/2006/relationships/tags" Target="../tags/tag204.xml"/><Relationship Id="rId1" Type="http://schemas.openxmlformats.org/officeDocument/2006/relationships/tags" Target="../tags/tag195.xml"/></Relationships>
</file>

<file path=ppt/slides/_rels/slide9.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7" Type="http://schemas.openxmlformats.org/officeDocument/2006/relationships/slideLayout" Target="../slideLayouts/slideLayout21.xml"/><Relationship Id="rId16" Type="http://schemas.openxmlformats.org/officeDocument/2006/relationships/tags" Target="../tags/tag224.xml"/><Relationship Id="rId15" Type="http://schemas.openxmlformats.org/officeDocument/2006/relationships/tags" Target="../tags/tag223.xml"/><Relationship Id="rId14" Type="http://schemas.openxmlformats.org/officeDocument/2006/relationships/image" Target="../media/image3.png"/><Relationship Id="rId13" Type="http://schemas.openxmlformats.org/officeDocument/2006/relationships/tags" Target="../tags/tag222.xml"/><Relationship Id="rId12" Type="http://schemas.openxmlformats.org/officeDocument/2006/relationships/tags" Target="../tags/tag221.xml"/><Relationship Id="rId11" Type="http://schemas.openxmlformats.org/officeDocument/2006/relationships/tags" Target="../tags/tag220.xml"/><Relationship Id="rId10" Type="http://schemas.openxmlformats.org/officeDocument/2006/relationships/tags" Target="../tags/tag219.xml"/><Relationship Id="rId1" Type="http://schemas.openxmlformats.org/officeDocument/2006/relationships/tags" Target="../tags/tag2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custDataLst>
              <p:tags r:id="rId1"/>
            </p:custDataLst>
          </p:nvPr>
        </p:nvSpPr>
        <p:spPr>
          <a:xfrm>
            <a:off x="1524000" y="1833245"/>
            <a:ext cx="9791065" cy="1896745"/>
          </a:xfrm>
        </p:spPr>
        <p:txBody>
          <a:bodyPr>
            <a:normAutofit fontScale="90000"/>
          </a:bodyPr>
          <a:p>
            <a:pPr marL="0" indent="0" algn="ctr">
              <a:lnSpc>
                <a:spcPct val="100000"/>
              </a:lnSpc>
              <a:spcBef>
                <a:spcPts val="0"/>
              </a:spcBef>
              <a:spcAft>
                <a:spcPts val="0"/>
              </a:spcAft>
              <a:buSzPct val="100000"/>
              <a:buNone/>
            </a:pPr>
            <a:r>
              <a:rPr lang="en-US" altLang="zh-CN" sz="6600" dirty="0">
                <a:solidFill>
                  <a:schemeClr val="accent1"/>
                </a:solidFill>
              </a:rPr>
              <a:t>2022年</a:t>
            </a:r>
            <a:r>
              <a:rPr lang="zh-CN" altLang="en-US" sz="6600" dirty="0">
                <a:solidFill>
                  <a:schemeClr val="accent1"/>
                </a:solidFill>
              </a:rPr>
              <a:t>增值税</a:t>
            </a:r>
            <a:r>
              <a:rPr lang="en-US" altLang="zh-CN" sz="6600" dirty="0">
                <a:solidFill>
                  <a:schemeClr val="accent1"/>
                </a:solidFill>
              </a:rPr>
              <a:t>留抵退税</a:t>
            </a:r>
            <a:br>
              <a:rPr lang="en-US" altLang="zh-CN" sz="6600" dirty="0">
                <a:solidFill>
                  <a:schemeClr val="accent1"/>
                </a:solidFill>
              </a:rPr>
            </a:br>
            <a:r>
              <a:rPr lang="zh-CN" altLang="en-US" sz="6600" dirty="0">
                <a:solidFill>
                  <a:schemeClr val="accent1"/>
                </a:solidFill>
              </a:rPr>
              <a:t>新政讲解</a:t>
            </a:r>
            <a:endParaRPr lang="zh-CN" altLang="en-US" sz="6600" dirty="0">
              <a:solidFill>
                <a:schemeClr val="accent1"/>
              </a:solidFill>
            </a:endParaRPr>
          </a:p>
        </p:txBody>
      </p:sp>
      <p:sp>
        <p:nvSpPr>
          <p:cNvPr id="7" name="文本占位符 6"/>
          <p:cNvSpPr>
            <a:spLocks noGrp="1"/>
          </p:cNvSpPr>
          <p:nvPr>
            <p:ph type="body" sz="quarter" idx="13"/>
            <p:custDataLst>
              <p:tags r:id="rId2"/>
            </p:custDataLst>
          </p:nvPr>
        </p:nvSpPr>
        <p:spPr>
          <a:xfrm>
            <a:off x="8147685" y="5193030"/>
            <a:ext cx="3861435" cy="1146810"/>
          </a:xfrm>
        </p:spPr>
        <p:txBody>
          <a:bodyPr>
            <a:normAutofit fontScale="90000"/>
          </a:bodyPr>
          <a:p>
            <a:pPr marL="0" lvl="0" indent="0" algn="ctr">
              <a:lnSpc>
                <a:spcPct val="130000"/>
              </a:lnSpc>
              <a:spcBef>
                <a:spcPts val="0"/>
              </a:spcBef>
              <a:spcAft>
                <a:spcPts val="1000"/>
              </a:spcAft>
              <a:buSzPct val="100000"/>
              <a:buNone/>
            </a:pPr>
            <a:r>
              <a:rPr lang="zh-CN" altLang="zh-CN" sz="2400" b="1" dirty="0">
                <a:solidFill>
                  <a:schemeClr val="accent1"/>
                </a:solidFill>
              </a:rPr>
              <a:t>国家税务总局汕尾市税务局</a:t>
            </a:r>
            <a:endParaRPr lang="zh-CN" altLang="zh-CN" sz="2400" b="1" dirty="0">
              <a:solidFill>
                <a:schemeClr val="accent1"/>
              </a:solidFill>
            </a:endParaRPr>
          </a:p>
          <a:p>
            <a:pPr marL="0" lvl="0" indent="0" algn="ctr">
              <a:lnSpc>
                <a:spcPct val="130000"/>
              </a:lnSpc>
              <a:spcBef>
                <a:spcPts val="0"/>
              </a:spcBef>
              <a:spcAft>
                <a:spcPts val="1000"/>
              </a:spcAft>
              <a:buSzPct val="100000"/>
              <a:buNone/>
            </a:pPr>
            <a:r>
              <a:rPr lang="zh-CN" altLang="zh-CN" sz="2400" b="1" dirty="0">
                <a:solidFill>
                  <a:schemeClr val="accent1"/>
                </a:solidFill>
              </a:rPr>
              <a:t>货物和劳务税科</a:t>
            </a:r>
            <a:endParaRPr lang="zh-CN" altLang="zh-CN" sz="2400" b="1" dirty="0">
              <a:solidFill>
                <a:schemeClr val="accent1"/>
              </a:solidFill>
            </a:endParaRPr>
          </a:p>
        </p:txBody>
      </p:sp>
      <p:pic>
        <p:nvPicPr>
          <p:cNvPr id="23" name="图片 22" descr="b21bb051f8198618367aaf0f34a239738bd4b21c48a2"/>
          <p:cNvPicPr>
            <a:picLocks noChangeAspect="1"/>
          </p:cNvPicPr>
          <p:nvPr/>
        </p:nvPicPr>
        <p:blipFill>
          <a:blip r:embed="rId3"/>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charset="-122"/>
                <a:ea typeface="微软雅黑" panose="020B0503020204020204" charset="-122"/>
                <a:sym typeface="+mn-ea"/>
              </a:rPr>
              <a:t>留抵退税新政适用主体</a:t>
            </a:r>
            <a:endParaRPr lang="zh-CN" altLang="en-US" dirty="0">
              <a:solidFill>
                <a:schemeClr val="accent1"/>
              </a:solidFill>
              <a:latin typeface="微软雅黑" panose="020B0503020204020204" charset="-122"/>
              <a:ea typeface="微软雅黑" panose="020B0503020204020204" charset="-122"/>
              <a:sym typeface="+mn-ea"/>
            </a:endParaRPr>
          </a:p>
        </p:txBody>
      </p:sp>
      <p:sp>
        <p:nvSpPr>
          <p:cNvPr id="8" name="išlîḓé"/>
          <p:cNvSpPr txBox="1"/>
          <p:nvPr>
            <p:custDataLst>
              <p:tags r:id="rId3"/>
            </p:custDataLst>
          </p:nvPr>
        </p:nvSpPr>
        <p:spPr bwMode="auto">
          <a:xfrm>
            <a:off x="736600" y="1844040"/>
            <a:ext cx="30956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scene3d>
              <a:camera prst="orthographicFront"/>
              <a:lightRig rig="threePt" dir="t"/>
            </a:scene3d>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制造业</a:t>
            </a:r>
            <a:endParaRPr lang="en-US" altLang="zh-CN"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 name="îṣḷîḑè"/>
          <p:cNvSpPr txBox="1"/>
          <p:nvPr>
            <p:custDataLst>
              <p:tags r:id="rId4"/>
            </p:custDataLst>
          </p:nvPr>
        </p:nvSpPr>
        <p:spPr bwMode="auto">
          <a:xfrm>
            <a:off x="850900" y="3369310"/>
            <a:ext cx="30956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scene3d>
              <a:camera prst="orthographicFront"/>
              <a:lightRig rig="threePt" dir="t"/>
            </a:scene3d>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科学研究和技术服务业</a:t>
            </a:r>
            <a:endParaRPr lang="en-US" altLang="zh-CN"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2" name="işļîde"/>
          <p:cNvSpPr txBox="1"/>
          <p:nvPr>
            <p:custDataLst>
              <p:tags r:id="rId5"/>
            </p:custDataLst>
          </p:nvPr>
        </p:nvSpPr>
        <p:spPr bwMode="auto">
          <a:xfrm>
            <a:off x="534035" y="4808220"/>
            <a:ext cx="30956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scene3d>
              <a:camera prst="orthographicFront"/>
              <a:lightRig rig="threePt" dir="t"/>
            </a:scene3d>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buFontTx/>
              <a:buNone/>
            </a:pPr>
            <a:r>
              <a:rPr lang="en-US" altLang="zh-CN"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电力、热力、燃气及水生产和供应业</a:t>
            </a:r>
            <a:endParaRPr lang="en-US" altLang="zh-CN"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cxnSp>
        <p:nvCxnSpPr>
          <p:cNvPr id="13" name="直接连接符 12"/>
          <p:cNvCxnSpPr/>
          <p:nvPr>
            <p:custDataLst>
              <p:tags r:id="rId6"/>
            </p:custDataLst>
          </p:nvPr>
        </p:nvCxnSpPr>
        <p:spPr>
          <a:xfrm>
            <a:off x="953770" y="3121660"/>
            <a:ext cx="2753360" cy="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7"/>
            </p:custDataLst>
          </p:nvPr>
        </p:nvCxnSpPr>
        <p:spPr>
          <a:xfrm>
            <a:off x="953770" y="4561205"/>
            <a:ext cx="2753360" cy="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6" name="îsļídé"/>
          <p:cNvSpPr txBox="1"/>
          <p:nvPr>
            <p:custDataLst>
              <p:tags r:id="rId8"/>
            </p:custDataLst>
          </p:nvPr>
        </p:nvSpPr>
        <p:spPr bwMode="auto">
          <a:xfrm>
            <a:off x="8099425" y="1844040"/>
            <a:ext cx="290258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scene3d>
              <a:camera prst="orthographicFront"/>
              <a:lightRig rig="threePt" dir="t"/>
            </a:scene3d>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buFontTx/>
              <a:buNone/>
            </a:pPr>
            <a:r>
              <a:rPr lang="en-US" altLang="zh-CN"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交通运输、仓储和邮政业</a:t>
            </a:r>
            <a:endParaRPr lang="en-US" altLang="zh-CN"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8" name="í$1íḍê"/>
          <p:cNvSpPr txBox="1"/>
          <p:nvPr>
            <p:custDataLst>
              <p:tags r:id="rId9"/>
            </p:custDataLst>
          </p:nvPr>
        </p:nvSpPr>
        <p:spPr bwMode="auto">
          <a:xfrm>
            <a:off x="8248650" y="3331210"/>
            <a:ext cx="290258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scene3d>
              <a:camera prst="orthographicFront"/>
              <a:lightRig rig="threePt" dir="t"/>
            </a:scene3d>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buFontTx/>
              <a:buNone/>
            </a:pPr>
            <a:r>
              <a:rPr lang="en-US" altLang="zh-CN"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软件和信息技术服务业</a:t>
            </a:r>
            <a:endParaRPr lang="en-US" altLang="zh-CN"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0" name="ïšľïďè"/>
          <p:cNvSpPr txBox="1"/>
          <p:nvPr>
            <p:custDataLst>
              <p:tags r:id="rId10"/>
            </p:custDataLst>
          </p:nvPr>
        </p:nvSpPr>
        <p:spPr bwMode="auto">
          <a:xfrm>
            <a:off x="8254365" y="4770120"/>
            <a:ext cx="290258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scene3d>
              <a:camera prst="orthographicFront"/>
              <a:lightRig rig="threePt" dir="t"/>
            </a:scene3d>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buFontTx/>
              <a:buNone/>
            </a:pPr>
            <a:r>
              <a:rPr lang="en-US" altLang="zh-CN"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生态保护和环境治理业</a:t>
            </a:r>
            <a:endParaRPr lang="en-US" altLang="zh-CN"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cxnSp>
        <p:nvCxnSpPr>
          <p:cNvPr id="21" name="直接连接符 20"/>
          <p:cNvCxnSpPr/>
          <p:nvPr>
            <p:custDataLst>
              <p:tags r:id="rId11"/>
            </p:custDataLst>
          </p:nvPr>
        </p:nvCxnSpPr>
        <p:spPr>
          <a:xfrm>
            <a:off x="8420100" y="3083560"/>
            <a:ext cx="2581910" cy="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2"/>
            </p:custDataLst>
          </p:nvPr>
        </p:nvCxnSpPr>
        <p:spPr>
          <a:xfrm>
            <a:off x="8420100" y="4523105"/>
            <a:ext cx="2581910" cy="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7" name="í$1íḋé"/>
          <p:cNvSpPr txBox="1"/>
          <p:nvPr>
            <p:custDataLst>
              <p:tags r:id="rId13"/>
            </p:custDataLst>
          </p:nvPr>
        </p:nvSpPr>
        <p:spPr>
          <a:xfrm>
            <a:off x="688975" y="1024890"/>
            <a:ext cx="5180330" cy="560705"/>
          </a:xfrm>
          <a:prstGeom prst="rect">
            <a:avLst/>
          </a:prstGeom>
          <a:noFill/>
        </p:spPr>
        <p:txBody>
          <a:bodyPr wrap="square" lIns="90000" tIns="46800" rIns="90000" bIns="46800" rtlCol="0">
            <a:normAutofit/>
          </a:bodyPr>
          <a:p>
            <a:pPr algn="just">
              <a:lnSpc>
                <a:spcPct val="150000"/>
              </a:lnSpc>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二、</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sym typeface="+mn-ea"/>
              </a:rPr>
              <a:t>特定行业企业</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1+4+1</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5" name="图片 4" descr="b21bb051f8198618367aaf0f34a239738bd4b21c48a2"/>
          <p:cNvPicPr>
            <a:picLocks noChangeAspect="1"/>
          </p:cNvPicPr>
          <p:nvPr/>
        </p:nvPicPr>
        <p:blipFill>
          <a:blip r:embed="rId14"/>
          <a:stretch>
            <a:fillRect/>
          </a:stretch>
        </p:blipFill>
        <p:spPr>
          <a:xfrm>
            <a:off x="9617710" y="139700"/>
            <a:ext cx="1313815" cy="759460"/>
          </a:xfrm>
          <a:prstGeom prst="rect">
            <a:avLst/>
          </a:prstGeom>
        </p:spPr>
      </p:pic>
      <p:sp>
        <p:nvSpPr>
          <p:cNvPr id="11" name="文本框 10"/>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
        <p:nvSpPr>
          <p:cNvPr id="3" name="同心圆 2"/>
          <p:cNvSpPr/>
          <p:nvPr/>
        </p:nvSpPr>
        <p:spPr>
          <a:xfrm>
            <a:off x="4782185" y="2992120"/>
            <a:ext cx="1470660" cy="14605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4" name="同心圆 3"/>
          <p:cNvSpPr/>
          <p:nvPr/>
        </p:nvSpPr>
        <p:spPr>
          <a:xfrm>
            <a:off x="5947410" y="3033395"/>
            <a:ext cx="1470660" cy="14605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ustDataLst>
      <p:tags r:id="rId1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57149"/>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charset="-122"/>
                <a:ea typeface="微软雅黑" panose="020B0503020204020204" charset="-122"/>
                <a:sym typeface="+mn-ea"/>
              </a:rPr>
              <a:t>留抵退税新政适用主体</a:t>
            </a:r>
            <a:endParaRPr lang="zh-CN" altLang="en-US" dirty="0">
              <a:solidFill>
                <a:schemeClr val="accent1"/>
              </a:solidFill>
              <a:latin typeface="微软雅黑" panose="020B0503020204020204" charset="-122"/>
              <a:ea typeface="微软雅黑" panose="020B0503020204020204" charset="-122"/>
              <a:sym typeface="+mn-ea"/>
            </a:endParaRPr>
          </a:p>
        </p:txBody>
      </p:sp>
      <p:sp>
        <p:nvSpPr>
          <p:cNvPr id="16" name="íšľïḍé"/>
          <p:cNvSpPr/>
          <p:nvPr>
            <p:custDataLst>
              <p:tags r:id="rId3"/>
            </p:custDataLst>
          </p:nvPr>
        </p:nvSpPr>
        <p:spPr bwMode="auto">
          <a:xfrm>
            <a:off x="1125855" y="1740535"/>
            <a:ext cx="10394315" cy="422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85750" indent="-285750" algn="l">
              <a:lnSpc>
                <a:spcPct val="150000"/>
              </a:lnSpc>
              <a:spcBef>
                <a:spcPct val="0"/>
              </a:spcBef>
              <a:buFont typeface="Wingdings" panose="05000000000000000000" charset="0"/>
              <a:buChar char="p"/>
            </a:pPr>
            <a:r>
              <a:rPr lang="en-US" altLang="zh-CN" dirty="0">
                <a:solidFill>
                  <a:schemeClr val="dk1"/>
                </a:solidFill>
                <a:latin typeface="微软雅黑" panose="020B0503020204020204" charset="-122"/>
                <a:ea typeface="微软雅黑" panose="020B0503020204020204" charset="-122"/>
                <a:cs typeface="微软雅黑" panose="020B0503020204020204" charset="-122"/>
              </a:rPr>
              <a:t>从事《国民经济行业分类》中</a:t>
            </a:r>
            <a:r>
              <a:rPr dirty="0">
                <a:solidFill>
                  <a:schemeClr val="dk1"/>
                </a:solidFill>
                <a:latin typeface="微软雅黑" panose="020B0503020204020204" charset="-122"/>
                <a:ea typeface="微软雅黑" panose="020B0503020204020204" charset="-122"/>
                <a:cs typeface="微软雅黑" panose="020B0503020204020204" charset="-122"/>
              </a:rPr>
              <a:t>“制造业”、“科学研究和技术服务业”、“电力、热力、燃气及水生产和供应业”、“软件和信息技术服务业”、“生态保护和环境治理业”和“交通运输、仓储和邮政业”</a:t>
            </a:r>
            <a:r>
              <a:rPr lang="en-US" altLang="zh-CN" dirty="0">
                <a:solidFill>
                  <a:schemeClr val="dk1"/>
                </a:solidFill>
                <a:latin typeface="微软雅黑" panose="020B0503020204020204" charset="-122"/>
                <a:ea typeface="微软雅黑" panose="020B0503020204020204" charset="-122"/>
                <a:cs typeface="微软雅黑" panose="020B0503020204020204" charset="-122"/>
              </a:rPr>
              <a:t>业务相应发生的增值税销售额占全部增值税销售额的比重超过50%的纳税人</a:t>
            </a: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a:p>
            <a:pPr marL="285750" indent="-285750" algn="l">
              <a:lnSpc>
                <a:spcPct val="150000"/>
              </a:lnSpc>
              <a:spcBef>
                <a:spcPct val="0"/>
              </a:spcBef>
              <a:buFont typeface="Wingdings" panose="05000000000000000000" charset="0"/>
              <a:buChar char="p"/>
            </a:pP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a:p>
            <a:pPr marL="285750" indent="-285750" algn="l">
              <a:lnSpc>
                <a:spcPct val="150000"/>
              </a:lnSpc>
              <a:spcBef>
                <a:spcPct val="0"/>
              </a:spcBef>
              <a:buFont typeface="Wingdings" panose="05000000000000000000" charset="0"/>
              <a:buChar char="p"/>
            </a:pPr>
            <a:r>
              <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rPr>
              <a:t>申请退税前经营期不满12个月但满3个月的，按照实际经营期的销售额计算确定</a:t>
            </a:r>
            <a:endPar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spcBef>
                <a:spcPct val="0"/>
              </a:spcBef>
              <a:buFont typeface="Wingdings" panose="05000000000000000000" charset="0"/>
              <a:buChar char="p"/>
            </a:pPr>
            <a:endPar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spcBef>
                <a:spcPct val="0"/>
              </a:spcBef>
              <a:buFont typeface="Wingdings" panose="05000000000000000000" charset="0"/>
              <a:buChar char="p"/>
            </a:pPr>
            <a:r>
              <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rPr>
              <a:t>销售额比重根据纳税人申请退税前连续12个月的销售额计算确定</a:t>
            </a:r>
            <a:endPar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spcBef>
                <a:spcPct val="0"/>
              </a:spcBef>
              <a:buFont typeface="Wingdings" panose="05000000000000000000" charset="0"/>
              <a:buChar char="p"/>
            </a:pPr>
            <a:endPar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spcBef>
                <a:spcPct val="0"/>
              </a:spcBef>
              <a:buFont typeface="Wingdings" panose="05000000000000000000" charset="0"/>
              <a:buChar char="p"/>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实际经营期不满3个月的企业，不能判定为特定行业企业</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indent="0" algn="l">
              <a:lnSpc>
                <a:spcPct val="150000"/>
              </a:lnSpc>
              <a:spcBef>
                <a:spcPct val="0"/>
              </a:spcBef>
              <a:buFont typeface="Wingdings" panose="05000000000000000000" charset="0"/>
              <a:buNone/>
            </a:pP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a:p>
            <a:pPr marL="285750" indent="-285750" algn="l">
              <a:lnSpc>
                <a:spcPct val="150000"/>
              </a:lnSpc>
              <a:spcBef>
                <a:spcPct val="0"/>
              </a:spcBef>
              <a:buFont typeface="Wingdings" panose="05000000000000000000" charset="0"/>
              <a:buChar char="p"/>
            </a:pP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a:p>
            <a:pPr marL="285750" indent="-285750" algn="l">
              <a:lnSpc>
                <a:spcPct val="150000"/>
              </a:lnSpc>
              <a:spcBef>
                <a:spcPct val="0"/>
              </a:spcBef>
              <a:buFont typeface="Wingdings" panose="05000000000000000000" charset="0"/>
              <a:buChar char="p"/>
            </a:pP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57" name="í$1íḋé"/>
          <p:cNvSpPr txBox="1"/>
          <p:nvPr>
            <p:custDataLst>
              <p:tags r:id="rId4"/>
            </p:custDataLst>
          </p:nvPr>
        </p:nvSpPr>
        <p:spPr>
          <a:xfrm>
            <a:off x="688975" y="967740"/>
            <a:ext cx="5180330" cy="560705"/>
          </a:xfrm>
          <a:prstGeom prst="rect">
            <a:avLst/>
          </a:prstGeom>
          <a:noFill/>
        </p:spPr>
        <p:txBody>
          <a:bodyPr wrap="square" lIns="90000" tIns="46800" rIns="90000" bIns="46800" rtlCol="0">
            <a:normAutofit/>
          </a:bodyPr>
          <a:p>
            <a:pPr algn="just">
              <a:lnSpc>
                <a:spcPct val="150000"/>
              </a:lnSpc>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二、</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sym typeface="+mn-ea"/>
              </a:rPr>
              <a:t>特定行业企业</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1+4+1</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3" name="图片 2" descr="b21bb051f8198618367aaf0f34a239738bd4b21c48a2"/>
          <p:cNvPicPr>
            <a:picLocks noChangeAspect="1"/>
          </p:cNvPicPr>
          <p:nvPr/>
        </p:nvPicPr>
        <p:blipFill>
          <a:blip r:embed="rId5"/>
          <a:stretch>
            <a:fillRect/>
          </a:stretch>
        </p:blipFill>
        <p:spPr>
          <a:xfrm>
            <a:off x="9617710" y="139700"/>
            <a:ext cx="1313815" cy="759460"/>
          </a:xfrm>
          <a:prstGeom prst="rect">
            <a:avLst/>
          </a:prstGeom>
        </p:spPr>
      </p:pic>
      <p:sp>
        <p:nvSpPr>
          <p:cNvPr id="4" name="文本框 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6"/>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charset="-122"/>
                <a:ea typeface="微软雅黑" panose="020B0503020204020204" charset="-122"/>
                <a:sym typeface="+mn-ea"/>
              </a:rPr>
              <a:t>留抵退税新政适用主体</a:t>
            </a:r>
            <a:endParaRPr lang="zh-CN" altLang="en-US" dirty="0">
              <a:solidFill>
                <a:schemeClr val="accent1"/>
              </a:solidFill>
              <a:latin typeface="微软雅黑" panose="020B0503020204020204" charset="-122"/>
              <a:ea typeface="微软雅黑" panose="020B0503020204020204" charset="-122"/>
              <a:sym typeface="+mn-ea"/>
            </a:endParaRPr>
          </a:p>
        </p:txBody>
      </p:sp>
      <p:sp>
        <p:nvSpPr>
          <p:cNvPr id="3" name="文本框 2"/>
          <p:cNvSpPr txBox="1"/>
          <p:nvPr/>
        </p:nvSpPr>
        <p:spPr>
          <a:xfrm>
            <a:off x="1006475" y="1637665"/>
            <a:ext cx="9890125" cy="3646170"/>
          </a:xfrm>
          <a:prstGeom prst="rect">
            <a:avLst/>
          </a:prstGeom>
          <a:noFill/>
        </p:spPr>
        <p:txBody>
          <a:bodyPr wrap="square" rtlCol="0">
            <a:spAutoFit/>
          </a:bodyPr>
          <a:p>
            <a:pPr fontAlgn="auto">
              <a:lnSpc>
                <a:spcPct val="150000"/>
              </a:lnSpc>
            </a:pPr>
            <a:r>
              <a:rPr lang="en-US" altLang="zh-CN">
                <a:solidFill>
                  <a:srgbClr val="000000"/>
                </a:solidFill>
                <a:latin typeface="微软雅黑" panose="020B0503020204020204" charset="-122"/>
                <a:ea typeface="微软雅黑" panose="020B0503020204020204" charset="-122"/>
                <a:cs typeface="微软雅黑" panose="020B0503020204020204" charset="-122"/>
              </a:rPr>
              <a:t>      </a:t>
            </a:r>
            <a:r>
              <a:rPr lang="zh-CN" altLang="en-US">
                <a:solidFill>
                  <a:srgbClr val="000000"/>
                </a:solidFill>
                <a:latin typeface="微软雅黑" panose="020B0503020204020204" charset="-122"/>
                <a:ea typeface="微软雅黑" panose="020B0503020204020204" charset="-122"/>
                <a:cs typeface="微软雅黑" panose="020B0503020204020204" charset="-122"/>
              </a:rPr>
              <a:t>纳税人同时从事上述多项业务，以相关业务增值税销售额加总计算销售额占比，确定是否属于制造业等行业纳税人。</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a:solidFill>
                  <a:srgbClr val="000000"/>
                </a:solidFill>
                <a:latin typeface="微软雅黑" panose="020B0503020204020204" charset="-122"/>
                <a:ea typeface="微软雅黑" panose="020B0503020204020204" charset="-122"/>
                <a:cs typeface="微软雅黑" panose="020B0503020204020204" charset="-122"/>
              </a:rPr>
              <a:t>       以销售额占比最高的一个特定行业，作为其特定行业的判断结果。</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a:solidFill>
                  <a:srgbClr val="000000"/>
                </a:solidFill>
                <a:latin typeface="微软雅黑" panose="020B0503020204020204" charset="-122"/>
                <a:ea typeface="微软雅黑" panose="020B0503020204020204" charset="-122"/>
                <a:cs typeface="微软雅黑" panose="020B0503020204020204" charset="-122"/>
              </a:rPr>
              <a:t>       </a:t>
            </a:r>
            <a:r>
              <a:rPr lang="zh-CN" altLang="en-US" sz="1600">
                <a:solidFill>
                  <a:srgbClr val="000000"/>
                </a:solidFill>
                <a:latin typeface="微软雅黑" panose="020B0503020204020204" charset="-122"/>
                <a:ea typeface="微软雅黑" panose="020B0503020204020204" charset="-122"/>
                <a:cs typeface="微软雅黑" panose="020B0503020204020204" charset="-122"/>
              </a:rPr>
              <a:t>例：某纳税人2021年5月至2022年4月期间共取得增值税销售额1000万元，其中：生产销售设备销售额350万元，提供交通运输服务销售额250万元，提供建筑服务销售额400万元。该纳税人在此期间发生的制造业和交通运输业的销售额占比为 60% [=（350+250）/1000]。因此，该纳税人当期属于特定行业纳税人，申请留抵退税时，”退税企业类型“则勾选收入占比最高的行业“制造业”，无需勾选“交通运输、仓储和邮政业”，也不能同时勾选上述两个行业。</a:t>
            </a:r>
            <a:endParaRPr lang="zh-CN" altLang="en-US" sz="16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0" name="í$1íḋé"/>
          <p:cNvSpPr txBox="1"/>
          <p:nvPr>
            <p:custDataLst>
              <p:tags r:id="rId3"/>
            </p:custDataLst>
          </p:nvPr>
        </p:nvSpPr>
        <p:spPr>
          <a:xfrm>
            <a:off x="669925" y="1028700"/>
            <a:ext cx="5180330" cy="560705"/>
          </a:xfrm>
          <a:prstGeom prst="rect">
            <a:avLst/>
          </a:prstGeom>
          <a:noFill/>
        </p:spPr>
        <p:txBody>
          <a:bodyPr wrap="square" lIns="90000" tIns="46800" rIns="90000" bIns="46800" rtlCol="0">
            <a:normAutofit/>
          </a:bodyPr>
          <a:p>
            <a:pPr algn="just">
              <a:lnSpc>
                <a:spcPct val="150000"/>
              </a:lnSpc>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sym typeface="+mn-ea"/>
              </a:rPr>
              <a:t>二、特定行业企业     1+4+1</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pic>
        <p:nvPicPr>
          <p:cNvPr id="23" name="图片 22" descr="b21bb051f8198618367aaf0f34a239738bd4b21c48a2"/>
          <p:cNvPicPr>
            <a:picLocks noChangeAspect="1"/>
          </p:cNvPicPr>
          <p:nvPr/>
        </p:nvPicPr>
        <p:blipFill>
          <a:blip r:embed="rId4"/>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charset="-122"/>
                <a:ea typeface="微软雅黑" panose="020B0503020204020204" charset="-122"/>
                <a:sym typeface="+mn-ea"/>
              </a:rPr>
              <a:t>留抵退税新政适用主体</a:t>
            </a:r>
            <a:endParaRPr lang="zh-CN" altLang="en-US" dirty="0">
              <a:solidFill>
                <a:schemeClr val="accent1"/>
              </a:solidFill>
              <a:latin typeface="微软雅黑" panose="020B0503020204020204" charset="-122"/>
              <a:ea typeface="微软雅黑" panose="020B0503020204020204" charset="-122"/>
              <a:sym typeface="+mn-ea"/>
            </a:endParaRPr>
          </a:p>
        </p:txBody>
      </p:sp>
      <p:sp>
        <p:nvSpPr>
          <p:cNvPr id="53" name="iśļïḍe"/>
          <p:cNvSpPr/>
          <p:nvPr>
            <p:custDataLst>
              <p:tags r:id="rId3"/>
            </p:custDataLst>
          </p:nvPr>
        </p:nvSpPr>
        <p:spPr bwMode="auto">
          <a:xfrm>
            <a:off x="5749290" y="5628640"/>
            <a:ext cx="636270" cy="500380"/>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rgbClr val="BFBFBF">
                  <a:lumMod val="75000"/>
                </a:srgbClr>
              </a:gs>
              <a:gs pos="50000">
                <a:srgbClr val="D9D9D9">
                  <a:lumMod val="85000"/>
                </a:srgbClr>
              </a:gs>
              <a:gs pos="100000">
                <a:srgbClr val="BFBFBF">
                  <a:lumMod val="75000"/>
                </a:srgbClr>
              </a:gs>
            </a:gsLst>
            <a:lin ang="0" scaled="0"/>
          </a:gra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54" name="íşļiḓé"/>
          <p:cNvSpPr/>
          <p:nvPr>
            <p:custDataLst>
              <p:tags r:id="rId4"/>
            </p:custDataLst>
          </p:nvPr>
        </p:nvSpPr>
        <p:spPr bwMode="auto">
          <a:xfrm>
            <a:off x="5958205" y="5949950"/>
            <a:ext cx="218440" cy="179070"/>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dk1">
              <a:lumMod val="65000"/>
              <a:lumOff val="35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55" name="íṥļíḑê"/>
          <p:cNvSpPr/>
          <p:nvPr>
            <p:custDataLst>
              <p:tags r:id="rId5"/>
            </p:custDataLst>
          </p:nvPr>
        </p:nvSpPr>
        <p:spPr bwMode="auto">
          <a:xfrm>
            <a:off x="5725795" y="5368925"/>
            <a:ext cx="683260" cy="389890"/>
          </a:xfrm>
          <a:prstGeom prst="ellipse">
            <a:avLst/>
          </a:prstGeom>
          <a:solidFill>
            <a:schemeClr val="lt1">
              <a:lumMod val="85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56" name="íśḻîḑé"/>
          <p:cNvSpPr/>
          <p:nvPr>
            <p:custDataLst>
              <p:tags r:id="rId6"/>
            </p:custDataLst>
          </p:nvPr>
        </p:nvSpPr>
        <p:spPr bwMode="auto">
          <a:xfrm>
            <a:off x="5946140" y="5492750"/>
            <a:ext cx="248285" cy="141605"/>
          </a:xfrm>
          <a:prstGeom prst="ellipse">
            <a:avLst/>
          </a:prstGeom>
          <a:solidFill>
            <a:schemeClr val="dk1">
              <a:lumMod val="65000"/>
              <a:lumOff val="35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7" name="íṥľiḑê"/>
          <p:cNvSpPr/>
          <p:nvPr>
            <p:custDataLst>
              <p:tags r:id="rId7"/>
            </p:custDataLst>
          </p:nvPr>
        </p:nvSpPr>
        <p:spPr bwMode="auto">
          <a:xfrm>
            <a:off x="4262755" y="4311650"/>
            <a:ext cx="2189480" cy="9842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chemeClr val="accent1">
              <a:lumMod val="75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8" name="ïṣ1íḋè"/>
          <p:cNvSpPr/>
          <p:nvPr>
            <p:custDataLst>
              <p:tags r:id="rId8"/>
            </p:custDataLst>
          </p:nvPr>
        </p:nvSpPr>
        <p:spPr bwMode="auto">
          <a:xfrm>
            <a:off x="5725795" y="4347210"/>
            <a:ext cx="683260" cy="387985"/>
          </a:xfrm>
          <a:prstGeom prst="ellipse">
            <a:avLst/>
          </a:prstGeom>
          <a:solidFill>
            <a:schemeClr val="lt1">
              <a:lumMod val="65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9" name="işlïḓê"/>
          <p:cNvSpPr/>
          <p:nvPr>
            <p:custDataLst>
              <p:tags r:id="rId9"/>
            </p:custDataLst>
          </p:nvPr>
        </p:nvSpPr>
        <p:spPr bwMode="auto">
          <a:xfrm>
            <a:off x="5770880" y="4386580"/>
            <a:ext cx="596900" cy="309245"/>
          </a:xfrm>
          <a:prstGeom prst="ellipse">
            <a:avLst/>
          </a:prstGeom>
          <a:solidFill>
            <a:schemeClr val="lt1">
              <a:lumMod val="85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50" name="íśļîďê"/>
          <p:cNvSpPr/>
          <p:nvPr>
            <p:custDataLst>
              <p:tags r:id="rId10"/>
            </p:custDataLst>
          </p:nvPr>
        </p:nvSpPr>
        <p:spPr bwMode="auto">
          <a:xfrm>
            <a:off x="5725795" y="4544060"/>
            <a:ext cx="683260" cy="942975"/>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51" name="íṩ1ïdê"/>
          <p:cNvSpPr/>
          <p:nvPr>
            <p:custDataLst>
              <p:tags r:id="rId11"/>
            </p:custDataLst>
          </p:nvPr>
        </p:nvSpPr>
        <p:spPr bwMode="auto">
          <a:xfrm>
            <a:off x="5946140" y="4474845"/>
            <a:ext cx="248285" cy="141605"/>
          </a:xfrm>
          <a:prstGeom prst="ellipse">
            <a:avLst/>
          </a:prstGeom>
          <a:solidFill>
            <a:schemeClr val="dk1">
              <a:lumMod val="65000"/>
              <a:lumOff val="35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52" name="iṥḷïḑê"/>
          <p:cNvSpPr/>
          <p:nvPr>
            <p:custDataLst>
              <p:tags r:id="rId12"/>
            </p:custDataLst>
          </p:nvPr>
        </p:nvSpPr>
        <p:spPr bwMode="auto">
          <a:xfrm>
            <a:off x="5725795" y="4544060"/>
            <a:ext cx="726440" cy="978535"/>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577CCE"/>
              </a:gs>
              <a:gs pos="50000">
                <a:srgbClr val="9AB0E2">
                  <a:lumMod val="60000"/>
                  <a:lumOff val="40000"/>
                </a:srgbClr>
              </a:gs>
              <a:gs pos="100000">
                <a:srgbClr val="577CCE"/>
              </a:gs>
            </a:gsLst>
            <a:lin ang="0" scaled="0"/>
          </a:gra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0" name="îṡľïde"/>
          <p:cNvSpPr/>
          <p:nvPr>
            <p:custDataLst>
              <p:tags r:id="rId13"/>
            </p:custDataLst>
          </p:nvPr>
        </p:nvSpPr>
        <p:spPr bwMode="auto">
          <a:xfrm>
            <a:off x="5731510" y="3249930"/>
            <a:ext cx="2197735" cy="982345"/>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chemeClr val="accent2">
              <a:lumMod val="75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1" name="îṧlídé"/>
          <p:cNvSpPr/>
          <p:nvPr>
            <p:custDataLst>
              <p:tags r:id="rId14"/>
            </p:custDataLst>
          </p:nvPr>
        </p:nvSpPr>
        <p:spPr bwMode="auto">
          <a:xfrm>
            <a:off x="5782945" y="3289300"/>
            <a:ext cx="675640" cy="387985"/>
          </a:xfrm>
          <a:prstGeom prst="ellipse">
            <a:avLst/>
          </a:prstGeom>
          <a:solidFill>
            <a:schemeClr val="lt1">
              <a:lumMod val="65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2" name="îṥľiḋè"/>
          <p:cNvSpPr/>
          <p:nvPr>
            <p:custDataLst>
              <p:tags r:id="rId15"/>
            </p:custDataLst>
          </p:nvPr>
        </p:nvSpPr>
        <p:spPr bwMode="auto">
          <a:xfrm>
            <a:off x="5822315" y="3328670"/>
            <a:ext cx="596900" cy="309245"/>
          </a:xfrm>
          <a:prstGeom prst="ellipse">
            <a:avLst/>
          </a:prstGeom>
          <a:solidFill>
            <a:schemeClr val="lt1">
              <a:lumMod val="85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3" name="iŝḷîḓe"/>
          <p:cNvSpPr/>
          <p:nvPr>
            <p:custDataLst>
              <p:tags r:id="rId16"/>
            </p:custDataLst>
          </p:nvPr>
        </p:nvSpPr>
        <p:spPr bwMode="auto">
          <a:xfrm>
            <a:off x="5782945" y="3480435"/>
            <a:ext cx="675640" cy="948690"/>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4" name="îSļiḋê"/>
          <p:cNvSpPr/>
          <p:nvPr>
            <p:custDataLst>
              <p:tags r:id="rId17"/>
            </p:custDataLst>
          </p:nvPr>
        </p:nvSpPr>
        <p:spPr bwMode="auto">
          <a:xfrm>
            <a:off x="5997575" y="3411220"/>
            <a:ext cx="248285" cy="147955"/>
          </a:xfrm>
          <a:prstGeom prst="ellipse">
            <a:avLst/>
          </a:prstGeom>
          <a:solidFill>
            <a:schemeClr val="lt1">
              <a:lumMod val="65000"/>
              <a:lumOff val="35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5" name="îṡlídè"/>
          <p:cNvSpPr/>
          <p:nvPr>
            <p:custDataLst>
              <p:tags r:id="rId18"/>
            </p:custDataLst>
          </p:nvPr>
        </p:nvSpPr>
        <p:spPr bwMode="auto">
          <a:xfrm>
            <a:off x="5782945" y="3480435"/>
            <a:ext cx="675640" cy="948690"/>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6" name="îŝ1íḓe"/>
          <p:cNvSpPr/>
          <p:nvPr>
            <p:custDataLst>
              <p:tags r:id="rId19"/>
            </p:custDataLst>
          </p:nvPr>
        </p:nvSpPr>
        <p:spPr bwMode="auto">
          <a:xfrm>
            <a:off x="5731510" y="3480435"/>
            <a:ext cx="726440" cy="9842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999AF"/>
              </a:gs>
              <a:gs pos="50000">
                <a:srgbClr val="9BC2CF">
                  <a:lumMod val="60000"/>
                  <a:lumOff val="40000"/>
                </a:srgbClr>
              </a:gs>
              <a:gs pos="100000">
                <a:srgbClr val="5999AF"/>
              </a:gs>
            </a:gsLst>
            <a:lin ang="0" scaled="0"/>
          </a:gra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3" name="îSľîḋè"/>
          <p:cNvSpPr/>
          <p:nvPr>
            <p:custDataLst>
              <p:tags r:id="rId20"/>
            </p:custDataLst>
          </p:nvPr>
        </p:nvSpPr>
        <p:spPr bwMode="auto">
          <a:xfrm>
            <a:off x="4262755" y="2192655"/>
            <a:ext cx="2189480" cy="982345"/>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chemeClr val="accent3">
              <a:lumMod val="75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4" name="îsľíḓê"/>
          <p:cNvSpPr/>
          <p:nvPr>
            <p:custDataLst>
              <p:tags r:id="rId21"/>
            </p:custDataLst>
          </p:nvPr>
        </p:nvSpPr>
        <p:spPr bwMode="auto">
          <a:xfrm>
            <a:off x="5725795" y="2228850"/>
            <a:ext cx="683260" cy="387985"/>
          </a:xfrm>
          <a:prstGeom prst="ellipse">
            <a:avLst/>
          </a:prstGeom>
          <a:solidFill>
            <a:schemeClr val="lt1">
              <a:lumMod val="65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5" name="isḷíde"/>
          <p:cNvSpPr/>
          <p:nvPr>
            <p:custDataLst>
              <p:tags r:id="rId22"/>
            </p:custDataLst>
          </p:nvPr>
        </p:nvSpPr>
        <p:spPr bwMode="auto">
          <a:xfrm>
            <a:off x="5770880" y="2274570"/>
            <a:ext cx="596900" cy="303530"/>
          </a:xfrm>
          <a:prstGeom prst="ellipse">
            <a:avLst/>
          </a:prstGeom>
          <a:solidFill>
            <a:schemeClr val="lt1">
              <a:lumMod val="85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6" name="îŝļîḑé"/>
          <p:cNvSpPr/>
          <p:nvPr>
            <p:custDataLst>
              <p:tags r:id="rId23"/>
            </p:custDataLst>
          </p:nvPr>
        </p:nvSpPr>
        <p:spPr bwMode="auto">
          <a:xfrm>
            <a:off x="5725795" y="2423160"/>
            <a:ext cx="683260" cy="94932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7" name="ísľiḍè"/>
          <p:cNvSpPr/>
          <p:nvPr>
            <p:custDataLst>
              <p:tags r:id="rId24"/>
            </p:custDataLst>
          </p:nvPr>
        </p:nvSpPr>
        <p:spPr bwMode="auto">
          <a:xfrm>
            <a:off x="5946140" y="2353945"/>
            <a:ext cx="248285" cy="141605"/>
          </a:xfrm>
          <a:prstGeom prst="ellipse">
            <a:avLst/>
          </a:prstGeom>
          <a:solidFill>
            <a:schemeClr val="dk1">
              <a:lumMod val="65000"/>
              <a:lumOff val="35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8" name="iṣḻîdé"/>
          <p:cNvSpPr/>
          <p:nvPr>
            <p:custDataLst>
              <p:tags r:id="rId25"/>
            </p:custDataLst>
          </p:nvPr>
        </p:nvSpPr>
        <p:spPr bwMode="auto">
          <a:xfrm>
            <a:off x="5725795" y="2423160"/>
            <a:ext cx="683260" cy="94932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9" name="î$ḷiḑe"/>
          <p:cNvSpPr/>
          <p:nvPr>
            <p:custDataLst>
              <p:tags r:id="rId26"/>
            </p:custDataLst>
          </p:nvPr>
        </p:nvSpPr>
        <p:spPr bwMode="auto">
          <a:xfrm>
            <a:off x="5725795" y="2423160"/>
            <a:ext cx="726440" cy="978535"/>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5BA080"/>
              </a:gs>
              <a:gs pos="50000">
                <a:srgbClr val="9CC7B3">
                  <a:lumMod val="60000"/>
                  <a:lumOff val="40000"/>
                </a:srgbClr>
              </a:gs>
              <a:gs pos="100000">
                <a:srgbClr val="5BA080"/>
              </a:gs>
            </a:gsLst>
            <a:lin ang="0" scaled="0"/>
          </a:gra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9" name="í$ļíḍe"/>
          <p:cNvSpPr/>
          <p:nvPr>
            <p:custDataLst>
              <p:tags r:id="rId27"/>
            </p:custDataLst>
          </p:nvPr>
        </p:nvSpPr>
        <p:spPr bwMode="auto">
          <a:xfrm>
            <a:off x="4919980" y="4697095"/>
            <a:ext cx="130175" cy="151765"/>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0" name="ï$ḷiďe"/>
          <p:cNvSpPr/>
          <p:nvPr>
            <p:custDataLst>
              <p:tags r:id="rId28"/>
            </p:custDataLst>
          </p:nvPr>
        </p:nvSpPr>
        <p:spPr bwMode="auto">
          <a:xfrm>
            <a:off x="4930140" y="4530090"/>
            <a:ext cx="51435" cy="161290"/>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1" name="íSľîḋe"/>
          <p:cNvSpPr/>
          <p:nvPr>
            <p:custDataLst>
              <p:tags r:id="rId29"/>
            </p:custDataLst>
          </p:nvPr>
        </p:nvSpPr>
        <p:spPr bwMode="auto">
          <a:xfrm>
            <a:off x="4998720" y="4518025"/>
            <a:ext cx="196850" cy="330835"/>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2" name="ïṩḷïḋe"/>
          <p:cNvSpPr/>
          <p:nvPr>
            <p:custDataLst>
              <p:tags r:id="rId30"/>
            </p:custDataLst>
          </p:nvPr>
        </p:nvSpPr>
        <p:spPr bwMode="auto">
          <a:xfrm>
            <a:off x="5116830" y="4663440"/>
            <a:ext cx="112395" cy="123825"/>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7" name="ïṩ1iḑê"/>
          <p:cNvSpPr/>
          <p:nvPr>
            <p:custDataLst>
              <p:tags r:id="rId31"/>
            </p:custDataLst>
          </p:nvPr>
        </p:nvSpPr>
        <p:spPr bwMode="auto">
          <a:xfrm>
            <a:off x="6968490" y="3478530"/>
            <a:ext cx="291465" cy="285750"/>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8" name="íṡ1ídè"/>
          <p:cNvSpPr/>
          <p:nvPr>
            <p:custDataLst>
              <p:tags r:id="rId32"/>
            </p:custDataLst>
          </p:nvPr>
        </p:nvSpPr>
        <p:spPr bwMode="auto">
          <a:xfrm>
            <a:off x="6990080" y="3505835"/>
            <a:ext cx="241935" cy="146050"/>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3" name="išḷíḋè"/>
          <p:cNvSpPr/>
          <p:nvPr>
            <p:custDataLst>
              <p:tags r:id="rId33"/>
            </p:custDataLst>
          </p:nvPr>
        </p:nvSpPr>
        <p:spPr bwMode="auto">
          <a:xfrm>
            <a:off x="4944745" y="2355850"/>
            <a:ext cx="259715" cy="38862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4" name="ïSḷïde"/>
          <p:cNvSpPr/>
          <p:nvPr>
            <p:custDataLst>
              <p:tags r:id="rId34"/>
            </p:custDataLst>
          </p:nvPr>
        </p:nvSpPr>
        <p:spPr bwMode="auto">
          <a:xfrm>
            <a:off x="5038090" y="2752090"/>
            <a:ext cx="70485" cy="27940"/>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5" name="ís1îde"/>
          <p:cNvSpPr/>
          <p:nvPr>
            <p:custDataLst>
              <p:tags r:id="rId35"/>
            </p:custDataLst>
          </p:nvPr>
        </p:nvSpPr>
        <p:spPr bwMode="auto">
          <a:xfrm>
            <a:off x="5058410" y="2515235"/>
            <a:ext cx="30480" cy="12700"/>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6" name="íṥḻíḍê"/>
          <p:cNvSpPr/>
          <p:nvPr>
            <p:custDataLst>
              <p:tags r:id="rId36"/>
            </p:custDataLst>
          </p:nvPr>
        </p:nvSpPr>
        <p:spPr bwMode="auto">
          <a:xfrm>
            <a:off x="5030470" y="2492375"/>
            <a:ext cx="85725" cy="7620"/>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0" name="iŝḷïḓé"/>
          <p:cNvSpPr/>
          <p:nvPr>
            <p:custDataLst>
              <p:tags r:id="rId37"/>
            </p:custDataLst>
          </p:nvPr>
        </p:nvSpPr>
        <p:spPr bwMode="auto">
          <a:xfrm>
            <a:off x="5765800" y="1229995"/>
            <a:ext cx="659765" cy="821055"/>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rgbClr val="BFBFBF">
                  <a:lumMod val="75000"/>
                </a:srgbClr>
              </a:gs>
              <a:gs pos="50000">
                <a:srgbClr val="D9D9D9">
                  <a:lumMod val="85000"/>
                </a:srgbClr>
              </a:gs>
              <a:gs pos="100000">
                <a:srgbClr val="BFBFBF">
                  <a:lumMod val="75000"/>
                </a:srgbClr>
              </a:gs>
            </a:gsLst>
            <a:lin ang="0" scaled="0"/>
          </a:gra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1" name="ïSḻïḍè"/>
          <p:cNvSpPr/>
          <p:nvPr>
            <p:custDataLst>
              <p:tags r:id="rId38"/>
            </p:custDataLst>
          </p:nvPr>
        </p:nvSpPr>
        <p:spPr bwMode="auto">
          <a:xfrm>
            <a:off x="5755640" y="1763395"/>
            <a:ext cx="681355" cy="581025"/>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rgbClr val="BFBFBF">
                  <a:lumMod val="75000"/>
                </a:srgbClr>
              </a:gs>
              <a:gs pos="50000">
                <a:srgbClr val="D9D9D9">
                  <a:lumMod val="85000"/>
                </a:srgbClr>
              </a:gs>
              <a:gs pos="100000">
                <a:srgbClr val="BFBFBF">
                  <a:lumMod val="75000"/>
                </a:srgbClr>
              </a:gs>
            </a:gsLst>
            <a:lin ang="0" scaled="0"/>
          </a:gra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2" name="íṣlíde"/>
          <p:cNvSpPr/>
          <p:nvPr>
            <p:custDataLst>
              <p:tags r:id="rId39"/>
            </p:custDataLst>
          </p:nvPr>
        </p:nvSpPr>
        <p:spPr bwMode="auto">
          <a:xfrm>
            <a:off x="5755640" y="1730375"/>
            <a:ext cx="681355" cy="241935"/>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dk1">
              <a:lumMod val="65000"/>
              <a:lumOff val="35000"/>
            </a:schemeClr>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5" name="îŝlidé"/>
          <p:cNvSpPr txBox="1"/>
          <p:nvPr>
            <p:custDataLst>
              <p:tags r:id="rId40"/>
            </p:custDataLst>
          </p:nvPr>
        </p:nvSpPr>
        <p:spPr bwMode="auto">
          <a:xfrm>
            <a:off x="7929245" y="3478530"/>
            <a:ext cx="3011170" cy="39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2.</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特定行业</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7" name="îşliḓe"/>
          <p:cNvSpPr txBox="1"/>
          <p:nvPr>
            <p:custDataLst>
              <p:tags r:id="rId41"/>
            </p:custDataLst>
          </p:nvPr>
        </p:nvSpPr>
        <p:spPr bwMode="auto">
          <a:xfrm>
            <a:off x="1234440" y="2360295"/>
            <a:ext cx="3011170" cy="39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1.小微企业</a:t>
            </a:r>
            <a:endParaRPr lang="en-US" altLang="zh-CN"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9" name="ïSļîḓè"/>
          <p:cNvSpPr txBox="1"/>
          <p:nvPr>
            <p:custDataLst>
              <p:tags r:id="rId42"/>
            </p:custDataLst>
          </p:nvPr>
        </p:nvSpPr>
        <p:spPr bwMode="auto">
          <a:xfrm>
            <a:off x="1251585" y="4487545"/>
            <a:ext cx="3011170" cy="39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3.</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一般企业</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57" name="í$1íḋé"/>
          <p:cNvSpPr txBox="1"/>
          <p:nvPr>
            <p:custDataLst>
              <p:tags r:id="rId43"/>
            </p:custDataLst>
          </p:nvPr>
        </p:nvSpPr>
        <p:spPr>
          <a:xfrm>
            <a:off x="688975" y="1024890"/>
            <a:ext cx="5180330" cy="560705"/>
          </a:xfrm>
          <a:prstGeom prst="rect">
            <a:avLst/>
          </a:prstGeom>
          <a:noFill/>
        </p:spPr>
        <p:txBody>
          <a:bodyPr wrap="square" lIns="90000" tIns="46800" rIns="90000" bIns="46800" rtlCol="0">
            <a:normAutofit/>
          </a:bodyPr>
          <a:p>
            <a:pPr algn="just">
              <a:lnSpc>
                <a:spcPct val="150000"/>
              </a:lnSpc>
            </a:pPr>
            <a:r>
              <a:rPr lang="zh-CN" altLang="en-US" sz="2000" b="1" dirty="0">
                <a:solidFill>
                  <a:schemeClr val="dk1"/>
                </a:solidFill>
                <a:latin typeface="微软雅黑" panose="020B0503020204020204" charset="-122"/>
                <a:ea typeface="微软雅黑" panose="020B0503020204020204" charset="-122"/>
              </a:rPr>
              <a:t>三、退税企业类型判断顺序</a:t>
            </a:r>
            <a:endParaRPr lang="zh-CN" altLang="en-US" sz="2000" b="1" dirty="0">
              <a:solidFill>
                <a:schemeClr val="dk1"/>
              </a:solidFill>
              <a:latin typeface="微软雅黑" panose="020B0503020204020204" charset="-122"/>
              <a:ea typeface="微软雅黑" panose="020B0503020204020204" charset="-122"/>
            </a:endParaRPr>
          </a:p>
        </p:txBody>
      </p:sp>
      <p:pic>
        <p:nvPicPr>
          <p:cNvPr id="3" name="图片 2" descr="b21bb051f8198618367aaf0f34a239738bd4b21c48a2"/>
          <p:cNvPicPr>
            <a:picLocks noChangeAspect="1"/>
          </p:cNvPicPr>
          <p:nvPr/>
        </p:nvPicPr>
        <p:blipFill>
          <a:blip r:embed="rId44"/>
          <a:stretch>
            <a:fillRect/>
          </a:stretch>
        </p:blipFill>
        <p:spPr>
          <a:xfrm>
            <a:off x="9617710" y="139700"/>
            <a:ext cx="1313815" cy="759460"/>
          </a:xfrm>
          <a:prstGeom prst="rect">
            <a:avLst/>
          </a:prstGeom>
        </p:spPr>
      </p:pic>
      <p:sp>
        <p:nvSpPr>
          <p:cNvPr id="4" name="文本框 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4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3"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charset="-122"/>
                <a:ea typeface="微软雅黑" panose="020B0503020204020204" charset="-122"/>
                <a:sym typeface="+mn-ea"/>
              </a:rPr>
              <a:t>留抵退税新政适用主体</a:t>
            </a:r>
            <a:endParaRPr lang="zh-CN" altLang="en-US" dirty="0">
              <a:solidFill>
                <a:schemeClr val="accent1"/>
              </a:solidFill>
              <a:latin typeface="微软雅黑" panose="020B0503020204020204" charset="-122"/>
              <a:ea typeface="微软雅黑" panose="020B0503020204020204" charset="-122"/>
              <a:sym typeface="+mn-ea"/>
            </a:endParaRPr>
          </a:p>
        </p:txBody>
      </p:sp>
      <p:sp>
        <p:nvSpPr>
          <p:cNvPr id="14" name="ïŝ1íďê"/>
          <p:cNvSpPr/>
          <p:nvPr>
            <p:custDataLst>
              <p:tags r:id="rId3"/>
            </p:custDataLst>
          </p:nvPr>
        </p:nvSpPr>
        <p:spPr bwMode="auto">
          <a:xfrm>
            <a:off x="7149465" y="3153410"/>
            <a:ext cx="320675" cy="278130"/>
          </a:xfrm>
          <a:custGeom>
            <a:avLst/>
            <a:gdLst>
              <a:gd name="T0" fmla="*/ 0 w 23"/>
              <a:gd name="T1" fmla="*/ 20 h 20"/>
              <a:gd name="T2" fmla="*/ 23 w 23"/>
              <a:gd name="T3" fmla="*/ 20 h 20"/>
              <a:gd name="T4" fmla="*/ 19 w 23"/>
              <a:gd name="T5" fmla="*/ 0 h 20"/>
              <a:gd name="T6" fmla="*/ 0 w 23"/>
              <a:gd name="T7" fmla="*/ 20 h 20"/>
            </a:gdLst>
            <a:ahLst/>
            <a:cxnLst>
              <a:cxn ang="0">
                <a:pos x="T0" y="T1"/>
              </a:cxn>
              <a:cxn ang="0">
                <a:pos x="T2" y="T3"/>
              </a:cxn>
              <a:cxn ang="0">
                <a:pos x="T4" y="T5"/>
              </a:cxn>
              <a:cxn ang="0">
                <a:pos x="T6" y="T7"/>
              </a:cxn>
            </a:cxnLst>
            <a:rect l="0" t="0" r="r" b="b"/>
            <a:pathLst>
              <a:path w="23" h="20">
                <a:moveTo>
                  <a:pt x="0" y="20"/>
                </a:moveTo>
                <a:cubicBezTo>
                  <a:pt x="23" y="20"/>
                  <a:pt x="23" y="20"/>
                  <a:pt x="23" y="20"/>
                </a:cubicBezTo>
                <a:cubicBezTo>
                  <a:pt x="22" y="13"/>
                  <a:pt x="21" y="6"/>
                  <a:pt x="19" y="0"/>
                </a:cubicBezTo>
                <a:cubicBezTo>
                  <a:pt x="15" y="8"/>
                  <a:pt x="8" y="15"/>
                  <a:pt x="0" y="20"/>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5" name="îšḻïḓê"/>
          <p:cNvSpPr/>
          <p:nvPr>
            <p:custDataLst>
              <p:tags r:id="rId4"/>
            </p:custDataLst>
          </p:nvPr>
        </p:nvSpPr>
        <p:spPr bwMode="auto">
          <a:xfrm>
            <a:off x="4680585" y="2737485"/>
            <a:ext cx="1297305" cy="2084705"/>
          </a:xfrm>
          <a:custGeom>
            <a:avLst/>
            <a:gdLst>
              <a:gd name="T0" fmla="*/ 17 w 93"/>
              <a:gd name="T1" fmla="*/ 0 h 150"/>
              <a:gd name="T2" fmla="*/ 0 w 93"/>
              <a:gd name="T3" fmla="*/ 55 h 150"/>
              <a:gd name="T4" fmla="*/ 71 w 93"/>
              <a:gd name="T5" fmla="*/ 150 h 150"/>
              <a:gd name="T6" fmla="*/ 93 w 93"/>
              <a:gd name="T7" fmla="*/ 54 h 150"/>
              <a:gd name="T8" fmla="*/ 17 w 93"/>
              <a:gd name="T9" fmla="*/ 0 h 150"/>
            </a:gdLst>
            <a:ahLst/>
            <a:cxnLst>
              <a:cxn ang="0">
                <a:pos x="T0" y="T1"/>
              </a:cxn>
              <a:cxn ang="0">
                <a:pos x="T2" y="T3"/>
              </a:cxn>
              <a:cxn ang="0">
                <a:pos x="T4" y="T5"/>
              </a:cxn>
              <a:cxn ang="0">
                <a:pos x="T6" y="T7"/>
              </a:cxn>
              <a:cxn ang="0">
                <a:pos x="T8" y="T9"/>
              </a:cxn>
            </a:cxnLst>
            <a:rect l="0" t="0" r="r" b="b"/>
            <a:pathLst>
              <a:path w="93" h="150">
                <a:moveTo>
                  <a:pt x="17" y="0"/>
                </a:moveTo>
                <a:cubicBezTo>
                  <a:pt x="6" y="16"/>
                  <a:pt x="0" y="35"/>
                  <a:pt x="0" y="55"/>
                </a:cubicBezTo>
                <a:cubicBezTo>
                  <a:pt x="0" y="100"/>
                  <a:pt x="30" y="137"/>
                  <a:pt x="71" y="150"/>
                </a:cubicBezTo>
                <a:cubicBezTo>
                  <a:pt x="93" y="54"/>
                  <a:pt x="93" y="54"/>
                  <a:pt x="93" y="54"/>
                </a:cubicBezTo>
                <a:lnTo>
                  <a:pt x="17" y="0"/>
                </a:ln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6" name="iṡḻíḍe"/>
          <p:cNvSpPr/>
          <p:nvPr>
            <p:custDataLst>
              <p:tags r:id="rId5"/>
            </p:custDataLst>
          </p:nvPr>
        </p:nvSpPr>
        <p:spPr bwMode="auto">
          <a:xfrm>
            <a:off x="4972685" y="2153285"/>
            <a:ext cx="1101725" cy="1263650"/>
          </a:xfrm>
          <a:custGeom>
            <a:avLst/>
            <a:gdLst>
              <a:gd name="T0" fmla="*/ 79 w 79"/>
              <a:gd name="T1" fmla="*/ 91 h 91"/>
              <a:gd name="T2" fmla="*/ 49 w 79"/>
              <a:gd name="T3" fmla="*/ 35 h 91"/>
              <a:gd name="T4" fmla="*/ 59 w 79"/>
              <a:gd name="T5" fmla="*/ 0 h 91"/>
              <a:gd name="T6" fmla="*/ 0 w 79"/>
              <a:gd name="T7" fmla="*/ 36 h 91"/>
              <a:gd name="T8" fmla="*/ 78 w 79"/>
              <a:gd name="T9" fmla="*/ 91 h 91"/>
              <a:gd name="T10" fmla="*/ 79 w 79"/>
              <a:gd name="T11" fmla="*/ 91 h 91"/>
            </a:gdLst>
            <a:ahLst/>
            <a:cxnLst>
              <a:cxn ang="0">
                <a:pos x="T0" y="T1"/>
              </a:cxn>
              <a:cxn ang="0">
                <a:pos x="T2" y="T3"/>
              </a:cxn>
              <a:cxn ang="0">
                <a:pos x="T4" y="T5"/>
              </a:cxn>
              <a:cxn ang="0">
                <a:pos x="T6" y="T7"/>
              </a:cxn>
              <a:cxn ang="0">
                <a:pos x="T8" y="T9"/>
              </a:cxn>
              <a:cxn ang="0">
                <a:pos x="T10" y="T11"/>
              </a:cxn>
            </a:cxnLst>
            <a:rect l="0" t="0" r="r" b="b"/>
            <a:pathLst>
              <a:path w="79" h="91">
                <a:moveTo>
                  <a:pt x="79" y="91"/>
                </a:moveTo>
                <a:cubicBezTo>
                  <a:pt x="61" y="79"/>
                  <a:pt x="49" y="58"/>
                  <a:pt x="49" y="35"/>
                </a:cubicBezTo>
                <a:cubicBezTo>
                  <a:pt x="49" y="22"/>
                  <a:pt x="53" y="10"/>
                  <a:pt x="59" y="0"/>
                </a:cubicBezTo>
                <a:cubicBezTo>
                  <a:pt x="35" y="5"/>
                  <a:pt x="15" y="18"/>
                  <a:pt x="0" y="36"/>
                </a:cubicBezTo>
                <a:cubicBezTo>
                  <a:pt x="78" y="91"/>
                  <a:pt x="78" y="91"/>
                  <a:pt x="78" y="91"/>
                </a:cubicBezTo>
                <a:lnTo>
                  <a:pt x="79" y="91"/>
                </a:ln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7" name="ïŝḷîḍè"/>
          <p:cNvSpPr/>
          <p:nvPr>
            <p:custDataLst>
              <p:tags r:id="rId6"/>
            </p:custDataLst>
          </p:nvPr>
        </p:nvSpPr>
        <p:spPr bwMode="auto">
          <a:xfrm>
            <a:off x="5768340" y="3528060"/>
            <a:ext cx="627380" cy="1349375"/>
          </a:xfrm>
          <a:custGeom>
            <a:avLst/>
            <a:gdLst>
              <a:gd name="T0" fmla="*/ 45 w 45"/>
              <a:gd name="T1" fmla="*/ 2 h 97"/>
              <a:gd name="T2" fmla="*/ 37 w 45"/>
              <a:gd name="T3" fmla="*/ 0 h 97"/>
              <a:gd name="T4" fmla="*/ 22 w 45"/>
              <a:gd name="T5" fmla="*/ 0 h 97"/>
              <a:gd name="T6" fmla="*/ 0 w 45"/>
              <a:gd name="T7" fmla="*/ 95 h 97"/>
              <a:gd name="T8" fmla="*/ 22 w 45"/>
              <a:gd name="T9" fmla="*/ 97 h 97"/>
              <a:gd name="T10" fmla="*/ 38 w 45"/>
              <a:gd name="T11" fmla="*/ 96 h 97"/>
              <a:gd name="T12" fmla="*/ 38 w 45"/>
              <a:gd name="T13" fmla="*/ 34 h 97"/>
              <a:gd name="T14" fmla="*/ 45 w 45"/>
              <a:gd name="T15" fmla="*/ 18 h 97"/>
              <a:gd name="T16" fmla="*/ 45 w 45"/>
              <a:gd name="T1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97">
                <a:moveTo>
                  <a:pt x="45" y="2"/>
                </a:moveTo>
                <a:cubicBezTo>
                  <a:pt x="42" y="1"/>
                  <a:pt x="39" y="1"/>
                  <a:pt x="37" y="0"/>
                </a:cubicBezTo>
                <a:cubicBezTo>
                  <a:pt x="22" y="0"/>
                  <a:pt x="22" y="0"/>
                  <a:pt x="22" y="0"/>
                </a:cubicBezTo>
                <a:cubicBezTo>
                  <a:pt x="0" y="95"/>
                  <a:pt x="0" y="95"/>
                  <a:pt x="0" y="95"/>
                </a:cubicBezTo>
                <a:cubicBezTo>
                  <a:pt x="7" y="96"/>
                  <a:pt x="14" y="97"/>
                  <a:pt x="22" y="97"/>
                </a:cubicBezTo>
                <a:cubicBezTo>
                  <a:pt x="27" y="97"/>
                  <a:pt x="33" y="97"/>
                  <a:pt x="38" y="96"/>
                </a:cubicBezTo>
                <a:cubicBezTo>
                  <a:pt x="38" y="34"/>
                  <a:pt x="38" y="34"/>
                  <a:pt x="38" y="34"/>
                </a:cubicBezTo>
                <a:cubicBezTo>
                  <a:pt x="38" y="28"/>
                  <a:pt x="40" y="22"/>
                  <a:pt x="45" y="18"/>
                </a:cubicBezTo>
                <a:lnTo>
                  <a:pt x="45" y="2"/>
                </a:ln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8" name="iś1ïďe"/>
          <p:cNvSpPr/>
          <p:nvPr>
            <p:custDataLst>
              <p:tags r:id="rId7"/>
            </p:custDataLst>
          </p:nvPr>
        </p:nvSpPr>
        <p:spPr bwMode="auto">
          <a:xfrm>
            <a:off x="6841490" y="3528060"/>
            <a:ext cx="628650" cy="1057275"/>
          </a:xfrm>
          <a:custGeom>
            <a:avLst/>
            <a:gdLst>
              <a:gd name="T0" fmla="*/ 0 w 45"/>
              <a:gd name="T1" fmla="*/ 2 h 76"/>
              <a:gd name="T2" fmla="*/ 0 w 45"/>
              <a:gd name="T3" fmla="*/ 18 h 76"/>
              <a:gd name="T4" fmla="*/ 6 w 45"/>
              <a:gd name="T5" fmla="*/ 34 h 76"/>
              <a:gd name="T6" fmla="*/ 6 w 45"/>
              <a:gd name="T7" fmla="*/ 76 h 76"/>
              <a:gd name="T8" fmla="*/ 45 w 45"/>
              <a:gd name="T9" fmla="*/ 0 h 76"/>
              <a:gd name="T10" fmla="*/ 8 w 45"/>
              <a:gd name="T11" fmla="*/ 0 h 76"/>
              <a:gd name="T12" fmla="*/ 0 w 45"/>
              <a:gd name="T13" fmla="*/ 2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0" y="2"/>
                </a:moveTo>
                <a:cubicBezTo>
                  <a:pt x="0" y="18"/>
                  <a:pt x="0" y="18"/>
                  <a:pt x="0" y="18"/>
                </a:cubicBezTo>
                <a:cubicBezTo>
                  <a:pt x="4" y="22"/>
                  <a:pt x="6" y="28"/>
                  <a:pt x="6" y="34"/>
                </a:cubicBezTo>
                <a:cubicBezTo>
                  <a:pt x="6" y="76"/>
                  <a:pt x="6" y="76"/>
                  <a:pt x="6" y="76"/>
                </a:cubicBezTo>
                <a:cubicBezTo>
                  <a:pt x="29" y="58"/>
                  <a:pt x="44" y="31"/>
                  <a:pt x="45" y="0"/>
                </a:cubicBezTo>
                <a:cubicBezTo>
                  <a:pt x="8" y="0"/>
                  <a:pt x="8" y="0"/>
                  <a:pt x="8" y="0"/>
                </a:cubicBezTo>
                <a:cubicBezTo>
                  <a:pt x="5" y="1"/>
                  <a:pt x="2" y="1"/>
                  <a:pt x="0" y="2"/>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9" name="îṥľíḑê"/>
          <p:cNvSpPr/>
          <p:nvPr>
            <p:custDataLst>
              <p:tags r:id="rId8"/>
            </p:custDataLst>
          </p:nvPr>
        </p:nvSpPr>
        <p:spPr bwMode="auto">
          <a:xfrm>
            <a:off x="5727065" y="1764030"/>
            <a:ext cx="1784350" cy="3724275"/>
          </a:xfrm>
          <a:custGeom>
            <a:avLst/>
            <a:gdLst>
              <a:gd name="T0" fmla="*/ 75 w 128"/>
              <a:gd name="T1" fmla="*/ 147 h 268"/>
              <a:gd name="T2" fmla="*/ 75 w 128"/>
              <a:gd name="T3" fmla="*/ 125 h 268"/>
              <a:gd name="T4" fmla="*/ 128 w 128"/>
              <a:gd name="T5" fmla="*/ 63 h 268"/>
              <a:gd name="T6" fmla="*/ 64 w 128"/>
              <a:gd name="T7" fmla="*/ 0 h 268"/>
              <a:gd name="T8" fmla="*/ 0 w 128"/>
              <a:gd name="T9" fmla="*/ 63 h 268"/>
              <a:gd name="T10" fmla="*/ 52 w 128"/>
              <a:gd name="T11" fmla="*/ 125 h 268"/>
              <a:gd name="T12" fmla="*/ 52 w 128"/>
              <a:gd name="T13" fmla="*/ 147 h 268"/>
              <a:gd name="T14" fmla="*/ 46 w 128"/>
              <a:gd name="T15" fmla="*/ 161 h 268"/>
              <a:gd name="T16" fmla="*/ 46 w 128"/>
              <a:gd name="T17" fmla="*/ 250 h 268"/>
              <a:gd name="T18" fmla="*/ 64 w 128"/>
              <a:gd name="T19" fmla="*/ 268 h 268"/>
              <a:gd name="T20" fmla="*/ 82 w 128"/>
              <a:gd name="T21" fmla="*/ 250 h 268"/>
              <a:gd name="T22" fmla="*/ 82 w 128"/>
              <a:gd name="T23" fmla="*/ 161 h 268"/>
              <a:gd name="T24" fmla="*/ 75 w 128"/>
              <a:gd name="T25" fmla="*/ 147 h 268"/>
              <a:gd name="T26" fmla="*/ 13 w 128"/>
              <a:gd name="T27" fmla="*/ 63 h 268"/>
              <a:gd name="T28" fmla="*/ 64 w 128"/>
              <a:gd name="T29" fmla="*/ 14 h 268"/>
              <a:gd name="T30" fmla="*/ 114 w 128"/>
              <a:gd name="T31" fmla="*/ 63 h 268"/>
              <a:gd name="T32" fmla="*/ 64 w 128"/>
              <a:gd name="T33" fmla="*/ 113 h 268"/>
              <a:gd name="T34" fmla="*/ 13 w 128"/>
              <a:gd name="T35" fmla="*/ 6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68">
                <a:moveTo>
                  <a:pt x="75" y="147"/>
                </a:moveTo>
                <a:cubicBezTo>
                  <a:pt x="75" y="125"/>
                  <a:pt x="75" y="125"/>
                  <a:pt x="75" y="125"/>
                </a:cubicBezTo>
                <a:cubicBezTo>
                  <a:pt x="105" y="120"/>
                  <a:pt x="128" y="94"/>
                  <a:pt x="128" y="63"/>
                </a:cubicBezTo>
                <a:cubicBezTo>
                  <a:pt x="128" y="28"/>
                  <a:pt x="99" y="0"/>
                  <a:pt x="64" y="0"/>
                </a:cubicBezTo>
                <a:cubicBezTo>
                  <a:pt x="28" y="0"/>
                  <a:pt x="0" y="28"/>
                  <a:pt x="0" y="63"/>
                </a:cubicBezTo>
                <a:cubicBezTo>
                  <a:pt x="0" y="94"/>
                  <a:pt x="22" y="120"/>
                  <a:pt x="52" y="125"/>
                </a:cubicBezTo>
                <a:cubicBezTo>
                  <a:pt x="52" y="147"/>
                  <a:pt x="52" y="147"/>
                  <a:pt x="52" y="147"/>
                </a:cubicBezTo>
                <a:cubicBezTo>
                  <a:pt x="48" y="151"/>
                  <a:pt x="46" y="156"/>
                  <a:pt x="46" y="161"/>
                </a:cubicBezTo>
                <a:cubicBezTo>
                  <a:pt x="46" y="250"/>
                  <a:pt x="46" y="250"/>
                  <a:pt x="46" y="250"/>
                </a:cubicBezTo>
                <a:cubicBezTo>
                  <a:pt x="46" y="259"/>
                  <a:pt x="54" y="268"/>
                  <a:pt x="64" y="268"/>
                </a:cubicBezTo>
                <a:cubicBezTo>
                  <a:pt x="74" y="268"/>
                  <a:pt x="82" y="259"/>
                  <a:pt x="82" y="250"/>
                </a:cubicBezTo>
                <a:cubicBezTo>
                  <a:pt x="82" y="161"/>
                  <a:pt x="82" y="161"/>
                  <a:pt x="82" y="161"/>
                </a:cubicBezTo>
                <a:cubicBezTo>
                  <a:pt x="82" y="156"/>
                  <a:pt x="79" y="151"/>
                  <a:pt x="75" y="147"/>
                </a:cubicBezTo>
                <a:close/>
                <a:moveTo>
                  <a:pt x="13" y="63"/>
                </a:moveTo>
                <a:cubicBezTo>
                  <a:pt x="13" y="36"/>
                  <a:pt x="36" y="14"/>
                  <a:pt x="64" y="14"/>
                </a:cubicBezTo>
                <a:cubicBezTo>
                  <a:pt x="92" y="14"/>
                  <a:pt x="114" y="36"/>
                  <a:pt x="114" y="63"/>
                </a:cubicBezTo>
                <a:cubicBezTo>
                  <a:pt x="114" y="91"/>
                  <a:pt x="92" y="113"/>
                  <a:pt x="64" y="113"/>
                </a:cubicBezTo>
                <a:cubicBezTo>
                  <a:pt x="36" y="113"/>
                  <a:pt x="13" y="91"/>
                  <a:pt x="13" y="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0" name="ïṡḷiḋê"/>
          <p:cNvSpPr/>
          <p:nvPr>
            <p:custDataLst>
              <p:tags r:id="rId9"/>
            </p:custDataLst>
          </p:nvPr>
        </p:nvSpPr>
        <p:spPr bwMode="auto">
          <a:xfrm>
            <a:off x="6255385" y="2500630"/>
            <a:ext cx="125730" cy="222250"/>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1" name="íSḻïḍê"/>
          <p:cNvSpPr/>
          <p:nvPr>
            <p:custDataLst>
              <p:tags r:id="rId10"/>
            </p:custDataLst>
          </p:nvPr>
        </p:nvSpPr>
        <p:spPr bwMode="auto">
          <a:xfrm>
            <a:off x="6703060" y="2750185"/>
            <a:ext cx="125730" cy="222250"/>
          </a:xfrm>
          <a:custGeom>
            <a:avLst/>
            <a:gdLst>
              <a:gd name="T0" fmla="*/ 4 w 9"/>
              <a:gd name="T1" fmla="*/ 0 h 16"/>
              <a:gd name="T2" fmla="*/ 0 w 9"/>
              <a:gd name="T3" fmla="*/ 8 h 16"/>
              <a:gd name="T4" fmla="*/ 4 w 9"/>
              <a:gd name="T5" fmla="*/ 16 h 16"/>
              <a:gd name="T6" fmla="*/ 9 w 9"/>
              <a:gd name="T7" fmla="*/ 8 h 16"/>
              <a:gd name="T8" fmla="*/ 4 w 9"/>
              <a:gd name="T9" fmla="*/ 0 h 16"/>
            </a:gdLst>
            <a:ahLst/>
            <a:cxnLst>
              <a:cxn ang="0">
                <a:pos x="T0" y="T1"/>
              </a:cxn>
              <a:cxn ang="0">
                <a:pos x="T2" y="T3"/>
              </a:cxn>
              <a:cxn ang="0">
                <a:pos x="T4" y="T5"/>
              </a:cxn>
              <a:cxn ang="0">
                <a:pos x="T6" y="T7"/>
              </a:cxn>
              <a:cxn ang="0">
                <a:pos x="T8" y="T9"/>
              </a:cxn>
            </a:cxnLst>
            <a:rect l="0" t="0" r="r" b="b"/>
            <a:pathLst>
              <a:path w="9" h="16">
                <a:moveTo>
                  <a:pt x="4" y="0"/>
                </a:moveTo>
                <a:cubicBezTo>
                  <a:pt x="1" y="0"/>
                  <a:pt x="0" y="4"/>
                  <a:pt x="0" y="8"/>
                </a:cubicBezTo>
                <a:cubicBezTo>
                  <a:pt x="0" y="13"/>
                  <a:pt x="2" y="16"/>
                  <a:pt x="4" y="16"/>
                </a:cubicBezTo>
                <a:cubicBezTo>
                  <a:pt x="7" y="16"/>
                  <a:pt x="9" y="13"/>
                  <a:pt x="9" y="8"/>
                </a:cubicBezTo>
                <a:cubicBezTo>
                  <a:pt x="9" y="4"/>
                  <a:pt x="8" y="0"/>
                  <a:pt x="4" y="0"/>
                </a:cubicBez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2" name="ï$ļïḓê"/>
          <p:cNvSpPr/>
          <p:nvPr>
            <p:custDataLst>
              <p:tags r:id="rId11"/>
            </p:custDataLst>
          </p:nvPr>
        </p:nvSpPr>
        <p:spPr bwMode="auto">
          <a:xfrm>
            <a:off x="5977890" y="2138680"/>
            <a:ext cx="1268730" cy="1125855"/>
          </a:xfrm>
          <a:custGeom>
            <a:avLst/>
            <a:gdLst>
              <a:gd name="T0" fmla="*/ 19 w 91"/>
              <a:gd name="T1" fmla="*/ 0 h 81"/>
              <a:gd name="T2" fmla="*/ 0 w 91"/>
              <a:gd name="T3" fmla="*/ 36 h 81"/>
              <a:gd name="T4" fmla="*/ 46 w 91"/>
              <a:gd name="T5" fmla="*/ 81 h 81"/>
              <a:gd name="T6" fmla="*/ 91 w 91"/>
              <a:gd name="T7" fmla="*/ 45 h 81"/>
              <a:gd name="T8" fmla="*/ 19 w 91"/>
              <a:gd name="T9" fmla="*/ 0 h 81"/>
              <a:gd name="T10" fmla="*/ 13 w 91"/>
              <a:gd name="T11" fmla="*/ 34 h 81"/>
              <a:gd name="T12" fmla="*/ 25 w 91"/>
              <a:gd name="T13" fmla="*/ 21 h 81"/>
              <a:gd name="T14" fmla="*/ 37 w 91"/>
              <a:gd name="T15" fmla="*/ 34 h 81"/>
              <a:gd name="T16" fmla="*/ 25 w 91"/>
              <a:gd name="T17" fmla="*/ 48 h 81"/>
              <a:gd name="T18" fmla="*/ 13 w 91"/>
              <a:gd name="T19" fmla="*/ 34 h 81"/>
              <a:gd name="T20" fmla="*/ 25 w 91"/>
              <a:gd name="T21" fmla="*/ 66 h 81"/>
              <a:gd name="T22" fmla="*/ 50 w 91"/>
              <a:gd name="T23" fmla="*/ 21 h 81"/>
              <a:gd name="T24" fmla="*/ 56 w 91"/>
              <a:gd name="T25" fmla="*/ 21 h 81"/>
              <a:gd name="T26" fmla="*/ 31 w 91"/>
              <a:gd name="T27" fmla="*/ 66 h 81"/>
              <a:gd name="T28" fmla="*/ 25 w 91"/>
              <a:gd name="T29" fmla="*/ 66 h 81"/>
              <a:gd name="T30" fmla="*/ 56 w 91"/>
              <a:gd name="T31" fmla="*/ 66 h 81"/>
              <a:gd name="T32" fmla="*/ 44 w 91"/>
              <a:gd name="T33" fmla="*/ 53 h 81"/>
              <a:gd name="T34" fmla="*/ 57 w 91"/>
              <a:gd name="T35" fmla="*/ 39 h 81"/>
              <a:gd name="T36" fmla="*/ 68 w 91"/>
              <a:gd name="T37" fmla="*/ 52 h 81"/>
              <a:gd name="T38" fmla="*/ 56 w 91"/>
              <a:gd name="T39"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81">
                <a:moveTo>
                  <a:pt x="19" y="0"/>
                </a:moveTo>
                <a:cubicBezTo>
                  <a:pt x="7" y="8"/>
                  <a:pt x="0" y="21"/>
                  <a:pt x="0" y="36"/>
                </a:cubicBezTo>
                <a:cubicBezTo>
                  <a:pt x="0" y="61"/>
                  <a:pt x="20" y="81"/>
                  <a:pt x="46" y="81"/>
                </a:cubicBezTo>
                <a:cubicBezTo>
                  <a:pt x="68" y="81"/>
                  <a:pt x="87" y="66"/>
                  <a:pt x="91" y="45"/>
                </a:cubicBezTo>
                <a:cubicBezTo>
                  <a:pt x="75" y="20"/>
                  <a:pt x="49" y="3"/>
                  <a:pt x="19" y="0"/>
                </a:cubicBezTo>
                <a:close/>
                <a:moveTo>
                  <a:pt x="13" y="34"/>
                </a:moveTo>
                <a:cubicBezTo>
                  <a:pt x="13" y="27"/>
                  <a:pt x="18" y="21"/>
                  <a:pt x="25" y="21"/>
                </a:cubicBezTo>
                <a:cubicBezTo>
                  <a:pt x="33" y="21"/>
                  <a:pt x="37" y="26"/>
                  <a:pt x="37" y="34"/>
                </a:cubicBezTo>
                <a:cubicBezTo>
                  <a:pt x="37" y="43"/>
                  <a:pt x="31" y="48"/>
                  <a:pt x="25" y="48"/>
                </a:cubicBezTo>
                <a:cubicBezTo>
                  <a:pt x="18" y="48"/>
                  <a:pt x="13" y="43"/>
                  <a:pt x="13" y="34"/>
                </a:cubicBezTo>
                <a:close/>
                <a:moveTo>
                  <a:pt x="25" y="66"/>
                </a:moveTo>
                <a:cubicBezTo>
                  <a:pt x="50" y="21"/>
                  <a:pt x="50" y="21"/>
                  <a:pt x="50" y="21"/>
                </a:cubicBezTo>
                <a:cubicBezTo>
                  <a:pt x="56" y="21"/>
                  <a:pt x="56" y="21"/>
                  <a:pt x="56" y="21"/>
                </a:cubicBezTo>
                <a:cubicBezTo>
                  <a:pt x="31" y="66"/>
                  <a:pt x="31" y="66"/>
                  <a:pt x="31" y="66"/>
                </a:cubicBezTo>
                <a:lnTo>
                  <a:pt x="25" y="66"/>
                </a:lnTo>
                <a:close/>
                <a:moveTo>
                  <a:pt x="56" y="66"/>
                </a:moveTo>
                <a:cubicBezTo>
                  <a:pt x="50" y="66"/>
                  <a:pt x="44" y="61"/>
                  <a:pt x="44" y="53"/>
                </a:cubicBezTo>
                <a:cubicBezTo>
                  <a:pt x="44" y="45"/>
                  <a:pt x="49" y="39"/>
                  <a:pt x="57" y="39"/>
                </a:cubicBezTo>
                <a:cubicBezTo>
                  <a:pt x="64" y="39"/>
                  <a:pt x="68" y="44"/>
                  <a:pt x="68" y="52"/>
                </a:cubicBezTo>
                <a:cubicBezTo>
                  <a:pt x="68" y="61"/>
                  <a:pt x="63" y="66"/>
                  <a:pt x="56" y="66"/>
                </a:cubicBez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 name="îşḻîḋe"/>
          <p:cNvSpPr/>
          <p:nvPr>
            <p:custDataLst>
              <p:tags r:id="rId12"/>
            </p:custDataLst>
          </p:nvPr>
        </p:nvSpPr>
        <p:spPr>
          <a:xfrm>
            <a:off x="668655" y="2884805"/>
            <a:ext cx="3807460" cy="918210"/>
          </a:xfrm>
          <a:prstGeom prst="rect">
            <a:avLst/>
          </a:prstGeom>
        </p:spPr>
        <p:txBody>
          <a:bodyPr wrap="none" lIns="90000" tIns="46800" rIns="90000" bIns="46800">
            <a:normAutofit/>
          </a:bodyPr>
          <a:lstStyle/>
          <a:p>
            <a:pPr lvl="0" defTabSz="913765">
              <a:defRPr/>
            </a:pPr>
            <a:r>
              <a:rPr lang="zh-CN" sz="3600" b="1" dirty="0">
                <a:solidFill>
                  <a:schemeClr val="dk1"/>
                </a:solidFill>
                <a:latin typeface="微软雅黑" panose="020B0503020204020204" charset="-122"/>
                <a:ea typeface="微软雅黑" panose="020B0503020204020204" charset="-122"/>
              </a:rPr>
              <a:t>退税企业类型判断标准</a:t>
            </a:r>
            <a:endParaRPr lang="zh-CN" sz="3600" b="1" dirty="0">
              <a:solidFill>
                <a:schemeClr val="dk1"/>
              </a:solidFill>
              <a:latin typeface="微软雅黑" panose="020B0503020204020204" charset="-122"/>
              <a:ea typeface="微软雅黑" panose="020B0503020204020204" charset="-122"/>
            </a:endParaRPr>
          </a:p>
        </p:txBody>
      </p:sp>
      <p:sp>
        <p:nvSpPr>
          <p:cNvPr id="10" name="îṥḷiḑe"/>
          <p:cNvSpPr txBox="1"/>
          <p:nvPr>
            <p:custDataLst>
              <p:tags r:id="rId13"/>
            </p:custDataLst>
          </p:nvPr>
        </p:nvSpPr>
        <p:spPr>
          <a:xfrm>
            <a:off x="7410450" y="2454910"/>
            <a:ext cx="4110355" cy="836930"/>
          </a:xfrm>
          <a:prstGeom prst="rect">
            <a:avLst/>
          </a:prstGeom>
          <a:noFill/>
        </p:spPr>
        <p:txBody>
          <a:bodyPr wrap="square" lIns="90000" tIns="46800" rIns="90000" bIns="46800" anchor="t" anchorCtr="0">
            <a:noAutofit/>
          </a:bodyPr>
          <a:lstStyle/>
          <a:p>
            <a:pPr marL="171450" indent="-171450" algn="r">
              <a:lnSpc>
                <a:spcPct val="150000"/>
              </a:lnSpc>
              <a:buFont typeface="Arial" panose="020B0604020202020204" pitchFamily="34" charset="0"/>
              <a:buChar char="•"/>
            </a:pPr>
            <a:r>
              <a:rPr lang="en-US" altLang="zh-CN" sz="1400" dirty="0">
                <a:solidFill>
                  <a:schemeClr val="dk1"/>
                </a:solidFill>
                <a:latin typeface="微软雅黑" panose="020B0503020204020204" charset="-122"/>
                <a:ea typeface="微软雅黑" panose="020B0503020204020204" charset="-122"/>
              </a:rPr>
              <a:t>《中小企业划型标准》</a:t>
            </a:r>
            <a:endParaRPr lang="en-US" altLang="zh-CN" sz="1400" dirty="0">
              <a:solidFill>
                <a:schemeClr val="dk1"/>
              </a:solidFill>
              <a:latin typeface="微软雅黑" panose="020B0503020204020204" charset="-122"/>
              <a:ea typeface="微软雅黑" panose="020B0503020204020204" charset="-122"/>
            </a:endParaRPr>
          </a:p>
          <a:p>
            <a:pPr marL="171450" indent="-171450" algn="r">
              <a:lnSpc>
                <a:spcPct val="150000"/>
              </a:lnSpc>
              <a:buFont typeface="Arial" panose="020B0604020202020204" pitchFamily="34" charset="0"/>
              <a:buChar char="•"/>
            </a:pPr>
            <a:r>
              <a:rPr lang="en-US" altLang="zh-CN" sz="1400" dirty="0">
                <a:solidFill>
                  <a:schemeClr val="dk1"/>
                </a:solidFill>
                <a:latin typeface="微软雅黑" panose="020B0503020204020204" charset="-122"/>
                <a:ea typeface="微软雅黑" panose="020B0503020204020204" charset="-122"/>
              </a:rPr>
              <a:t>《金融业企业划型标准》</a:t>
            </a:r>
            <a:endParaRPr lang="en-US" altLang="zh-CN" sz="1400" dirty="0">
              <a:solidFill>
                <a:schemeClr val="dk1"/>
              </a:solidFill>
              <a:latin typeface="微软雅黑" panose="020B0503020204020204" charset="-122"/>
              <a:ea typeface="微软雅黑" panose="020B0503020204020204" charset="-122"/>
            </a:endParaRPr>
          </a:p>
          <a:p>
            <a:pPr marL="171450" indent="-171450" algn="r">
              <a:lnSpc>
                <a:spcPct val="150000"/>
              </a:lnSpc>
              <a:buFont typeface="Arial" panose="020B0604020202020204" pitchFamily="34" charset="0"/>
              <a:buChar char="•"/>
            </a:pPr>
            <a:r>
              <a:rPr lang="en-US" altLang="zh-CN" sz="1400" dirty="0">
                <a:solidFill>
                  <a:schemeClr val="dk1"/>
                </a:solidFill>
                <a:latin typeface="微软雅黑" panose="020B0503020204020204" charset="-122"/>
                <a:ea typeface="微软雅黑" panose="020B0503020204020204" charset="-122"/>
              </a:rPr>
              <a:t>税务标准</a:t>
            </a:r>
            <a:endParaRPr lang="en-US" altLang="zh-CN" sz="1400" dirty="0">
              <a:solidFill>
                <a:schemeClr val="dk1"/>
              </a:solidFill>
              <a:latin typeface="微软雅黑" panose="020B0503020204020204" charset="-122"/>
              <a:ea typeface="微软雅黑" panose="020B0503020204020204" charset="-122"/>
            </a:endParaRPr>
          </a:p>
        </p:txBody>
      </p:sp>
      <p:sp>
        <p:nvSpPr>
          <p:cNvPr id="11" name="íşľïdè"/>
          <p:cNvSpPr/>
          <p:nvPr>
            <p:custDataLst>
              <p:tags r:id="rId14"/>
            </p:custDataLst>
          </p:nvPr>
        </p:nvSpPr>
        <p:spPr>
          <a:xfrm>
            <a:off x="7712710" y="2075815"/>
            <a:ext cx="3807460" cy="379095"/>
          </a:xfrm>
          <a:prstGeom prst="rect">
            <a:avLst/>
          </a:prstGeom>
        </p:spPr>
        <p:txBody>
          <a:bodyPr wrap="none" lIns="90000" tIns="46800" rIns="90000" bIns="46800">
            <a:noAutofit/>
          </a:bodyPr>
          <a:lstStyle/>
          <a:p>
            <a:pPr lvl="0" algn="r" defTabSz="913765">
              <a:defRPr/>
            </a:pPr>
            <a:r>
              <a:rPr lang="en-US" altLang="zh-CN" sz="2400" b="1" dirty="0">
                <a:solidFill>
                  <a:schemeClr val="dk1"/>
                </a:solidFill>
                <a:latin typeface="微软雅黑" panose="020B0503020204020204" charset="-122"/>
                <a:ea typeface="微软雅黑" panose="020B0503020204020204" charset="-122"/>
              </a:rPr>
              <a:t>小微企业</a:t>
            </a:r>
            <a:endParaRPr lang="en-US" altLang="zh-CN" sz="2400" b="1" dirty="0">
              <a:solidFill>
                <a:schemeClr val="dk1"/>
              </a:solidFill>
              <a:latin typeface="微软雅黑" panose="020B0503020204020204" charset="-122"/>
              <a:ea typeface="微软雅黑" panose="020B0503020204020204" charset="-122"/>
            </a:endParaRPr>
          </a:p>
        </p:txBody>
      </p:sp>
      <p:sp>
        <p:nvSpPr>
          <p:cNvPr id="12" name="ísḻíďé"/>
          <p:cNvSpPr txBox="1"/>
          <p:nvPr>
            <p:custDataLst>
              <p:tags r:id="rId15"/>
            </p:custDataLst>
          </p:nvPr>
        </p:nvSpPr>
        <p:spPr>
          <a:xfrm>
            <a:off x="7712710" y="4013200"/>
            <a:ext cx="3807460" cy="836930"/>
          </a:xfrm>
          <a:prstGeom prst="rect">
            <a:avLst/>
          </a:prstGeom>
          <a:noFill/>
        </p:spPr>
        <p:txBody>
          <a:bodyPr wrap="square" lIns="90000" tIns="46800" rIns="90000" bIns="46800" anchor="t" anchorCtr="0">
            <a:normAutofit/>
          </a:bodyPr>
          <a:lstStyle/>
          <a:p>
            <a:pPr marL="171450" indent="-171450" algn="r">
              <a:lnSpc>
                <a:spcPct val="150000"/>
              </a:lnSpc>
              <a:buFont typeface="Arial" panose="020B0604020202020204" pitchFamily="34" charset="0"/>
              <a:buChar char="•"/>
            </a:pPr>
            <a:r>
              <a:rPr lang="en-US" altLang="zh-CN" sz="1600" dirty="0">
                <a:solidFill>
                  <a:schemeClr val="dk1"/>
                </a:solidFill>
                <a:latin typeface="微软雅黑" panose="020B0503020204020204" charset="-122"/>
                <a:ea typeface="微软雅黑" panose="020B0503020204020204" charset="-122"/>
                <a:cs typeface="微软雅黑" panose="020B0503020204020204" charset="-122"/>
              </a:rPr>
              <a:t>申请退税前连续12个月</a:t>
            </a:r>
            <a:r>
              <a:rPr lang="zh-CN" altLang="en-US" sz="1600" dirty="0">
                <a:solidFill>
                  <a:schemeClr val="dk1"/>
                </a:solidFill>
                <a:latin typeface="微软雅黑" panose="020B0503020204020204" charset="-122"/>
                <a:ea typeface="微软雅黑" panose="020B0503020204020204" charset="-122"/>
                <a:cs typeface="微软雅黑" panose="020B0503020204020204" charset="-122"/>
              </a:rPr>
              <a:t>特定行业</a:t>
            </a:r>
            <a:r>
              <a:rPr lang="en-US" altLang="zh-CN" sz="1600" dirty="0">
                <a:solidFill>
                  <a:schemeClr val="dk1"/>
                </a:solidFill>
                <a:latin typeface="微软雅黑" panose="020B0503020204020204" charset="-122"/>
                <a:ea typeface="微软雅黑" panose="020B0503020204020204" charset="-122"/>
                <a:cs typeface="微软雅黑" panose="020B0503020204020204" charset="-122"/>
              </a:rPr>
              <a:t>销售额</a:t>
            </a:r>
            <a:r>
              <a:rPr lang="zh-CN" altLang="en-US" sz="1600" dirty="0">
                <a:solidFill>
                  <a:schemeClr val="dk1"/>
                </a:solidFill>
                <a:latin typeface="微软雅黑" panose="020B0503020204020204" charset="-122"/>
                <a:ea typeface="微软雅黑" panose="020B0503020204020204" charset="-122"/>
                <a:cs typeface="微软雅黑" panose="020B0503020204020204" charset="-122"/>
              </a:rPr>
              <a:t>占比超过</a:t>
            </a:r>
            <a:r>
              <a:rPr lang="en-US" altLang="zh-CN" sz="1600" dirty="0">
                <a:solidFill>
                  <a:schemeClr val="dk1"/>
                </a:solidFill>
                <a:latin typeface="微软雅黑" panose="020B0503020204020204" charset="-122"/>
                <a:ea typeface="微软雅黑" panose="020B0503020204020204" charset="-122"/>
                <a:cs typeface="微软雅黑" panose="020B0503020204020204" charset="-122"/>
              </a:rPr>
              <a:t>50%</a:t>
            </a:r>
            <a:endParaRPr lang="en-US" altLang="zh-CN" sz="16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3" name="îṧḷîḋe"/>
          <p:cNvSpPr/>
          <p:nvPr>
            <p:custDataLst>
              <p:tags r:id="rId16"/>
            </p:custDataLst>
          </p:nvPr>
        </p:nvSpPr>
        <p:spPr>
          <a:xfrm>
            <a:off x="7712710" y="3634105"/>
            <a:ext cx="3807460" cy="379095"/>
          </a:xfrm>
          <a:prstGeom prst="rect">
            <a:avLst/>
          </a:prstGeom>
        </p:spPr>
        <p:txBody>
          <a:bodyPr wrap="none" lIns="90000" tIns="46800" rIns="90000" bIns="46800">
            <a:noAutofit/>
          </a:bodyPr>
          <a:lstStyle/>
          <a:p>
            <a:pPr lvl="0" algn="r" defTabSz="913765">
              <a:defRPr/>
            </a:pPr>
            <a:r>
              <a:rPr lang="en-US" altLang="zh-CN" sz="2400" b="1" dirty="0">
                <a:solidFill>
                  <a:schemeClr val="dk1"/>
                </a:solidFill>
                <a:latin typeface="微软雅黑" panose="020B0503020204020204" charset="-122"/>
                <a:ea typeface="微软雅黑" panose="020B0503020204020204" charset="-122"/>
              </a:rPr>
              <a:t>特定行业</a:t>
            </a:r>
            <a:r>
              <a:rPr lang="zh-CN" altLang="en-US" sz="2400" b="1" dirty="0">
                <a:solidFill>
                  <a:schemeClr val="dk1"/>
                </a:solidFill>
                <a:latin typeface="微软雅黑" panose="020B0503020204020204" charset="-122"/>
                <a:ea typeface="微软雅黑" panose="020B0503020204020204" charset="-122"/>
              </a:rPr>
              <a:t>企业</a:t>
            </a:r>
            <a:endParaRPr lang="zh-CN" altLang="en-US" sz="2400" b="1" dirty="0">
              <a:solidFill>
                <a:schemeClr val="dk1"/>
              </a:solidFill>
              <a:latin typeface="微软雅黑" panose="020B0503020204020204" charset="-122"/>
              <a:ea typeface="微软雅黑" panose="020B0503020204020204" charset="-122"/>
            </a:endParaRPr>
          </a:p>
        </p:txBody>
      </p:sp>
      <p:pic>
        <p:nvPicPr>
          <p:cNvPr id="3" name="图片 2" descr="b21bb051f8198618367aaf0f34a239738bd4b21c48a2"/>
          <p:cNvPicPr>
            <a:picLocks noChangeAspect="1"/>
          </p:cNvPicPr>
          <p:nvPr/>
        </p:nvPicPr>
        <p:blipFill>
          <a:blip r:embed="rId17"/>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18"/>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0429874" y="2252306"/>
            <a:ext cx="886883" cy="1176694"/>
          </a:xfrm>
          <a:prstGeom prst="rect">
            <a:avLst/>
          </a:prstGeom>
          <a:noFill/>
        </p:spPr>
        <p:txBody>
          <a:bodyPr wrap="none" rtlCol="0">
            <a:prstTxWarp prst="textPlain">
              <a:avLst/>
            </a:prstTxWarp>
            <a:spAutoFit/>
          </a:bodyPr>
          <a:p>
            <a:r>
              <a:rPr lang="en-US" altLang="zh-CN" b="1" dirty="0">
                <a:solidFill>
                  <a:schemeClr val="accent1"/>
                </a:solidFill>
                <a:latin typeface="Impact" panose="020B0806030902050204" pitchFamily="34" charset="0"/>
                <a:ea typeface="微软雅黑" panose="020B0503020204020204" charset="-122"/>
              </a:rPr>
              <a:t>03</a:t>
            </a:r>
            <a:endParaRPr lang="en-US" altLang="zh-CN" b="1" dirty="0">
              <a:solidFill>
                <a:schemeClr val="accent1"/>
              </a:solidFill>
              <a:latin typeface="Impact" panose="020B0806030902050204" pitchFamily="34" charset="0"/>
              <a:ea typeface="微软雅黑" panose="020B0503020204020204" charset="-122"/>
            </a:endParaRPr>
          </a:p>
        </p:txBody>
      </p:sp>
      <p:sp>
        <p:nvSpPr>
          <p:cNvPr id="8" name="标题 7"/>
          <p:cNvSpPr>
            <a:spLocks noGrp="1"/>
          </p:cNvSpPr>
          <p:nvPr>
            <p:ph type="title"/>
            <p:custDataLst>
              <p:tags r:id="rId2"/>
            </p:custDataLst>
          </p:nvPr>
        </p:nvSpPr>
        <p:spPr>
          <a:xfrm>
            <a:off x="2974340" y="2586807"/>
            <a:ext cx="6243774" cy="922021"/>
          </a:xfrm>
        </p:spPr>
        <p:txBody>
          <a:bodyPr>
            <a:normAutofit/>
          </a:bodyPr>
          <a:p>
            <a:pPr marL="0" indent="0" algn="l">
              <a:lnSpc>
                <a:spcPct val="100000"/>
              </a:lnSpc>
              <a:spcBef>
                <a:spcPts val="0"/>
              </a:spcBef>
              <a:spcAft>
                <a:spcPts val="0"/>
              </a:spcAft>
              <a:buSzPct val="100000"/>
              <a:buNone/>
            </a:pPr>
            <a:r>
              <a:rPr lang="en-US" altLang="zh-CN" sz="4800">
                <a:solidFill>
                  <a:schemeClr val="accent1"/>
                </a:solidFill>
                <a:latin typeface="微软雅黑" panose="020B0503020204020204" charset="-122"/>
              </a:rPr>
              <a:t>留抵退税的基本条件</a:t>
            </a:r>
            <a:endParaRPr lang="en-US" altLang="zh-CN" sz="4800">
              <a:solidFill>
                <a:schemeClr val="accent1"/>
              </a:solidFill>
              <a:latin typeface="微软雅黑" panose="020B0503020204020204" charset="-122"/>
            </a:endParaRPr>
          </a:p>
        </p:txBody>
      </p:sp>
      <p:pic>
        <p:nvPicPr>
          <p:cNvPr id="23" name="图片 22" descr="b21bb051f8198618367aaf0f34a239738bd4b21c48a2"/>
          <p:cNvPicPr>
            <a:picLocks noChangeAspect="1"/>
          </p:cNvPicPr>
          <p:nvPr/>
        </p:nvPicPr>
        <p:blipFill>
          <a:blip r:embed="rId3"/>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íṩľïḑê"/>
          <p:cNvSpPr/>
          <p:nvPr>
            <p:custDataLst>
              <p:tags r:id="rId3"/>
            </p:custDataLst>
          </p:nvPr>
        </p:nvSpPr>
        <p:spPr>
          <a:xfrm>
            <a:off x="1233170" y="3597910"/>
            <a:ext cx="621030" cy="621030"/>
          </a:xfrm>
          <a:prstGeom prst="ellipse">
            <a:avLst/>
          </a:prstGeom>
          <a:solidFill>
            <a:schemeClr val="accent3"/>
          </a:solidFill>
          <a:ln w="3175">
            <a:solidFill>
              <a:schemeClr val="lt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 name="íṥ1íďè"/>
          <p:cNvSpPr/>
          <p:nvPr>
            <p:custDataLst>
              <p:tags r:id="rId4"/>
            </p:custDataLst>
          </p:nvPr>
        </p:nvSpPr>
        <p:spPr bwMode="auto">
          <a:xfrm>
            <a:off x="1399540" y="3783965"/>
            <a:ext cx="288290" cy="249555"/>
          </a:xfrm>
          <a:custGeom>
            <a:avLst/>
            <a:gdLst>
              <a:gd name="connsiteX0" fmla="*/ 441011 w 508000"/>
              <a:gd name="connsiteY0" fmla="*/ 278265 h 439659"/>
              <a:gd name="connsiteX1" fmla="*/ 446593 w 508000"/>
              <a:gd name="connsiteY1" fmla="*/ 278265 h 439659"/>
              <a:gd name="connsiteX2" fmla="*/ 446593 w 508000"/>
              <a:gd name="connsiteY2" fmla="*/ 283831 h 439659"/>
              <a:gd name="connsiteX3" fmla="*/ 441011 w 508000"/>
              <a:gd name="connsiteY3" fmla="*/ 278265 h 439659"/>
              <a:gd name="connsiteX4" fmla="*/ 312615 w 508000"/>
              <a:gd name="connsiteY4" fmla="*/ 278265 h 439659"/>
              <a:gd name="connsiteX5" fmla="*/ 318198 w 508000"/>
              <a:gd name="connsiteY5" fmla="*/ 278265 h 439659"/>
              <a:gd name="connsiteX6" fmla="*/ 312615 w 508000"/>
              <a:gd name="connsiteY6" fmla="*/ 283831 h 439659"/>
              <a:gd name="connsiteX7" fmla="*/ 312615 w 508000"/>
              <a:gd name="connsiteY7" fmla="*/ 278265 h 439659"/>
              <a:gd name="connsiteX8" fmla="*/ 61407 w 508000"/>
              <a:gd name="connsiteY8" fmla="*/ 278265 h 439659"/>
              <a:gd name="connsiteX9" fmla="*/ 66989 w 508000"/>
              <a:gd name="connsiteY9" fmla="*/ 278265 h 439659"/>
              <a:gd name="connsiteX10" fmla="*/ 66989 w 508000"/>
              <a:gd name="connsiteY10" fmla="*/ 283831 h 439659"/>
              <a:gd name="connsiteX11" fmla="*/ 61407 w 508000"/>
              <a:gd name="connsiteY11" fmla="*/ 278265 h 439659"/>
              <a:gd name="connsiteX12" fmla="*/ 157184 w 508000"/>
              <a:gd name="connsiteY12" fmla="*/ 254570 h 439659"/>
              <a:gd name="connsiteX13" fmla="*/ 161740 w 508000"/>
              <a:gd name="connsiteY13" fmla="*/ 254570 h 439659"/>
              <a:gd name="connsiteX14" fmla="*/ 161740 w 508000"/>
              <a:gd name="connsiteY14" fmla="*/ 259695 h 439659"/>
              <a:gd name="connsiteX15" fmla="*/ 157184 w 508000"/>
              <a:gd name="connsiteY15" fmla="*/ 259695 h 439659"/>
              <a:gd name="connsiteX16" fmla="*/ 157184 w 508000"/>
              <a:gd name="connsiteY16" fmla="*/ 254570 h 439659"/>
              <a:gd name="connsiteX17" fmla="*/ 61507 w 508000"/>
              <a:gd name="connsiteY17" fmla="*/ 254570 h 439659"/>
              <a:gd name="connsiteX18" fmla="*/ 68341 w 508000"/>
              <a:gd name="connsiteY18" fmla="*/ 254570 h 439659"/>
              <a:gd name="connsiteX19" fmla="*/ 68341 w 508000"/>
              <a:gd name="connsiteY19" fmla="*/ 259695 h 439659"/>
              <a:gd name="connsiteX20" fmla="*/ 61507 w 508000"/>
              <a:gd name="connsiteY20" fmla="*/ 259695 h 439659"/>
              <a:gd name="connsiteX21" fmla="*/ 61507 w 508000"/>
              <a:gd name="connsiteY21" fmla="*/ 254570 h 439659"/>
              <a:gd name="connsiteX22" fmla="*/ 323480 w 508000"/>
              <a:gd name="connsiteY22" fmla="*/ 243749 h 439659"/>
              <a:gd name="connsiteX23" fmla="*/ 323480 w 508000"/>
              <a:gd name="connsiteY23" fmla="*/ 254380 h 439659"/>
              <a:gd name="connsiteX24" fmla="*/ 317785 w 508000"/>
              <a:gd name="connsiteY24" fmla="*/ 259695 h 439659"/>
              <a:gd name="connsiteX25" fmla="*/ 312090 w 508000"/>
              <a:gd name="connsiteY25" fmla="*/ 259695 h 439659"/>
              <a:gd name="connsiteX26" fmla="*/ 312090 w 508000"/>
              <a:gd name="connsiteY26" fmla="*/ 254380 h 439659"/>
              <a:gd name="connsiteX27" fmla="*/ 317785 w 508000"/>
              <a:gd name="connsiteY27" fmla="*/ 254380 h 439659"/>
              <a:gd name="connsiteX28" fmla="*/ 317785 w 508000"/>
              <a:gd name="connsiteY28" fmla="*/ 249065 h 439659"/>
              <a:gd name="connsiteX29" fmla="*/ 323480 w 508000"/>
              <a:gd name="connsiteY29" fmla="*/ 243749 h 439659"/>
              <a:gd name="connsiteX30" fmla="*/ 184520 w 508000"/>
              <a:gd name="connsiteY30" fmla="*/ 243749 h 439659"/>
              <a:gd name="connsiteX31" fmla="*/ 190215 w 508000"/>
              <a:gd name="connsiteY31" fmla="*/ 249065 h 439659"/>
              <a:gd name="connsiteX32" fmla="*/ 195910 w 508000"/>
              <a:gd name="connsiteY32" fmla="*/ 249065 h 439659"/>
              <a:gd name="connsiteX33" fmla="*/ 195910 w 508000"/>
              <a:gd name="connsiteY33" fmla="*/ 254380 h 439659"/>
              <a:gd name="connsiteX34" fmla="*/ 195910 w 508000"/>
              <a:gd name="connsiteY34" fmla="*/ 259695 h 439659"/>
              <a:gd name="connsiteX35" fmla="*/ 190215 w 508000"/>
              <a:gd name="connsiteY35" fmla="*/ 259695 h 439659"/>
              <a:gd name="connsiteX36" fmla="*/ 184520 w 508000"/>
              <a:gd name="connsiteY36" fmla="*/ 259695 h 439659"/>
              <a:gd name="connsiteX37" fmla="*/ 184520 w 508000"/>
              <a:gd name="connsiteY37" fmla="*/ 254380 h 439659"/>
              <a:gd name="connsiteX38" fmla="*/ 184520 w 508000"/>
              <a:gd name="connsiteY38" fmla="*/ 243749 h 439659"/>
              <a:gd name="connsiteX39" fmla="*/ 466996 w 508000"/>
              <a:gd name="connsiteY39" fmla="*/ 239193 h 439659"/>
              <a:gd name="connsiteX40" fmla="*/ 472691 w 508000"/>
              <a:gd name="connsiteY40" fmla="*/ 239193 h 439659"/>
              <a:gd name="connsiteX41" fmla="*/ 478386 w 508000"/>
              <a:gd name="connsiteY41" fmla="*/ 239193 h 439659"/>
              <a:gd name="connsiteX42" fmla="*/ 478386 w 508000"/>
              <a:gd name="connsiteY42" fmla="*/ 244319 h 439659"/>
              <a:gd name="connsiteX43" fmla="*/ 478386 w 508000"/>
              <a:gd name="connsiteY43" fmla="*/ 254570 h 439659"/>
              <a:gd name="connsiteX44" fmla="*/ 478386 w 508000"/>
              <a:gd name="connsiteY44" fmla="*/ 259695 h 439659"/>
              <a:gd name="connsiteX45" fmla="*/ 472691 w 508000"/>
              <a:gd name="connsiteY45" fmla="*/ 259695 h 439659"/>
              <a:gd name="connsiteX46" fmla="*/ 466996 w 508000"/>
              <a:gd name="connsiteY46" fmla="*/ 259695 h 439659"/>
              <a:gd name="connsiteX47" fmla="*/ 466996 w 508000"/>
              <a:gd name="connsiteY47" fmla="*/ 254570 h 439659"/>
              <a:gd name="connsiteX48" fmla="*/ 466996 w 508000"/>
              <a:gd name="connsiteY48" fmla="*/ 244319 h 439659"/>
              <a:gd name="connsiteX49" fmla="*/ 466996 w 508000"/>
              <a:gd name="connsiteY49" fmla="*/ 239193 h 439659"/>
              <a:gd name="connsiteX50" fmla="*/ 440798 w 508000"/>
              <a:gd name="connsiteY50" fmla="*/ 239193 h 439659"/>
              <a:gd name="connsiteX51" fmla="*/ 440798 w 508000"/>
              <a:gd name="connsiteY51" fmla="*/ 244319 h 439659"/>
              <a:gd name="connsiteX52" fmla="*/ 440798 w 508000"/>
              <a:gd name="connsiteY52" fmla="*/ 254570 h 439659"/>
              <a:gd name="connsiteX53" fmla="*/ 446493 w 508000"/>
              <a:gd name="connsiteY53" fmla="*/ 254570 h 439659"/>
              <a:gd name="connsiteX54" fmla="*/ 446493 w 508000"/>
              <a:gd name="connsiteY54" fmla="*/ 259695 h 439659"/>
              <a:gd name="connsiteX55" fmla="*/ 440798 w 508000"/>
              <a:gd name="connsiteY55" fmla="*/ 259695 h 439659"/>
              <a:gd name="connsiteX56" fmla="*/ 435103 w 508000"/>
              <a:gd name="connsiteY56" fmla="*/ 254570 h 439659"/>
              <a:gd name="connsiteX57" fmla="*/ 435103 w 508000"/>
              <a:gd name="connsiteY57" fmla="*/ 244319 h 439659"/>
              <a:gd name="connsiteX58" fmla="*/ 440798 w 508000"/>
              <a:gd name="connsiteY58" fmla="*/ 239193 h 439659"/>
              <a:gd name="connsiteX59" fmla="*/ 440798 w 508000"/>
              <a:gd name="connsiteY59" fmla="*/ 239193 h 439659"/>
              <a:gd name="connsiteX60" fmla="*/ 446493 w 508000"/>
              <a:gd name="connsiteY60" fmla="*/ 239193 h 439659"/>
              <a:gd name="connsiteX61" fmla="*/ 446493 w 508000"/>
              <a:gd name="connsiteY61" fmla="*/ 244319 h 439659"/>
              <a:gd name="connsiteX62" fmla="*/ 440798 w 508000"/>
              <a:gd name="connsiteY62" fmla="*/ 239193 h 439659"/>
              <a:gd name="connsiteX63" fmla="*/ 412323 w 508000"/>
              <a:gd name="connsiteY63" fmla="*/ 239193 h 439659"/>
              <a:gd name="connsiteX64" fmla="*/ 416879 w 508000"/>
              <a:gd name="connsiteY64" fmla="*/ 244319 h 439659"/>
              <a:gd name="connsiteX65" fmla="*/ 416879 w 508000"/>
              <a:gd name="connsiteY65" fmla="*/ 254570 h 439659"/>
              <a:gd name="connsiteX66" fmla="*/ 412323 w 508000"/>
              <a:gd name="connsiteY66" fmla="*/ 259695 h 439659"/>
              <a:gd name="connsiteX67" fmla="*/ 407767 w 508000"/>
              <a:gd name="connsiteY67" fmla="*/ 259695 h 439659"/>
              <a:gd name="connsiteX68" fmla="*/ 407767 w 508000"/>
              <a:gd name="connsiteY68" fmla="*/ 254570 h 439659"/>
              <a:gd name="connsiteX69" fmla="*/ 412323 w 508000"/>
              <a:gd name="connsiteY69" fmla="*/ 254570 h 439659"/>
              <a:gd name="connsiteX70" fmla="*/ 412323 w 508000"/>
              <a:gd name="connsiteY70" fmla="*/ 244319 h 439659"/>
              <a:gd name="connsiteX71" fmla="*/ 412323 w 508000"/>
              <a:gd name="connsiteY71" fmla="*/ 239193 h 439659"/>
              <a:gd name="connsiteX72" fmla="*/ 407767 w 508000"/>
              <a:gd name="connsiteY72" fmla="*/ 239193 h 439659"/>
              <a:gd name="connsiteX73" fmla="*/ 412323 w 508000"/>
              <a:gd name="connsiteY73" fmla="*/ 239193 h 439659"/>
              <a:gd name="connsiteX74" fmla="*/ 407767 w 508000"/>
              <a:gd name="connsiteY74" fmla="*/ 244319 h 439659"/>
              <a:gd name="connsiteX75" fmla="*/ 407767 w 508000"/>
              <a:gd name="connsiteY75" fmla="*/ 239193 h 439659"/>
              <a:gd name="connsiteX76" fmla="*/ 373596 w 508000"/>
              <a:gd name="connsiteY76" fmla="*/ 239193 h 439659"/>
              <a:gd name="connsiteX77" fmla="*/ 379291 w 508000"/>
              <a:gd name="connsiteY77" fmla="*/ 239193 h 439659"/>
              <a:gd name="connsiteX78" fmla="*/ 384986 w 508000"/>
              <a:gd name="connsiteY78" fmla="*/ 239193 h 439659"/>
              <a:gd name="connsiteX79" fmla="*/ 384986 w 508000"/>
              <a:gd name="connsiteY79" fmla="*/ 244319 h 439659"/>
              <a:gd name="connsiteX80" fmla="*/ 384986 w 508000"/>
              <a:gd name="connsiteY80" fmla="*/ 254570 h 439659"/>
              <a:gd name="connsiteX81" fmla="*/ 384986 w 508000"/>
              <a:gd name="connsiteY81" fmla="*/ 259695 h 439659"/>
              <a:gd name="connsiteX82" fmla="*/ 379291 w 508000"/>
              <a:gd name="connsiteY82" fmla="*/ 259695 h 439659"/>
              <a:gd name="connsiteX83" fmla="*/ 373596 w 508000"/>
              <a:gd name="connsiteY83" fmla="*/ 259695 h 439659"/>
              <a:gd name="connsiteX84" fmla="*/ 373596 w 508000"/>
              <a:gd name="connsiteY84" fmla="*/ 254570 h 439659"/>
              <a:gd name="connsiteX85" fmla="*/ 373596 w 508000"/>
              <a:gd name="connsiteY85" fmla="*/ 244319 h 439659"/>
              <a:gd name="connsiteX86" fmla="*/ 373596 w 508000"/>
              <a:gd name="connsiteY86" fmla="*/ 239193 h 439659"/>
              <a:gd name="connsiteX87" fmla="*/ 345121 w 508000"/>
              <a:gd name="connsiteY87" fmla="*/ 239193 h 439659"/>
              <a:gd name="connsiteX88" fmla="*/ 345121 w 508000"/>
              <a:gd name="connsiteY88" fmla="*/ 244319 h 439659"/>
              <a:gd name="connsiteX89" fmla="*/ 345121 w 508000"/>
              <a:gd name="connsiteY89" fmla="*/ 254570 h 439659"/>
              <a:gd name="connsiteX90" fmla="*/ 350816 w 508000"/>
              <a:gd name="connsiteY90" fmla="*/ 254570 h 439659"/>
              <a:gd name="connsiteX91" fmla="*/ 350816 w 508000"/>
              <a:gd name="connsiteY91" fmla="*/ 259695 h 439659"/>
              <a:gd name="connsiteX92" fmla="*/ 345121 w 508000"/>
              <a:gd name="connsiteY92" fmla="*/ 259695 h 439659"/>
              <a:gd name="connsiteX93" fmla="*/ 339426 w 508000"/>
              <a:gd name="connsiteY93" fmla="*/ 254570 h 439659"/>
              <a:gd name="connsiteX94" fmla="*/ 339426 w 508000"/>
              <a:gd name="connsiteY94" fmla="*/ 244319 h 439659"/>
              <a:gd name="connsiteX95" fmla="*/ 345121 w 508000"/>
              <a:gd name="connsiteY95" fmla="*/ 239193 h 439659"/>
              <a:gd name="connsiteX96" fmla="*/ 345121 w 508000"/>
              <a:gd name="connsiteY96" fmla="*/ 239193 h 439659"/>
              <a:gd name="connsiteX97" fmla="*/ 350816 w 508000"/>
              <a:gd name="connsiteY97" fmla="*/ 239193 h 439659"/>
              <a:gd name="connsiteX98" fmla="*/ 350816 w 508000"/>
              <a:gd name="connsiteY98" fmla="*/ 244319 h 439659"/>
              <a:gd name="connsiteX99" fmla="*/ 345121 w 508000"/>
              <a:gd name="connsiteY99" fmla="*/ 239193 h 439659"/>
              <a:gd name="connsiteX100" fmla="*/ 157184 w 508000"/>
              <a:gd name="connsiteY100" fmla="*/ 239193 h 439659"/>
              <a:gd name="connsiteX101" fmla="*/ 161740 w 508000"/>
              <a:gd name="connsiteY101" fmla="*/ 239193 h 439659"/>
              <a:gd name="connsiteX102" fmla="*/ 161740 w 508000"/>
              <a:gd name="connsiteY102" fmla="*/ 244319 h 439659"/>
              <a:gd name="connsiteX103" fmla="*/ 157184 w 508000"/>
              <a:gd name="connsiteY103" fmla="*/ 239193 h 439659"/>
              <a:gd name="connsiteX104" fmla="*/ 128708 w 508000"/>
              <a:gd name="connsiteY104" fmla="*/ 239193 h 439659"/>
              <a:gd name="connsiteX105" fmla="*/ 134403 w 508000"/>
              <a:gd name="connsiteY105" fmla="*/ 244319 h 439659"/>
              <a:gd name="connsiteX106" fmla="*/ 134403 w 508000"/>
              <a:gd name="connsiteY106" fmla="*/ 254570 h 439659"/>
              <a:gd name="connsiteX107" fmla="*/ 128708 w 508000"/>
              <a:gd name="connsiteY107" fmla="*/ 259695 h 439659"/>
              <a:gd name="connsiteX108" fmla="*/ 123013 w 508000"/>
              <a:gd name="connsiteY108" fmla="*/ 259695 h 439659"/>
              <a:gd name="connsiteX109" fmla="*/ 123013 w 508000"/>
              <a:gd name="connsiteY109" fmla="*/ 254570 h 439659"/>
              <a:gd name="connsiteX110" fmla="*/ 128708 w 508000"/>
              <a:gd name="connsiteY110" fmla="*/ 254570 h 439659"/>
              <a:gd name="connsiteX111" fmla="*/ 128708 w 508000"/>
              <a:gd name="connsiteY111" fmla="*/ 244319 h 439659"/>
              <a:gd name="connsiteX112" fmla="*/ 128708 w 508000"/>
              <a:gd name="connsiteY112" fmla="*/ 239193 h 439659"/>
              <a:gd name="connsiteX113" fmla="*/ 123013 w 508000"/>
              <a:gd name="connsiteY113" fmla="*/ 239193 h 439659"/>
              <a:gd name="connsiteX114" fmla="*/ 128708 w 508000"/>
              <a:gd name="connsiteY114" fmla="*/ 239193 h 439659"/>
              <a:gd name="connsiteX115" fmla="*/ 123013 w 508000"/>
              <a:gd name="connsiteY115" fmla="*/ 244319 h 439659"/>
              <a:gd name="connsiteX116" fmla="*/ 123013 w 508000"/>
              <a:gd name="connsiteY116" fmla="*/ 239193 h 439659"/>
              <a:gd name="connsiteX117" fmla="*/ 91121 w 508000"/>
              <a:gd name="connsiteY117" fmla="*/ 239193 h 439659"/>
              <a:gd name="connsiteX118" fmla="*/ 95677 w 508000"/>
              <a:gd name="connsiteY118" fmla="*/ 239193 h 439659"/>
              <a:gd name="connsiteX119" fmla="*/ 100233 w 508000"/>
              <a:gd name="connsiteY119" fmla="*/ 239193 h 439659"/>
              <a:gd name="connsiteX120" fmla="*/ 100233 w 508000"/>
              <a:gd name="connsiteY120" fmla="*/ 244319 h 439659"/>
              <a:gd name="connsiteX121" fmla="*/ 100233 w 508000"/>
              <a:gd name="connsiteY121" fmla="*/ 254570 h 439659"/>
              <a:gd name="connsiteX122" fmla="*/ 100233 w 508000"/>
              <a:gd name="connsiteY122" fmla="*/ 259695 h 439659"/>
              <a:gd name="connsiteX123" fmla="*/ 95677 w 508000"/>
              <a:gd name="connsiteY123" fmla="*/ 259695 h 439659"/>
              <a:gd name="connsiteX124" fmla="*/ 91121 w 508000"/>
              <a:gd name="connsiteY124" fmla="*/ 259695 h 439659"/>
              <a:gd name="connsiteX125" fmla="*/ 91121 w 508000"/>
              <a:gd name="connsiteY125" fmla="*/ 254570 h 439659"/>
              <a:gd name="connsiteX126" fmla="*/ 91121 w 508000"/>
              <a:gd name="connsiteY126" fmla="*/ 244319 h 439659"/>
              <a:gd name="connsiteX127" fmla="*/ 91121 w 508000"/>
              <a:gd name="connsiteY127" fmla="*/ 239193 h 439659"/>
              <a:gd name="connsiteX128" fmla="*/ 61507 w 508000"/>
              <a:gd name="connsiteY128" fmla="*/ 239193 h 439659"/>
              <a:gd name="connsiteX129" fmla="*/ 68341 w 508000"/>
              <a:gd name="connsiteY129" fmla="*/ 239193 h 439659"/>
              <a:gd name="connsiteX130" fmla="*/ 68341 w 508000"/>
              <a:gd name="connsiteY130" fmla="*/ 244319 h 439659"/>
              <a:gd name="connsiteX131" fmla="*/ 61507 w 508000"/>
              <a:gd name="connsiteY131" fmla="*/ 239193 h 439659"/>
              <a:gd name="connsiteX132" fmla="*/ 35309 w 508000"/>
              <a:gd name="connsiteY132" fmla="*/ 239193 h 439659"/>
              <a:gd name="connsiteX133" fmla="*/ 41004 w 508000"/>
              <a:gd name="connsiteY133" fmla="*/ 244319 h 439659"/>
              <a:gd name="connsiteX134" fmla="*/ 41004 w 508000"/>
              <a:gd name="connsiteY134" fmla="*/ 254570 h 439659"/>
              <a:gd name="connsiteX135" fmla="*/ 35309 w 508000"/>
              <a:gd name="connsiteY135" fmla="*/ 259695 h 439659"/>
              <a:gd name="connsiteX136" fmla="*/ 29614 w 508000"/>
              <a:gd name="connsiteY136" fmla="*/ 259695 h 439659"/>
              <a:gd name="connsiteX137" fmla="*/ 29614 w 508000"/>
              <a:gd name="connsiteY137" fmla="*/ 254570 h 439659"/>
              <a:gd name="connsiteX138" fmla="*/ 35309 w 508000"/>
              <a:gd name="connsiteY138" fmla="*/ 254570 h 439659"/>
              <a:gd name="connsiteX139" fmla="*/ 35309 w 508000"/>
              <a:gd name="connsiteY139" fmla="*/ 244319 h 439659"/>
              <a:gd name="connsiteX140" fmla="*/ 35309 w 508000"/>
              <a:gd name="connsiteY140" fmla="*/ 239193 h 439659"/>
              <a:gd name="connsiteX141" fmla="*/ 29614 w 508000"/>
              <a:gd name="connsiteY141" fmla="*/ 239193 h 439659"/>
              <a:gd name="connsiteX142" fmla="*/ 35309 w 508000"/>
              <a:gd name="connsiteY142" fmla="*/ 239193 h 439659"/>
              <a:gd name="connsiteX143" fmla="*/ 29614 w 508000"/>
              <a:gd name="connsiteY143" fmla="*/ 244319 h 439659"/>
              <a:gd name="connsiteX144" fmla="*/ 29614 w 508000"/>
              <a:gd name="connsiteY144" fmla="*/ 239193 h 439659"/>
              <a:gd name="connsiteX145" fmla="*/ 157184 w 508000"/>
              <a:gd name="connsiteY145" fmla="*/ 215653 h 439659"/>
              <a:gd name="connsiteX146" fmla="*/ 161740 w 508000"/>
              <a:gd name="connsiteY146" fmla="*/ 215653 h 439659"/>
              <a:gd name="connsiteX147" fmla="*/ 161740 w 508000"/>
              <a:gd name="connsiteY147" fmla="*/ 220968 h 439659"/>
              <a:gd name="connsiteX148" fmla="*/ 157184 w 508000"/>
              <a:gd name="connsiteY148" fmla="*/ 220968 h 439659"/>
              <a:gd name="connsiteX149" fmla="*/ 157184 w 508000"/>
              <a:gd name="connsiteY149" fmla="*/ 215653 h 439659"/>
              <a:gd name="connsiteX150" fmla="*/ 466996 w 508000"/>
              <a:gd name="connsiteY150" fmla="*/ 200466 h 439659"/>
              <a:gd name="connsiteX151" fmla="*/ 472691 w 508000"/>
              <a:gd name="connsiteY151" fmla="*/ 200466 h 439659"/>
              <a:gd name="connsiteX152" fmla="*/ 478386 w 508000"/>
              <a:gd name="connsiteY152" fmla="*/ 200466 h 439659"/>
              <a:gd name="connsiteX153" fmla="*/ 478386 w 508000"/>
              <a:gd name="connsiteY153" fmla="*/ 205592 h 439659"/>
              <a:gd name="connsiteX154" fmla="*/ 478386 w 508000"/>
              <a:gd name="connsiteY154" fmla="*/ 215843 h 439659"/>
              <a:gd name="connsiteX155" fmla="*/ 478386 w 508000"/>
              <a:gd name="connsiteY155" fmla="*/ 220968 h 439659"/>
              <a:gd name="connsiteX156" fmla="*/ 472691 w 508000"/>
              <a:gd name="connsiteY156" fmla="*/ 220968 h 439659"/>
              <a:gd name="connsiteX157" fmla="*/ 466996 w 508000"/>
              <a:gd name="connsiteY157" fmla="*/ 220968 h 439659"/>
              <a:gd name="connsiteX158" fmla="*/ 466996 w 508000"/>
              <a:gd name="connsiteY158" fmla="*/ 215843 h 439659"/>
              <a:gd name="connsiteX159" fmla="*/ 466996 w 508000"/>
              <a:gd name="connsiteY159" fmla="*/ 205592 h 439659"/>
              <a:gd name="connsiteX160" fmla="*/ 466996 w 508000"/>
              <a:gd name="connsiteY160" fmla="*/ 200466 h 439659"/>
              <a:gd name="connsiteX161" fmla="*/ 439659 w 508000"/>
              <a:gd name="connsiteY161" fmla="*/ 200466 h 439659"/>
              <a:gd name="connsiteX162" fmla="*/ 446493 w 508000"/>
              <a:gd name="connsiteY162" fmla="*/ 200466 h 439659"/>
              <a:gd name="connsiteX163" fmla="*/ 446493 w 508000"/>
              <a:gd name="connsiteY163" fmla="*/ 220968 h 439659"/>
              <a:gd name="connsiteX164" fmla="*/ 439659 w 508000"/>
              <a:gd name="connsiteY164" fmla="*/ 220968 h 439659"/>
              <a:gd name="connsiteX165" fmla="*/ 407767 w 508000"/>
              <a:gd name="connsiteY165" fmla="*/ 200466 h 439659"/>
              <a:gd name="connsiteX166" fmla="*/ 412323 w 508000"/>
              <a:gd name="connsiteY166" fmla="*/ 200466 h 439659"/>
              <a:gd name="connsiteX167" fmla="*/ 416879 w 508000"/>
              <a:gd name="connsiteY167" fmla="*/ 205592 h 439659"/>
              <a:gd name="connsiteX168" fmla="*/ 416879 w 508000"/>
              <a:gd name="connsiteY168" fmla="*/ 215843 h 439659"/>
              <a:gd name="connsiteX169" fmla="*/ 412323 w 508000"/>
              <a:gd name="connsiteY169" fmla="*/ 220968 h 439659"/>
              <a:gd name="connsiteX170" fmla="*/ 407767 w 508000"/>
              <a:gd name="connsiteY170" fmla="*/ 220968 h 439659"/>
              <a:gd name="connsiteX171" fmla="*/ 407767 w 508000"/>
              <a:gd name="connsiteY171" fmla="*/ 215843 h 439659"/>
              <a:gd name="connsiteX172" fmla="*/ 412323 w 508000"/>
              <a:gd name="connsiteY172" fmla="*/ 215843 h 439659"/>
              <a:gd name="connsiteX173" fmla="*/ 412323 w 508000"/>
              <a:gd name="connsiteY173" fmla="*/ 205592 h 439659"/>
              <a:gd name="connsiteX174" fmla="*/ 407767 w 508000"/>
              <a:gd name="connsiteY174" fmla="*/ 205592 h 439659"/>
              <a:gd name="connsiteX175" fmla="*/ 407767 w 508000"/>
              <a:gd name="connsiteY175" fmla="*/ 200466 h 439659"/>
              <a:gd name="connsiteX176" fmla="*/ 373596 w 508000"/>
              <a:gd name="connsiteY176" fmla="*/ 200466 h 439659"/>
              <a:gd name="connsiteX177" fmla="*/ 379291 w 508000"/>
              <a:gd name="connsiteY177" fmla="*/ 200466 h 439659"/>
              <a:gd name="connsiteX178" fmla="*/ 384986 w 508000"/>
              <a:gd name="connsiteY178" fmla="*/ 200466 h 439659"/>
              <a:gd name="connsiteX179" fmla="*/ 384986 w 508000"/>
              <a:gd name="connsiteY179" fmla="*/ 205592 h 439659"/>
              <a:gd name="connsiteX180" fmla="*/ 384986 w 508000"/>
              <a:gd name="connsiteY180" fmla="*/ 215843 h 439659"/>
              <a:gd name="connsiteX181" fmla="*/ 384986 w 508000"/>
              <a:gd name="connsiteY181" fmla="*/ 220968 h 439659"/>
              <a:gd name="connsiteX182" fmla="*/ 379291 w 508000"/>
              <a:gd name="connsiteY182" fmla="*/ 220968 h 439659"/>
              <a:gd name="connsiteX183" fmla="*/ 373596 w 508000"/>
              <a:gd name="connsiteY183" fmla="*/ 220968 h 439659"/>
              <a:gd name="connsiteX184" fmla="*/ 373596 w 508000"/>
              <a:gd name="connsiteY184" fmla="*/ 215843 h 439659"/>
              <a:gd name="connsiteX185" fmla="*/ 373596 w 508000"/>
              <a:gd name="connsiteY185" fmla="*/ 205592 h 439659"/>
              <a:gd name="connsiteX186" fmla="*/ 373596 w 508000"/>
              <a:gd name="connsiteY186" fmla="*/ 200466 h 439659"/>
              <a:gd name="connsiteX187" fmla="*/ 123013 w 508000"/>
              <a:gd name="connsiteY187" fmla="*/ 200466 h 439659"/>
              <a:gd name="connsiteX188" fmla="*/ 128708 w 508000"/>
              <a:gd name="connsiteY188" fmla="*/ 200466 h 439659"/>
              <a:gd name="connsiteX189" fmla="*/ 134403 w 508000"/>
              <a:gd name="connsiteY189" fmla="*/ 205592 h 439659"/>
              <a:gd name="connsiteX190" fmla="*/ 134403 w 508000"/>
              <a:gd name="connsiteY190" fmla="*/ 215843 h 439659"/>
              <a:gd name="connsiteX191" fmla="*/ 128708 w 508000"/>
              <a:gd name="connsiteY191" fmla="*/ 220968 h 439659"/>
              <a:gd name="connsiteX192" fmla="*/ 123013 w 508000"/>
              <a:gd name="connsiteY192" fmla="*/ 220968 h 439659"/>
              <a:gd name="connsiteX193" fmla="*/ 123013 w 508000"/>
              <a:gd name="connsiteY193" fmla="*/ 215843 h 439659"/>
              <a:gd name="connsiteX194" fmla="*/ 128708 w 508000"/>
              <a:gd name="connsiteY194" fmla="*/ 215843 h 439659"/>
              <a:gd name="connsiteX195" fmla="*/ 128708 w 508000"/>
              <a:gd name="connsiteY195" fmla="*/ 205592 h 439659"/>
              <a:gd name="connsiteX196" fmla="*/ 123013 w 508000"/>
              <a:gd name="connsiteY196" fmla="*/ 205592 h 439659"/>
              <a:gd name="connsiteX197" fmla="*/ 123013 w 508000"/>
              <a:gd name="connsiteY197" fmla="*/ 200466 h 439659"/>
              <a:gd name="connsiteX198" fmla="*/ 91121 w 508000"/>
              <a:gd name="connsiteY198" fmla="*/ 200466 h 439659"/>
              <a:gd name="connsiteX199" fmla="*/ 95677 w 508000"/>
              <a:gd name="connsiteY199" fmla="*/ 200466 h 439659"/>
              <a:gd name="connsiteX200" fmla="*/ 100233 w 508000"/>
              <a:gd name="connsiteY200" fmla="*/ 200466 h 439659"/>
              <a:gd name="connsiteX201" fmla="*/ 100233 w 508000"/>
              <a:gd name="connsiteY201" fmla="*/ 205592 h 439659"/>
              <a:gd name="connsiteX202" fmla="*/ 100233 w 508000"/>
              <a:gd name="connsiteY202" fmla="*/ 215843 h 439659"/>
              <a:gd name="connsiteX203" fmla="*/ 100233 w 508000"/>
              <a:gd name="connsiteY203" fmla="*/ 220968 h 439659"/>
              <a:gd name="connsiteX204" fmla="*/ 95677 w 508000"/>
              <a:gd name="connsiteY204" fmla="*/ 220968 h 439659"/>
              <a:gd name="connsiteX205" fmla="*/ 91121 w 508000"/>
              <a:gd name="connsiteY205" fmla="*/ 220968 h 439659"/>
              <a:gd name="connsiteX206" fmla="*/ 91121 w 508000"/>
              <a:gd name="connsiteY206" fmla="*/ 215843 h 439659"/>
              <a:gd name="connsiteX207" fmla="*/ 91121 w 508000"/>
              <a:gd name="connsiteY207" fmla="*/ 205592 h 439659"/>
              <a:gd name="connsiteX208" fmla="*/ 91121 w 508000"/>
              <a:gd name="connsiteY208" fmla="*/ 200466 h 439659"/>
              <a:gd name="connsiteX209" fmla="*/ 61507 w 508000"/>
              <a:gd name="connsiteY209" fmla="*/ 200466 h 439659"/>
              <a:gd name="connsiteX210" fmla="*/ 68341 w 508000"/>
              <a:gd name="connsiteY210" fmla="*/ 200466 h 439659"/>
              <a:gd name="connsiteX211" fmla="*/ 68341 w 508000"/>
              <a:gd name="connsiteY211" fmla="*/ 220968 h 439659"/>
              <a:gd name="connsiteX212" fmla="*/ 61507 w 508000"/>
              <a:gd name="connsiteY212" fmla="*/ 220968 h 439659"/>
              <a:gd name="connsiteX213" fmla="*/ 29614 w 508000"/>
              <a:gd name="connsiteY213" fmla="*/ 200466 h 439659"/>
              <a:gd name="connsiteX214" fmla="*/ 35309 w 508000"/>
              <a:gd name="connsiteY214" fmla="*/ 200466 h 439659"/>
              <a:gd name="connsiteX215" fmla="*/ 41004 w 508000"/>
              <a:gd name="connsiteY215" fmla="*/ 205592 h 439659"/>
              <a:gd name="connsiteX216" fmla="*/ 41004 w 508000"/>
              <a:gd name="connsiteY216" fmla="*/ 215843 h 439659"/>
              <a:gd name="connsiteX217" fmla="*/ 35309 w 508000"/>
              <a:gd name="connsiteY217" fmla="*/ 220968 h 439659"/>
              <a:gd name="connsiteX218" fmla="*/ 29614 w 508000"/>
              <a:gd name="connsiteY218" fmla="*/ 220968 h 439659"/>
              <a:gd name="connsiteX219" fmla="*/ 29614 w 508000"/>
              <a:gd name="connsiteY219" fmla="*/ 215843 h 439659"/>
              <a:gd name="connsiteX220" fmla="*/ 35309 w 508000"/>
              <a:gd name="connsiteY220" fmla="*/ 215843 h 439659"/>
              <a:gd name="connsiteX221" fmla="*/ 35309 w 508000"/>
              <a:gd name="connsiteY221" fmla="*/ 205592 h 439659"/>
              <a:gd name="connsiteX222" fmla="*/ 29614 w 508000"/>
              <a:gd name="connsiteY222" fmla="*/ 205592 h 439659"/>
              <a:gd name="connsiteX223" fmla="*/ 29614 w 508000"/>
              <a:gd name="connsiteY223" fmla="*/ 200466 h 439659"/>
              <a:gd name="connsiteX224" fmla="*/ 446493 w 508000"/>
              <a:gd name="connsiteY224" fmla="*/ 176547 h 439659"/>
              <a:gd name="connsiteX225" fmla="*/ 446493 w 508000"/>
              <a:gd name="connsiteY225" fmla="*/ 182242 h 439659"/>
              <a:gd name="connsiteX226" fmla="*/ 440798 w 508000"/>
              <a:gd name="connsiteY226" fmla="*/ 182242 h 439659"/>
              <a:gd name="connsiteX227" fmla="*/ 446493 w 508000"/>
              <a:gd name="connsiteY227" fmla="*/ 176547 h 439659"/>
              <a:gd name="connsiteX228" fmla="*/ 68341 w 508000"/>
              <a:gd name="connsiteY228" fmla="*/ 176547 h 439659"/>
              <a:gd name="connsiteX229" fmla="*/ 68341 w 508000"/>
              <a:gd name="connsiteY229" fmla="*/ 182242 h 439659"/>
              <a:gd name="connsiteX230" fmla="*/ 61507 w 508000"/>
              <a:gd name="connsiteY230" fmla="*/ 182242 h 439659"/>
              <a:gd name="connsiteX231" fmla="*/ 68341 w 508000"/>
              <a:gd name="connsiteY231" fmla="*/ 176547 h 439659"/>
              <a:gd name="connsiteX232" fmla="*/ 435103 w 508000"/>
              <a:gd name="connsiteY232" fmla="*/ 165157 h 439659"/>
              <a:gd name="connsiteX233" fmla="*/ 440798 w 508000"/>
              <a:gd name="connsiteY233" fmla="*/ 165157 h 439659"/>
              <a:gd name="connsiteX234" fmla="*/ 440798 w 508000"/>
              <a:gd name="connsiteY234" fmla="*/ 176547 h 439659"/>
              <a:gd name="connsiteX235" fmla="*/ 440798 w 508000"/>
              <a:gd name="connsiteY235" fmla="*/ 182242 h 439659"/>
              <a:gd name="connsiteX236" fmla="*/ 435103 w 508000"/>
              <a:gd name="connsiteY236" fmla="*/ 176547 h 439659"/>
              <a:gd name="connsiteX237" fmla="*/ 435103 w 508000"/>
              <a:gd name="connsiteY237" fmla="*/ 165157 h 439659"/>
              <a:gd name="connsiteX238" fmla="*/ 473830 w 508000"/>
              <a:gd name="connsiteY238" fmla="*/ 159462 h 439659"/>
              <a:gd name="connsiteX239" fmla="*/ 476108 w 508000"/>
              <a:gd name="connsiteY239" fmla="*/ 159462 h 439659"/>
              <a:gd name="connsiteX240" fmla="*/ 476108 w 508000"/>
              <a:gd name="connsiteY240" fmla="*/ 182242 h 439659"/>
              <a:gd name="connsiteX241" fmla="*/ 473830 w 508000"/>
              <a:gd name="connsiteY241" fmla="*/ 182242 h 439659"/>
              <a:gd name="connsiteX242" fmla="*/ 440798 w 508000"/>
              <a:gd name="connsiteY242" fmla="*/ 159462 h 439659"/>
              <a:gd name="connsiteX243" fmla="*/ 446493 w 508000"/>
              <a:gd name="connsiteY243" fmla="*/ 165157 h 439659"/>
              <a:gd name="connsiteX244" fmla="*/ 440798 w 508000"/>
              <a:gd name="connsiteY244" fmla="*/ 165157 h 439659"/>
              <a:gd name="connsiteX245" fmla="*/ 440798 w 508000"/>
              <a:gd name="connsiteY245" fmla="*/ 159462 h 439659"/>
              <a:gd name="connsiteX246" fmla="*/ 407767 w 508000"/>
              <a:gd name="connsiteY246" fmla="*/ 159462 h 439659"/>
              <a:gd name="connsiteX247" fmla="*/ 412323 w 508000"/>
              <a:gd name="connsiteY247" fmla="*/ 159462 h 439659"/>
              <a:gd name="connsiteX248" fmla="*/ 412323 w 508000"/>
              <a:gd name="connsiteY248" fmla="*/ 182242 h 439659"/>
              <a:gd name="connsiteX249" fmla="*/ 407767 w 508000"/>
              <a:gd name="connsiteY249" fmla="*/ 182242 h 439659"/>
              <a:gd name="connsiteX250" fmla="*/ 378152 w 508000"/>
              <a:gd name="connsiteY250" fmla="*/ 159462 h 439659"/>
              <a:gd name="connsiteX251" fmla="*/ 380430 w 508000"/>
              <a:gd name="connsiteY251" fmla="*/ 159462 h 439659"/>
              <a:gd name="connsiteX252" fmla="*/ 380430 w 508000"/>
              <a:gd name="connsiteY252" fmla="*/ 182242 h 439659"/>
              <a:gd name="connsiteX253" fmla="*/ 378152 w 508000"/>
              <a:gd name="connsiteY253" fmla="*/ 182242 h 439659"/>
              <a:gd name="connsiteX254" fmla="*/ 123013 w 508000"/>
              <a:gd name="connsiteY254" fmla="*/ 159462 h 439659"/>
              <a:gd name="connsiteX255" fmla="*/ 129847 w 508000"/>
              <a:gd name="connsiteY255" fmla="*/ 159462 h 439659"/>
              <a:gd name="connsiteX256" fmla="*/ 129847 w 508000"/>
              <a:gd name="connsiteY256" fmla="*/ 182242 h 439659"/>
              <a:gd name="connsiteX257" fmla="*/ 123013 w 508000"/>
              <a:gd name="connsiteY257" fmla="*/ 182242 h 439659"/>
              <a:gd name="connsiteX258" fmla="*/ 95677 w 508000"/>
              <a:gd name="connsiteY258" fmla="*/ 159462 h 439659"/>
              <a:gd name="connsiteX259" fmla="*/ 97955 w 508000"/>
              <a:gd name="connsiteY259" fmla="*/ 159462 h 439659"/>
              <a:gd name="connsiteX260" fmla="*/ 97955 w 508000"/>
              <a:gd name="connsiteY260" fmla="*/ 182242 h 439659"/>
              <a:gd name="connsiteX261" fmla="*/ 95677 w 508000"/>
              <a:gd name="connsiteY261" fmla="*/ 182242 h 439659"/>
              <a:gd name="connsiteX262" fmla="*/ 61507 w 508000"/>
              <a:gd name="connsiteY262" fmla="*/ 159462 h 439659"/>
              <a:gd name="connsiteX263" fmla="*/ 68341 w 508000"/>
              <a:gd name="connsiteY263" fmla="*/ 165157 h 439659"/>
              <a:gd name="connsiteX264" fmla="*/ 61507 w 508000"/>
              <a:gd name="connsiteY264" fmla="*/ 165157 h 439659"/>
              <a:gd name="connsiteX265" fmla="*/ 61507 w 508000"/>
              <a:gd name="connsiteY265" fmla="*/ 159462 h 439659"/>
              <a:gd name="connsiteX266" fmla="*/ 29614 w 508000"/>
              <a:gd name="connsiteY266" fmla="*/ 159462 h 439659"/>
              <a:gd name="connsiteX267" fmla="*/ 34170 w 508000"/>
              <a:gd name="connsiteY267" fmla="*/ 159462 h 439659"/>
              <a:gd name="connsiteX268" fmla="*/ 34170 w 508000"/>
              <a:gd name="connsiteY268" fmla="*/ 182242 h 439659"/>
              <a:gd name="connsiteX269" fmla="*/ 29614 w 508000"/>
              <a:gd name="connsiteY269" fmla="*/ 182242 h 439659"/>
              <a:gd name="connsiteX270" fmla="*/ 466996 w 508000"/>
              <a:gd name="connsiteY270" fmla="*/ 127569 h 439659"/>
              <a:gd name="connsiteX271" fmla="*/ 472691 w 508000"/>
              <a:gd name="connsiteY271" fmla="*/ 127569 h 439659"/>
              <a:gd name="connsiteX272" fmla="*/ 478386 w 508000"/>
              <a:gd name="connsiteY272" fmla="*/ 127569 h 439659"/>
              <a:gd name="connsiteX273" fmla="*/ 478386 w 508000"/>
              <a:gd name="connsiteY273" fmla="*/ 143515 h 439659"/>
              <a:gd name="connsiteX274" fmla="*/ 472691 w 508000"/>
              <a:gd name="connsiteY274" fmla="*/ 143515 h 439659"/>
              <a:gd name="connsiteX275" fmla="*/ 466996 w 508000"/>
              <a:gd name="connsiteY275" fmla="*/ 143515 h 439659"/>
              <a:gd name="connsiteX276" fmla="*/ 466996 w 508000"/>
              <a:gd name="connsiteY276" fmla="*/ 127569 h 439659"/>
              <a:gd name="connsiteX277" fmla="*/ 435103 w 508000"/>
              <a:gd name="connsiteY277" fmla="*/ 127569 h 439659"/>
              <a:gd name="connsiteX278" fmla="*/ 440798 w 508000"/>
              <a:gd name="connsiteY278" fmla="*/ 127569 h 439659"/>
              <a:gd name="connsiteX279" fmla="*/ 440798 w 508000"/>
              <a:gd name="connsiteY279" fmla="*/ 143515 h 439659"/>
              <a:gd name="connsiteX280" fmla="*/ 435103 w 508000"/>
              <a:gd name="connsiteY280" fmla="*/ 143515 h 439659"/>
              <a:gd name="connsiteX281" fmla="*/ 435103 w 508000"/>
              <a:gd name="connsiteY281" fmla="*/ 127569 h 439659"/>
              <a:gd name="connsiteX282" fmla="*/ 412323 w 508000"/>
              <a:gd name="connsiteY282" fmla="*/ 127569 h 439659"/>
              <a:gd name="connsiteX283" fmla="*/ 416879 w 508000"/>
              <a:gd name="connsiteY283" fmla="*/ 127569 h 439659"/>
              <a:gd name="connsiteX284" fmla="*/ 416879 w 508000"/>
              <a:gd name="connsiteY284" fmla="*/ 143515 h 439659"/>
              <a:gd name="connsiteX285" fmla="*/ 412323 w 508000"/>
              <a:gd name="connsiteY285" fmla="*/ 143515 h 439659"/>
              <a:gd name="connsiteX286" fmla="*/ 373596 w 508000"/>
              <a:gd name="connsiteY286" fmla="*/ 127569 h 439659"/>
              <a:gd name="connsiteX287" fmla="*/ 379291 w 508000"/>
              <a:gd name="connsiteY287" fmla="*/ 127569 h 439659"/>
              <a:gd name="connsiteX288" fmla="*/ 384986 w 508000"/>
              <a:gd name="connsiteY288" fmla="*/ 127569 h 439659"/>
              <a:gd name="connsiteX289" fmla="*/ 384986 w 508000"/>
              <a:gd name="connsiteY289" fmla="*/ 143515 h 439659"/>
              <a:gd name="connsiteX290" fmla="*/ 379291 w 508000"/>
              <a:gd name="connsiteY290" fmla="*/ 143515 h 439659"/>
              <a:gd name="connsiteX291" fmla="*/ 373596 w 508000"/>
              <a:gd name="connsiteY291" fmla="*/ 143515 h 439659"/>
              <a:gd name="connsiteX292" fmla="*/ 373596 w 508000"/>
              <a:gd name="connsiteY292" fmla="*/ 127569 h 439659"/>
              <a:gd name="connsiteX293" fmla="*/ 91121 w 508000"/>
              <a:gd name="connsiteY293" fmla="*/ 127569 h 439659"/>
              <a:gd name="connsiteX294" fmla="*/ 95677 w 508000"/>
              <a:gd name="connsiteY294" fmla="*/ 127569 h 439659"/>
              <a:gd name="connsiteX295" fmla="*/ 100233 w 508000"/>
              <a:gd name="connsiteY295" fmla="*/ 127569 h 439659"/>
              <a:gd name="connsiteX296" fmla="*/ 100233 w 508000"/>
              <a:gd name="connsiteY296" fmla="*/ 143515 h 439659"/>
              <a:gd name="connsiteX297" fmla="*/ 95677 w 508000"/>
              <a:gd name="connsiteY297" fmla="*/ 143515 h 439659"/>
              <a:gd name="connsiteX298" fmla="*/ 91121 w 508000"/>
              <a:gd name="connsiteY298" fmla="*/ 143515 h 439659"/>
              <a:gd name="connsiteX299" fmla="*/ 91121 w 508000"/>
              <a:gd name="connsiteY299" fmla="*/ 127569 h 439659"/>
              <a:gd name="connsiteX300" fmla="*/ 35309 w 508000"/>
              <a:gd name="connsiteY300" fmla="*/ 127569 h 439659"/>
              <a:gd name="connsiteX301" fmla="*/ 41004 w 508000"/>
              <a:gd name="connsiteY301" fmla="*/ 127569 h 439659"/>
              <a:gd name="connsiteX302" fmla="*/ 41004 w 508000"/>
              <a:gd name="connsiteY302" fmla="*/ 143515 h 439659"/>
              <a:gd name="connsiteX303" fmla="*/ 35309 w 508000"/>
              <a:gd name="connsiteY303" fmla="*/ 143515 h 439659"/>
              <a:gd name="connsiteX304" fmla="*/ 407767 w 508000"/>
              <a:gd name="connsiteY304" fmla="*/ 104220 h 439659"/>
              <a:gd name="connsiteX305" fmla="*/ 412323 w 508000"/>
              <a:gd name="connsiteY305" fmla="*/ 104220 h 439659"/>
              <a:gd name="connsiteX306" fmla="*/ 412323 w 508000"/>
              <a:gd name="connsiteY306" fmla="*/ 109345 h 439659"/>
              <a:gd name="connsiteX307" fmla="*/ 407767 w 508000"/>
              <a:gd name="connsiteY307" fmla="*/ 104220 h 439659"/>
              <a:gd name="connsiteX308" fmla="*/ 123013 w 508000"/>
              <a:gd name="connsiteY308" fmla="*/ 104220 h 439659"/>
              <a:gd name="connsiteX309" fmla="*/ 128708 w 508000"/>
              <a:gd name="connsiteY309" fmla="*/ 104220 h 439659"/>
              <a:gd name="connsiteX310" fmla="*/ 128708 w 508000"/>
              <a:gd name="connsiteY310" fmla="*/ 109345 h 439659"/>
              <a:gd name="connsiteX311" fmla="*/ 123013 w 508000"/>
              <a:gd name="connsiteY311" fmla="*/ 104220 h 439659"/>
              <a:gd name="connsiteX312" fmla="*/ 29614 w 508000"/>
              <a:gd name="connsiteY312" fmla="*/ 104220 h 439659"/>
              <a:gd name="connsiteX313" fmla="*/ 35309 w 508000"/>
              <a:gd name="connsiteY313" fmla="*/ 104220 h 439659"/>
              <a:gd name="connsiteX314" fmla="*/ 35309 w 508000"/>
              <a:gd name="connsiteY314" fmla="*/ 109345 h 439659"/>
              <a:gd name="connsiteX315" fmla="*/ 29614 w 508000"/>
              <a:gd name="connsiteY315" fmla="*/ 104220 h 439659"/>
              <a:gd name="connsiteX316" fmla="*/ 466996 w 508000"/>
              <a:gd name="connsiteY316" fmla="*/ 88843 h 439659"/>
              <a:gd name="connsiteX317" fmla="*/ 472691 w 508000"/>
              <a:gd name="connsiteY317" fmla="*/ 88843 h 439659"/>
              <a:gd name="connsiteX318" fmla="*/ 478386 w 508000"/>
              <a:gd name="connsiteY318" fmla="*/ 88843 h 439659"/>
              <a:gd name="connsiteX319" fmla="*/ 478386 w 508000"/>
              <a:gd name="connsiteY319" fmla="*/ 93969 h 439659"/>
              <a:gd name="connsiteX320" fmla="*/ 478386 w 508000"/>
              <a:gd name="connsiteY320" fmla="*/ 104220 h 439659"/>
              <a:gd name="connsiteX321" fmla="*/ 472691 w 508000"/>
              <a:gd name="connsiteY321" fmla="*/ 109345 h 439659"/>
              <a:gd name="connsiteX322" fmla="*/ 466996 w 508000"/>
              <a:gd name="connsiteY322" fmla="*/ 104220 h 439659"/>
              <a:gd name="connsiteX323" fmla="*/ 466996 w 508000"/>
              <a:gd name="connsiteY323" fmla="*/ 93969 h 439659"/>
              <a:gd name="connsiteX324" fmla="*/ 466996 w 508000"/>
              <a:gd name="connsiteY324" fmla="*/ 88843 h 439659"/>
              <a:gd name="connsiteX325" fmla="*/ 439659 w 508000"/>
              <a:gd name="connsiteY325" fmla="*/ 88843 h 439659"/>
              <a:gd name="connsiteX326" fmla="*/ 446493 w 508000"/>
              <a:gd name="connsiteY326" fmla="*/ 88843 h 439659"/>
              <a:gd name="connsiteX327" fmla="*/ 446493 w 508000"/>
              <a:gd name="connsiteY327" fmla="*/ 109345 h 439659"/>
              <a:gd name="connsiteX328" fmla="*/ 439659 w 508000"/>
              <a:gd name="connsiteY328" fmla="*/ 109345 h 439659"/>
              <a:gd name="connsiteX329" fmla="*/ 412323 w 508000"/>
              <a:gd name="connsiteY329" fmla="*/ 88843 h 439659"/>
              <a:gd name="connsiteX330" fmla="*/ 416879 w 508000"/>
              <a:gd name="connsiteY330" fmla="*/ 93969 h 439659"/>
              <a:gd name="connsiteX331" fmla="*/ 416879 w 508000"/>
              <a:gd name="connsiteY331" fmla="*/ 104220 h 439659"/>
              <a:gd name="connsiteX332" fmla="*/ 412323 w 508000"/>
              <a:gd name="connsiteY332" fmla="*/ 104220 h 439659"/>
              <a:gd name="connsiteX333" fmla="*/ 412323 w 508000"/>
              <a:gd name="connsiteY333" fmla="*/ 93969 h 439659"/>
              <a:gd name="connsiteX334" fmla="*/ 412323 w 508000"/>
              <a:gd name="connsiteY334" fmla="*/ 88843 h 439659"/>
              <a:gd name="connsiteX335" fmla="*/ 407767 w 508000"/>
              <a:gd name="connsiteY335" fmla="*/ 88843 h 439659"/>
              <a:gd name="connsiteX336" fmla="*/ 412323 w 508000"/>
              <a:gd name="connsiteY336" fmla="*/ 88843 h 439659"/>
              <a:gd name="connsiteX337" fmla="*/ 407767 w 508000"/>
              <a:gd name="connsiteY337" fmla="*/ 93969 h 439659"/>
              <a:gd name="connsiteX338" fmla="*/ 407767 w 508000"/>
              <a:gd name="connsiteY338" fmla="*/ 88843 h 439659"/>
              <a:gd name="connsiteX339" fmla="*/ 373596 w 508000"/>
              <a:gd name="connsiteY339" fmla="*/ 88843 h 439659"/>
              <a:gd name="connsiteX340" fmla="*/ 379291 w 508000"/>
              <a:gd name="connsiteY340" fmla="*/ 88843 h 439659"/>
              <a:gd name="connsiteX341" fmla="*/ 384986 w 508000"/>
              <a:gd name="connsiteY341" fmla="*/ 88843 h 439659"/>
              <a:gd name="connsiteX342" fmla="*/ 384986 w 508000"/>
              <a:gd name="connsiteY342" fmla="*/ 93969 h 439659"/>
              <a:gd name="connsiteX343" fmla="*/ 384986 w 508000"/>
              <a:gd name="connsiteY343" fmla="*/ 104220 h 439659"/>
              <a:gd name="connsiteX344" fmla="*/ 379291 w 508000"/>
              <a:gd name="connsiteY344" fmla="*/ 109345 h 439659"/>
              <a:gd name="connsiteX345" fmla="*/ 373596 w 508000"/>
              <a:gd name="connsiteY345" fmla="*/ 104220 h 439659"/>
              <a:gd name="connsiteX346" fmla="*/ 373596 w 508000"/>
              <a:gd name="connsiteY346" fmla="*/ 93969 h 439659"/>
              <a:gd name="connsiteX347" fmla="*/ 373596 w 508000"/>
              <a:gd name="connsiteY347" fmla="*/ 88843 h 439659"/>
              <a:gd name="connsiteX348" fmla="*/ 345121 w 508000"/>
              <a:gd name="connsiteY348" fmla="*/ 88843 h 439659"/>
              <a:gd name="connsiteX349" fmla="*/ 345121 w 508000"/>
              <a:gd name="connsiteY349" fmla="*/ 93969 h 439659"/>
              <a:gd name="connsiteX350" fmla="*/ 345121 w 508000"/>
              <a:gd name="connsiteY350" fmla="*/ 104220 h 439659"/>
              <a:gd name="connsiteX351" fmla="*/ 350816 w 508000"/>
              <a:gd name="connsiteY351" fmla="*/ 104220 h 439659"/>
              <a:gd name="connsiteX352" fmla="*/ 345121 w 508000"/>
              <a:gd name="connsiteY352" fmla="*/ 109345 h 439659"/>
              <a:gd name="connsiteX353" fmla="*/ 339426 w 508000"/>
              <a:gd name="connsiteY353" fmla="*/ 99094 h 439659"/>
              <a:gd name="connsiteX354" fmla="*/ 339426 w 508000"/>
              <a:gd name="connsiteY354" fmla="*/ 93969 h 439659"/>
              <a:gd name="connsiteX355" fmla="*/ 345121 w 508000"/>
              <a:gd name="connsiteY355" fmla="*/ 88843 h 439659"/>
              <a:gd name="connsiteX356" fmla="*/ 345121 w 508000"/>
              <a:gd name="connsiteY356" fmla="*/ 88843 h 439659"/>
              <a:gd name="connsiteX357" fmla="*/ 350816 w 508000"/>
              <a:gd name="connsiteY357" fmla="*/ 88843 h 439659"/>
              <a:gd name="connsiteX358" fmla="*/ 350816 w 508000"/>
              <a:gd name="connsiteY358" fmla="*/ 93969 h 439659"/>
              <a:gd name="connsiteX359" fmla="*/ 345121 w 508000"/>
              <a:gd name="connsiteY359" fmla="*/ 88843 h 439659"/>
              <a:gd name="connsiteX360" fmla="*/ 128708 w 508000"/>
              <a:gd name="connsiteY360" fmla="*/ 88843 h 439659"/>
              <a:gd name="connsiteX361" fmla="*/ 134403 w 508000"/>
              <a:gd name="connsiteY361" fmla="*/ 93969 h 439659"/>
              <a:gd name="connsiteX362" fmla="*/ 134403 w 508000"/>
              <a:gd name="connsiteY362" fmla="*/ 104220 h 439659"/>
              <a:gd name="connsiteX363" fmla="*/ 128708 w 508000"/>
              <a:gd name="connsiteY363" fmla="*/ 104220 h 439659"/>
              <a:gd name="connsiteX364" fmla="*/ 128708 w 508000"/>
              <a:gd name="connsiteY364" fmla="*/ 93969 h 439659"/>
              <a:gd name="connsiteX365" fmla="*/ 128708 w 508000"/>
              <a:gd name="connsiteY365" fmla="*/ 88843 h 439659"/>
              <a:gd name="connsiteX366" fmla="*/ 123013 w 508000"/>
              <a:gd name="connsiteY366" fmla="*/ 88843 h 439659"/>
              <a:gd name="connsiteX367" fmla="*/ 128708 w 508000"/>
              <a:gd name="connsiteY367" fmla="*/ 88843 h 439659"/>
              <a:gd name="connsiteX368" fmla="*/ 123013 w 508000"/>
              <a:gd name="connsiteY368" fmla="*/ 93969 h 439659"/>
              <a:gd name="connsiteX369" fmla="*/ 123013 w 508000"/>
              <a:gd name="connsiteY369" fmla="*/ 88843 h 439659"/>
              <a:gd name="connsiteX370" fmla="*/ 91121 w 508000"/>
              <a:gd name="connsiteY370" fmla="*/ 88843 h 439659"/>
              <a:gd name="connsiteX371" fmla="*/ 95677 w 508000"/>
              <a:gd name="connsiteY371" fmla="*/ 88843 h 439659"/>
              <a:gd name="connsiteX372" fmla="*/ 100233 w 508000"/>
              <a:gd name="connsiteY372" fmla="*/ 88843 h 439659"/>
              <a:gd name="connsiteX373" fmla="*/ 100233 w 508000"/>
              <a:gd name="connsiteY373" fmla="*/ 93969 h 439659"/>
              <a:gd name="connsiteX374" fmla="*/ 100233 w 508000"/>
              <a:gd name="connsiteY374" fmla="*/ 104220 h 439659"/>
              <a:gd name="connsiteX375" fmla="*/ 95677 w 508000"/>
              <a:gd name="connsiteY375" fmla="*/ 109345 h 439659"/>
              <a:gd name="connsiteX376" fmla="*/ 91121 w 508000"/>
              <a:gd name="connsiteY376" fmla="*/ 104220 h 439659"/>
              <a:gd name="connsiteX377" fmla="*/ 91121 w 508000"/>
              <a:gd name="connsiteY377" fmla="*/ 93969 h 439659"/>
              <a:gd name="connsiteX378" fmla="*/ 91121 w 508000"/>
              <a:gd name="connsiteY378" fmla="*/ 88843 h 439659"/>
              <a:gd name="connsiteX379" fmla="*/ 61507 w 508000"/>
              <a:gd name="connsiteY379" fmla="*/ 88843 h 439659"/>
              <a:gd name="connsiteX380" fmla="*/ 68341 w 508000"/>
              <a:gd name="connsiteY380" fmla="*/ 88843 h 439659"/>
              <a:gd name="connsiteX381" fmla="*/ 68341 w 508000"/>
              <a:gd name="connsiteY381" fmla="*/ 109345 h 439659"/>
              <a:gd name="connsiteX382" fmla="*/ 61507 w 508000"/>
              <a:gd name="connsiteY382" fmla="*/ 109345 h 439659"/>
              <a:gd name="connsiteX383" fmla="*/ 35309 w 508000"/>
              <a:gd name="connsiteY383" fmla="*/ 88843 h 439659"/>
              <a:gd name="connsiteX384" fmla="*/ 41004 w 508000"/>
              <a:gd name="connsiteY384" fmla="*/ 93969 h 439659"/>
              <a:gd name="connsiteX385" fmla="*/ 41004 w 508000"/>
              <a:gd name="connsiteY385" fmla="*/ 104220 h 439659"/>
              <a:gd name="connsiteX386" fmla="*/ 35309 w 508000"/>
              <a:gd name="connsiteY386" fmla="*/ 104220 h 439659"/>
              <a:gd name="connsiteX387" fmla="*/ 35309 w 508000"/>
              <a:gd name="connsiteY387" fmla="*/ 93969 h 439659"/>
              <a:gd name="connsiteX388" fmla="*/ 35309 w 508000"/>
              <a:gd name="connsiteY388" fmla="*/ 88843 h 439659"/>
              <a:gd name="connsiteX389" fmla="*/ 29614 w 508000"/>
              <a:gd name="connsiteY389" fmla="*/ 88843 h 439659"/>
              <a:gd name="connsiteX390" fmla="*/ 35309 w 508000"/>
              <a:gd name="connsiteY390" fmla="*/ 88843 h 439659"/>
              <a:gd name="connsiteX391" fmla="*/ 29614 w 508000"/>
              <a:gd name="connsiteY391" fmla="*/ 93969 h 439659"/>
              <a:gd name="connsiteX392" fmla="*/ 29614 w 508000"/>
              <a:gd name="connsiteY392" fmla="*/ 88843 h 439659"/>
              <a:gd name="connsiteX393" fmla="*/ 440798 w 508000"/>
              <a:gd name="connsiteY393" fmla="*/ 65494 h 439659"/>
              <a:gd name="connsiteX394" fmla="*/ 446493 w 508000"/>
              <a:gd name="connsiteY394" fmla="*/ 65494 h 439659"/>
              <a:gd name="connsiteX395" fmla="*/ 440798 w 508000"/>
              <a:gd name="connsiteY395" fmla="*/ 70619 h 439659"/>
              <a:gd name="connsiteX396" fmla="*/ 440798 w 508000"/>
              <a:gd name="connsiteY396" fmla="*/ 65494 h 439659"/>
              <a:gd name="connsiteX397" fmla="*/ 312090 w 508000"/>
              <a:gd name="connsiteY397" fmla="*/ 65494 h 439659"/>
              <a:gd name="connsiteX398" fmla="*/ 317785 w 508000"/>
              <a:gd name="connsiteY398" fmla="*/ 65494 h 439659"/>
              <a:gd name="connsiteX399" fmla="*/ 317785 w 508000"/>
              <a:gd name="connsiteY399" fmla="*/ 70619 h 439659"/>
              <a:gd name="connsiteX400" fmla="*/ 312090 w 508000"/>
              <a:gd name="connsiteY400" fmla="*/ 65494 h 439659"/>
              <a:gd name="connsiteX401" fmla="*/ 61507 w 508000"/>
              <a:gd name="connsiteY401" fmla="*/ 65494 h 439659"/>
              <a:gd name="connsiteX402" fmla="*/ 68341 w 508000"/>
              <a:gd name="connsiteY402" fmla="*/ 65494 h 439659"/>
              <a:gd name="connsiteX403" fmla="*/ 61507 w 508000"/>
              <a:gd name="connsiteY403" fmla="*/ 70619 h 439659"/>
              <a:gd name="connsiteX404" fmla="*/ 61507 w 508000"/>
              <a:gd name="connsiteY404" fmla="*/ 65494 h 439659"/>
              <a:gd name="connsiteX405" fmla="*/ 251234 w 508000"/>
              <a:gd name="connsiteY405" fmla="*/ 59229 h 439659"/>
              <a:gd name="connsiteX406" fmla="*/ 350816 w 508000"/>
              <a:gd name="connsiteY406" fmla="*/ 159462 h 439659"/>
              <a:gd name="connsiteX407" fmla="*/ 251234 w 508000"/>
              <a:gd name="connsiteY407" fmla="*/ 259695 h 439659"/>
              <a:gd name="connsiteX408" fmla="*/ 157184 w 508000"/>
              <a:gd name="connsiteY408" fmla="*/ 159462 h 439659"/>
              <a:gd name="connsiteX409" fmla="*/ 251234 w 508000"/>
              <a:gd name="connsiteY409" fmla="*/ 159462 h 439659"/>
              <a:gd name="connsiteX410" fmla="*/ 251234 w 508000"/>
              <a:gd name="connsiteY410" fmla="*/ 59229 h 439659"/>
              <a:gd name="connsiteX411" fmla="*/ 473830 w 508000"/>
              <a:gd name="connsiteY411" fmla="*/ 50117 h 439659"/>
              <a:gd name="connsiteX412" fmla="*/ 476108 w 508000"/>
              <a:gd name="connsiteY412" fmla="*/ 50117 h 439659"/>
              <a:gd name="connsiteX413" fmla="*/ 476108 w 508000"/>
              <a:gd name="connsiteY413" fmla="*/ 70619 h 439659"/>
              <a:gd name="connsiteX414" fmla="*/ 473830 w 508000"/>
              <a:gd name="connsiteY414" fmla="*/ 70619 h 439659"/>
              <a:gd name="connsiteX415" fmla="*/ 440798 w 508000"/>
              <a:gd name="connsiteY415" fmla="*/ 50117 h 439659"/>
              <a:gd name="connsiteX416" fmla="*/ 440798 w 508000"/>
              <a:gd name="connsiteY416" fmla="*/ 55243 h 439659"/>
              <a:gd name="connsiteX417" fmla="*/ 440798 w 508000"/>
              <a:gd name="connsiteY417" fmla="*/ 65494 h 439659"/>
              <a:gd name="connsiteX418" fmla="*/ 435103 w 508000"/>
              <a:gd name="connsiteY418" fmla="*/ 65494 h 439659"/>
              <a:gd name="connsiteX419" fmla="*/ 435103 w 508000"/>
              <a:gd name="connsiteY419" fmla="*/ 55243 h 439659"/>
              <a:gd name="connsiteX420" fmla="*/ 440798 w 508000"/>
              <a:gd name="connsiteY420" fmla="*/ 50117 h 439659"/>
              <a:gd name="connsiteX421" fmla="*/ 440798 w 508000"/>
              <a:gd name="connsiteY421" fmla="*/ 50117 h 439659"/>
              <a:gd name="connsiteX422" fmla="*/ 446493 w 508000"/>
              <a:gd name="connsiteY422" fmla="*/ 50117 h 439659"/>
              <a:gd name="connsiteX423" fmla="*/ 446493 w 508000"/>
              <a:gd name="connsiteY423" fmla="*/ 55243 h 439659"/>
              <a:gd name="connsiteX424" fmla="*/ 440798 w 508000"/>
              <a:gd name="connsiteY424" fmla="*/ 50117 h 439659"/>
              <a:gd name="connsiteX425" fmla="*/ 407767 w 508000"/>
              <a:gd name="connsiteY425" fmla="*/ 50117 h 439659"/>
              <a:gd name="connsiteX426" fmla="*/ 412323 w 508000"/>
              <a:gd name="connsiteY426" fmla="*/ 50117 h 439659"/>
              <a:gd name="connsiteX427" fmla="*/ 412323 w 508000"/>
              <a:gd name="connsiteY427" fmla="*/ 70619 h 439659"/>
              <a:gd name="connsiteX428" fmla="*/ 407767 w 508000"/>
              <a:gd name="connsiteY428" fmla="*/ 70619 h 439659"/>
              <a:gd name="connsiteX429" fmla="*/ 378152 w 508000"/>
              <a:gd name="connsiteY429" fmla="*/ 50117 h 439659"/>
              <a:gd name="connsiteX430" fmla="*/ 380430 w 508000"/>
              <a:gd name="connsiteY430" fmla="*/ 50117 h 439659"/>
              <a:gd name="connsiteX431" fmla="*/ 380430 w 508000"/>
              <a:gd name="connsiteY431" fmla="*/ 70619 h 439659"/>
              <a:gd name="connsiteX432" fmla="*/ 378152 w 508000"/>
              <a:gd name="connsiteY432" fmla="*/ 70619 h 439659"/>
              <a:gd name="connsiteX433" fmla="*/ 346260 w 508000"/>
              <a:gd name="connsiteY433" fmla="*/ 50117 h 439659"/>
              <a:gd name="connsiteX434" fmla="*/ 350816 w 508000"/>
              <a:gd name="connsiteY434" fmla="*/ 50117 h 439659"/>
              <a:gd name="connsiteX435" fmla="*/ 350816 w 508000"/>
              <a:gd name="connsiteY435" fmla="*/ 70619 h 439659"/>
              <a:gd name="connsiteX436" fmla="*/ 346260 w 508000"/>
              <a:gd name="connsiteY436" fmla="*/ 70619 h 439659"/>
              <a:gd name="connsiteX437" fmla="*/ 317785 w 508000"/>
              <a:gd name="connsiteY437" fmla="*/ 50117 h 439659"/>
              <a:gd name="connsiteX438" fmla="*/ 323480 w 508000"/>
              <a:gd name="connsiteY438" fmla="*/ 55243 h 439659"/>
              <a:gd name="connsiteX439" fmla="*/ 323480 w 508000"/>
              <a:gd name="connsiteY439" fmla="*/ 65494 h 439659"/>
              <a:gd name="connsiteX440" fmla="*/ 317785 w 508000"/>
              <a:gd name="connsiteY440" fmla="*/ 65494 h 439659"/>
              <a:gd name="connsiteX441" fmla="*/ 317785 w 508000"/>
              <a:gd name="connsiteY441" fmla="*/ 55243 h 439659"/>
              <a:gd name="connsiteX442" fmla="*/ 317785 w 508000"/>
              <a:gd name="connsiteY442" fmla="*/ 50117 h 439659"/>
              <a:gd name="connsiteX443" fmla="*/ 312090 w 508000"/>
              <a:gd name="connsiteY443" fmla="*/ 50117 h 439659"/>
              <a:gd name="connsiteX444" fmla="*/ 317785 w 508000"/>
              <a:gd name="connsiteY444" fmla="*/ 50117 h 439659"/>
              <a:gd name="connsiteX445" fmla="*/ 312090 w 508000"/>
              <a:gd name="connsiteY445" fmla="*/ 55243 h 439659"/>
              <a:gd name="connsiteX446" fmla="*/ 312090 w 508000"/>
              <a:gd name="connsiteY446" fmla="*/ 50117 h 439659"/>
              <a:gd name="connsiteX447" fmla="*/ 157184 w 508000"/>
              <a:gd name="connsiteY447" fmla="*/ 50117 h 439659"/>
              <a:gd name="connsiteX448" fmla="*/ 161740 w 508000"/>
              <a:gd name="connsiteY448" fmla="*/ 50117 h 439659"/>
              <a:gd name="connsiteX449" fmla="*/ 161740 w 508000"/>
              <a:gd name="connsiteY449" fmla="*/ 70619 h 439659"/>
              <a:gd name="connsiteX450" fmla="*/ 157184 w 508000"/>
              <a:gd name="connsiteY450" fmla="*/ 70619 h 439659"/>
              <a:gd name="connsiteX451" fmla="*/ 123013 w 508000"/>
              <a:gd name="connsiteY451" fmla="*/ 50117 h 439659"/>
              <a:gd name="connsiteX452" fmla="*/ 129847 w 508000"/>
              <a:gd name="connsiteY452" fmla="*/ 50117 h 439659"/>
              <a:gd name="connsiteX453" fmla="*/ 129847 w 508000"/>
              <a:gd name="connsiteY453" fmla="*/ 70619 h 439659"/>
              <a:gd name="connsiteX454" fmla="*/ 123013 w 508000"/>
              <a:gd name="connsiteY454" fmla="*/ 70619 h 439659"/>
              <a:gd name="connsiteX455" fmla="*/ 95677 w 508000"/>
              <a:gd name="connsiteY455" fmla="*/ 50117 h 439659"/>
              <a:gd name="connsiteX456" fmla="*/ 97955 w 508000"/>
              <a:gd name="connsiteY456" fmla="*/ 50117 h 439659"/>
              <a:gd name="connsiteX457" fmla="*/ 97955 w 508000"/>
              <a:gd name="connsiteY457" fmla="*/ 70619 h 439659"/>
              <a:gd name="connsiteX458" fmla="*/ 95677 w 508000"/>
              <a:gd name="connsiteY458" fmla="*/ 70619 h 439659"/>
              <a:gd name="connsiteX459" fmla="*/ 61507 w 508000"/>
              <a:gd name="connsiteY459" fmla="*/ 50117 h 439659"/>
              <a:gd name="connsiteX460" fmla="*/ 68341 w 508000"/>
              <a:gd name="connsiteY460" fmla="*/ 50117 h 439659"/>
              <a:gd name="connsiteX461" fmla="*/ 68341 w 508000"/>
              <a:gd name="connsiteY461" fmla="*/ 55243 h 439659"/>
              <a:gd name="connsiteX462" fmla="*/ 61507 w 508000"/>
              <a:gd name="connsiteY462" fmla="*/ 50117 h 439659"/>
              <a:gd name="connsiteX463" fmla="*/ 29614 w 508000"/>
              <a:gd name="connsiteY463" fmla="*/ 50117 h 439659"/>
              <a:gd name="connsiteX464" fmla="*/ 34170 w 508000"/>
              <a:gd name="connsiteY464" fmla="*/ 50117 h 439659"/>
              <a:gd name="connsiteX465" fmla="*/ 34170 w 508000"/>
              <a:gd name="connsiteY465" fmla="*/ 70619 h 439659"/>
              <a:gd name="connsiteX466" fmla="*/ 29614 w 508000"/>
              <a:gd name="connsiteY466" fmla="*/ 70619 h 439659"/>
              <a:gd name="connsiteX467" fmla="*/ 234637 w 508000"/>
              <a:gd name="connsiteY467" fmla="*/ 43282 h 439659"/>
              <a:gd name="connsiteX468" fmla="*/ 234637 w 508000"/>
              <a:gd name="connsiteY468" fmla="*/ 143515 h 439659"/>
              <a:gd name="connsiteX469" fmla="*/ 138960 w 508000"/>
              <a:gd name="connsiteY469" fmla="*/ 143515 h 439659"/>
              <a:gd name="connsiteX470" fmla="*/ 234637 w 508000"/>
              <a:gd name="connsiteY470" fmla="*/ 43282 h 439659"/>
              <a:gd name="connsiteX471" fmla="*/ 312615 w 508000"/>
              <a:gd name="connsiteY471" fmla="*/ 27826 h 439659"/>
              <a:gd name="connsiteX472" fmla="*/ 318198 w 508000"/>
              <a:gd name="connsiteY472" fmla="*/ 27826 h 439659"/>
              <a:gd name="connsiteX473" fmla="*/ 318198 w 508000"/>
              <a:gd name="connsiteY473" fmla="*/ 33392 h 439659"/>
              <a:gd name="connsiteX474" fmla="*/ 312615 w 508000"/>
              <a:gd name="connsiteY474" fmla="*/ 33392 h 439659"/>
              <a:gd name="connsiteX475" fmla="*/ 312615 w 508000"/>
              <a:gd name="connsiteY475" fmla="*/ 27826 h 439659"/>
              <a:gd name="connsiteX476" fmla="*/ 251209 w 508000"/>
              <a:gd name="connsiteY476" fmla="*/ 27826 h 439659"/>
              <a:gd name="connsiteX477" fmla="*/ 256791 w 508000"/>
              <a:gd name="connsiteY477" fmla="*/ 27826 h 439659"/>
              <a:gd name="connsiteX478" fmla="*/ 256791 w 508000"/>
              <a:gd name="connsiteY478" fmla="*/ 33392 h 439659"/>
              <a:gd name="connsiteX479" fmla="*/ 251209 w 508000"/>
              <a:gd name="connsiteY479" fmla="*/ 33392 h 439659"/>
              <a:gd name="connsiteX480" fmla="*/ 251209 w 508000"/>
              <a:gd name="connsiteY480" fmla="*/ 27826 h 439659"/>
              <a:gd name="connsiteX481" fmla="*/ 156308 w 508000"/>
              <a:gd name="connsiteY481" fmla="*/ 27826 h 439659"/>
              <a:gd name="connsiteX482" fmla="*/ 161890 w 508000"/>
              <a:gd name="connsiteY482" fmla="*/ 27826 h 439659"/>
              <a:gd name="connsiteX483" fmla="*/ 161890 w 508000"/>
              <a:gd name="connsiteY483" fmla="*/ 33392 h 439659"/>
              <a:gd name="connsiteX484" fmla="*/ 156308 w 508000"/>
              <a:gd name="connsiteY484" fmla="*/ 33392 h 439659"/>
              <a:gd name="connsiteX485" fmla="*/ 156308 w 508000"/>
              <a:gd name="connsiteY485" fmla="*/ 27826 h 439659"/>
              <a:gd name="connsiteX486" fmla="*/ 61407 w 508000"/>
              <a:gd name="connsiteY486" fmla="*/ 27826 h 439659"/>
              <a:gd name="connsiteX487" fmla="*/ 66989 w 508000"/>
              <a:gd name="connsiteY487" fmla="*/ 27826 h 439659"/>
              <a:gd name="connsiteX488" fmla="*/ 66989 w 508000"/>
              <a:gd name="connsiteY488" fmla="*/ 33392 h 439659"/>
              <a:gd name="connsiteX489" fmla="*/ 61407 w 508000"/>
              <a:gd name="connsiteY489" fmla="*/ 33392 h 439659"/>
              <a:gd name="connsiteX490" fmla="*/ 61407 w 508000"/>
              <a:gd name="connsiteY490" fmla="*/ 27826 h 439659"/>
              <a:gd name="connsiteX491" fmla="*/ 39077 w 508000"/>
              <a:gd name="connsiteY491" fmla="*/ 16696 h 439659"/>
              <a:gd name="connsiteX492" fmla="*/ 39077 w 508000"/>
              <a:gd name="connsiteY492" fmla="*/ 27826 h 439659"/>
              <a:gd name="connsiteX493" fmla="*/ 33494 w 508000"/>
              <a:gd name="connsiteY493" fmla="*/ 33392 h 439659"/>
              <a:gd name="connsiteX494" fmla="*/ 27912 w 508000"/>
              <a:gd name="connsiteY494" fmla="*/ 33392 h 439659"/>
              <a:gd name="connsiteX495" fmla="*/ 27912 w 508000"/>
              <a:gd name="connsiteY495" fmla="*/ 27826 h 439659"/>
              <a:gd name="connsiteX496" fmla="*/ 33494 w 508000"/>
              <a:gd name="connsiteY496" fmla="*/ 27826 h 439659"/>
              <a:gd name="connsiteX497" fmla="*/ 33494 w 508000"/>
              <a:gd name="connsiteY497" fmla="*/ 22261 h 439659"/>
              <a:gd name="connsiteX498" fmla="*/ 27912 w 508000"/>
              <a:gd name="connsiteY498" fmla="*/ 22261 h 439659"/>
              <a:gd name="connsiteX499" fmla="*/ 16747 w 508000"/>
              <a:gd name="connsiteY499" fmla="*/ 44523 h 439659"/>
              <a:gd name="connsiteX500" fmla="*/ 16747 w 508000"/>
              <a:gd name="connsiteY500" fmla="*/ 267135 h 439659"/>
              <a:gd name="connsiteX501" fmla="*/ 27912 w 508000"/>
              <a:gd name="connsiteY501" fmla="*/ 289396 h 439659"/>
              <a:gd name="connsiteX502" fmla="*/ 27912 w 508000"/>
              <a:gd name="connsiteY502" fmla="*/ 278265 h 439659"/>
              <a:gd name="connsiteX503" fmla="*/ 33494 w 508000"/>
              <a:gd name="connsiteY503" fmla="*/ 278265 h 439659"/>
              <a:gd name="connsiteX504" fmla="*/ 33494 w 508000"/>
              <a:gd name="connsiteY504" fmla="*/ 289396 h 439659"/>
              <a:gd name="connsiteX505" fmla="*/ 44659 w 508000"/>
              <a:gd name="connsiteY505" fmla="*/ 294961 h 439659"/>
              <a:gd name="connsiteX506" fmla="*/ 61407 w 508000"/>
              <a:gd name="connsiteY506" fmla="*/ 294961 h 439659"/>
              <a:gd name="connsiteX507" fmla="*/ 66989 w 508000"/>
              <a:gd name="connsiteY507" fmla="*/ 294961 h 439659"/>
              <a:gd name="connsiteX508" fmla="*/ 94901 w 508000"/>
              <a:gd name="connsiteY508" fmla="*/ 294961 h 439659"/>
              <a:gd name="connsiteX509" fmla="*/ 122813 w 508000"/>
              <a:gd name="connsiteY509" fmla="*/ 294961 h 439659"/>
              <a:gd name="connsiteX510" fmla="*/ 122813 w 508000"/>
              <a:gd name="connsiteY510" fmla="*/ 278265 h 439659"/>
              <a:gd name="connsiteX511" fmla="*/ 128396 w 508000"/>
              <a:gd name="connsiteY511" fmla="*/ 278265 h 439659"/>
              <a:gd name="connsiteX512" fmla="*/ 128396 w 508000"/>
              <a:gd name="connsiteY512" fmla="*/ 294961 h 439659"/>
              <a:gd name="connsiteX513" fmla="*/ 156308 w 508000"/>
              <a:gd name="connsiteY513" fmla="*/ 294961 h 439659"/>
              <a:gd name="connsiteX514" fmla="*/ 156308 w 508000"/>
              <a:gd name="connsiteY514" fmla="*/ 278265 h 439659"/>
              <a:gd name="connsiteX515" fmla="*/ 161890 w 508000"/>
              <a:gd name="connsiteY515" fmla="*/ 278265 h 439659"/>
              <a:gd name="connsiteX516" fmla="*/ 161890 w 508000"/>
              <a:gd name="connsiteY516" fmla="*/ 294961 h 439659"/>
              <a:gd name="connsiteX517" fmla="*/ 184220 w 508000"/>
              <a:gd name="connsiteY517" fmla="*/ 294961 h 439659"/>
              <a:gd name="connsiteX518" fmla="*/ 184220 w 508000"/>
              <a:gd name="connsiteY518" fmla="*/ 283831 h 439659"/>
              <a:gd name="connsiteX519" fmla="*/ 184220 w 508000"/>
              <a:gd name="connsiteY519" fmla="*/ 278265 h 439659"/>
              <a:gd name="connsiteX520" fmla="*/ 189802 w 508000"/>
              <a:gd name="connsiteY520" fmla="*/ 278265 h 439659"/>
              <a:gd name="connsiteX521" fmla="*/ 195385 w 508000"/>
              <a:gd name="connsiteY521" fmla="*/ 278265 h 439659"/>
              <a:gd name="connsiteX522" fmla="*/ 195385 w 508000"/>
              <a:gd name="connsiteY522" fmla="*/ 283831 h 439659"/>
              <a:gd name="connsiteX523" fmla="*/ 195385 w 508000"/>
              <a:gd name="connsiteY523" fmla="*/ 294961 h 439659"/>
              <a:gd name="connsiteX524" fmla="*/ 217714 w 508000"/>
              <a:gd name="connsiteY524" fmla="*/ 294961 h 439659"/>
              <a:gd name="connsiteX525" fmla="*/ 217714 w 508000"/>
              <a:gd name="connsiteY525" fmla="*/ 278265 h 439659"/>
              <a:gd name="connsiteX526" fmla="*/ 223297 w 508000"/>
              <a:gd name="connsiteY526" fmla="*/ 278265 h 439659"/>
              <a:gd name="connsiteX527" fmla="*/ 223297 w 508000"/>
              <a:gd name="connsiteY527" fmla="*/ 294961 h 439659"/>
              <a:gd name="connsiteX528" fmla="*/ 251209 w 508000"/>
              <a:gd name="connsiteY528" fmla="*/ 294961 h 439659"/>
              <a:gd name="connsiteX529" fmla="*/ 251209 w 508000"/>
              <a:gd name="connsiteY529" fmla="*/ 278265 h 439659"/>
              <a:gd name="connsiteX530" fmla="*/ 256791 w 508000"/>
              <a:gd name="connsiteY530" fmla="*/ 278265 h 439659"/>
              <a:gd name="connsiteX531" fmla="*/ 256791 w 508000"/>
              <a:gd name="connsiteY531" fmla="*/ 294961 h 439659"/>
              <a:gd name="connsiteX532" fmla="*/ 284703 w 508000"/>
              <a:gd name="connsiteY532" fmla="*/ 294961 h 439659"/>
              <a:gd name="connsiteX533" fmla="*/ 312615 w 508000"/>
              <a:gd name="connsiteY533" fmla="*/ 294961 h 439659"/>
              <a:gd name="connsiteX534" fmla="*/ 318198 w 508000"/>
              <a:gd name="connsiteY534" fmla="*/ 294961 h 439659"/>
              <a:gd name="connsiteX535" fmla="*/ 318198 w 508000"/>
              <a:gd name="connsiteY535" fmla="*/ 283831 h 439659"/>
              <a:gd name="connsiteX536" fmla="*/ 318198 w 508000"/>
              <a:gd name="connsiteY536" fmla="*/ 278265 h 439659"/>
              <a:gd name="connsiteX537" fmla="*/ 323780 w 508000"/>
              <a:gd name="connsiteY537" fmla="*/ 283831 h 439659"/>
              <a:gd name="connsiteX538" fmla="*/ 323780 w 508000"/>
              <a:gd name="connsiteY538" fmla="*/ 294961 h 439659"/>
              <a:gd name="connsiteX539" fmla="*/ 329973 w 508000"/>
              <a:gd name="connsiteY539" fmla="*/ 294961 h 439659"/>
              <a:gd name="connsiteX540" fmla="*/ 346110 w 508000"/>
              <a:gd name="connsiteY540" fmla="*/ 294961 h 439659"/>
              <a:gd name="connsiteX541" fmla="*/ 346110 w 508000"/>
              <a:gd name="connsiteY541" fmla="*/ 278265 h 439659"/>
              <a:gd name="connsiteX542" fmla="*/ 351692 w 508000"/>
              <a:gd name="connsiteY542" fmla="*/ 278265 h 439659"/>
              <a:gd name="connsiteX543" fmla="*/ 351692 w 508000"/>
              <a:gd name="connsiteY543" fmla="*/ 294961 h 439659"/>
              <a:gd name="connsiteX544" fmla="*/ 379604 w 508000"/>
              <a:gd name="connsiteY544" fmla="*/ 294961 h 439659"/>
              <a:gd name="connsiteX545" fmla="*/ 407517 w 508000"/>
              <a:gd name="connsiteY545" fmla="*/ 294961 h 439659"/>
              <a:gd name="connsiteX546" fmla="*/ 407517 w 508000"/>
              <a:gd name="connsiteY546" fmla="*/ 278265 h 439659"/>
              <a:gd name="connsiteX547" fmla="*/ 413099 w 508000"/>
              <a:gd name="connsiteY547" fmla="*/ 278265 h 439659"/>
              <a:gd name="connsiteX548" fmla="*/ 413099 w 508000"/>
              <a:gd name="connsiteY548" fmla="*/ 294961 h 439659"/>
              <a:gd name="connsiteX549" fmla="*/ 424874 w 508000"/>
              <a:gd name="connsiteY549" fmla="*/ 294961 h 439659"/>
              <a:gd name="connsiteX550" fmla="*/ 435429 w 508000"/>
              <a:gd name="connsiteY550" fmla="*/ 294961 h 439659"/>
              <a:gd name="connsiteX551" fmla="*/ 435429 w 508000"/>
              <a:gd name="connsiteY551" fmla="*/ 283831 h 439659"/>
              <a:gd name="connsiteX552" fmla="*/ 441011 w 508000"/>
              <a:gd name="connsiteY552" fmla="*/ 278265 h 439659"/>
              <a:gd name="connsiteX553" fmla="*/ 441011 w 508000"/>
              <a:gd name="connsiteY553" fmla="*/ 283831 h 439659"/>
              <a:gd name="connsiteX554" fmla="*/ 441011 w 508000"/>
              <a:gd name="connsiteY554" fmla="*/ 294961 h 439659"/>
              <a:gd name="connsiteX555" fmla="*/ 446593 w 508000"/>
              <a:gd name="connsiteY555" fmla="*/ 294961 h 439659"/>
              <a:gd name="connsiteX556" fmla="*/ 463341 w 508000"/>
              <a:gd name="connsiteY556" fmla="*/ 294961 h 439659"/>
              <a:gd name="connsiteX557" fmla="*/ 474506 w 508000"/>
              <a:gd name="connsiteY557" fmla="*/ 289396 h 439659"/>
              <a:gd name="connsiteX558" fmla="*/ 485670 w 508000"/>
              <a:gd name="connsiteY558" fmla="*/ 267135 h 439659"/>
              <a:gd name="connsiteX559" fmla="*/ 485670 w 508000"/>
              <a:gd name="connsiteY559" fmla="*/ 44523 h 439659"/>
              <a:gd name="connsiteX560" fmla="*/ 480088 w 508000"/>
              <a:gd name="connsiteY560" fmla="*/ 22261 h 439659"/>
              <a:gd name="connsiteX561" fmla="*/ 480088 w 508000"/>
              <a:gd name="connsiteY561" fmla="*/ 27826 h 439659"/>
              <a:gd name="connsiteX562" fmla="*/ 480088 w 508000"/>
              <a:gd name="connsiteY562" fmla="*/ 33392 h 439659"/>
              <a:gd name="connsiteX563" fmla="*/ 474506 w 508000"/>
              <a:gd name="connsiteY563" fmla="*/ 33392 h 439659"/>
              <a:gd name="connsiteX564" fmla="*/ 468923 w 508000"/>
              <a:gd name="connsiteY564" fmla="*/ 33392 h 439659"/>
              <a:gd name="connsiteX565" fmla="*/ 468923 w 508000"/>
              <a:gd name="connsiteY565" fmla="*/ 27826 h 439659"/>
              <a:gd name="connsiteX566" fmla="*/ 468923 w 508000"/>
              <a:gd name="connsiteY566" fmla="*/ 16696 h 439659"/>
              <a:gd name="connsiteX567" fmla="*/ 463341 w 508000"/>
              <a:gd name="connsiteY567" fmla="*/ 16696 h 439659"/>
              <a:gd name="connsiteX568" fmla="*/ 446593 w 508000"/>
              <a:gd name="connsiteY568" fmla="*/ 16696 h 439659"/>
              <a:gd name="connsiteX569" fmla="*/ 441011 w 508000"/>
              <a:gd name="connsiteY569" fmla="*/ 16696 h 439659"/>
              <a:gd name="connsiteX570" fmla="*/ 441011 w 508000"/>
              <a:gd name="connsiteY570" fmla="*/ 27826 h 439659"/>
              <a:gd name="connsiteX571" fmla="*/ 446593 w 508000"/>
              <a:gd name="connsiteY571" fmla="*/ 27826 h 439659"/>
              <a:gd name="connsiteX572" fmla="*/ 446593 w 508000"/>
              <a:gd name="connsiteY572" fmla="*/ 33392 h 439659"/>
              <a:gd name="connsiteX573" fmla="*/ 441011 w 508000"/>
              <a:gd name="connsiteY573" fmla="*/ 33392 h 439659"/>
              <a:gd name="connsiteX574" fmla="*/ 435429 w 508000"/>
              <a:gd name="connsiteY574" fmla="*/ 27826 h 439659"/>
              <a:gd name="connsiteX575" fmla="*/ 435429 w 508000"/>
              <a:gd name="connsiteY575" fmla="*/ 16696 h 439659"/>
              <a:gd name="connsiteX576" fmla="*/ 418681 w 508000"/>
              <a:gd name="connsiteY576" fmla="*/ 16696 h 439659"/>
              <a:gd name="connsiteX577" fmla="*/ 418681 w 508000"/>
              <a:gd name="connsiteY577" fmla="*/ 27826 h 439659"/>
              <a:gd name="connsiteX578" fmla="*/ 413099 w 508000"/>
              <a:gd name="connsiteY578" fmla="*/ 33392 h 439659"/>
              <a:gd name="connsiteX579" fmla="*/ 407517 w 508000"/>
              <a:gd name="connsiteY579" fmla="*/ 33392 h 439659"/>
              <a:gd name="connsiteX580" fmla="*/ 407517 w 508000"/>
              <a:gd name="connsiteY580" fmla="*/ 27826 h 439659"/>
              <a:gd name="connsiteX581" fmla="*/ 413099 w 508000"/>
              <a:gd name="connsiteY581" fmla="*/ 27826 h 439659"/>
              <a:gd name="connsiteX582" fmla="*/ 413099 w 508000"/>
              <a:gd name="connsiteY582" fmla="*/ 16696 h 439659"/>
              <a:gd name="connsiteX583" fmla="*/ 407517 w 508000"/>
              <a:gd name="connsiteY583" fmla="*/ 16696 h 439659"/>
              <a:gd name="connsiteX584" fmla="*/ 385187 w 508000"/>
              <a:gd name="connsiteY584" fmla="*/ 16696 h 439659"/>
              <a:gd name="connsiteX585" fmla="*/ 385187 w 508000"/>
              <a:gd name="connsiteY585" fmla="*/ 27826 h 439659"/>
              <a:gd name="connsiteX586" fmla="*/ 385187 w 508000"/>
              <a:gd name="connsiteY586" fmla="*/ 33392 h 439659"/>
              <a:gd name="connsiteX587" fmla="*/ 379604 w 508000"/>
              <a:gd name="connsiteY587" fmla="*/ 33392 h 439659"/>
              <a:gd name="connsiteX588" fmla="*/ 374022 w 508000"/>
              <a:gd name="connsiteY588" fmla="*/ 33392 h 439659"/>
              <a:gd name="connsiteX589" fmla="*/ 374022 w 508000"/>
              <a:gd name="connsiteY589" fmla="*/ 27826 h 439659"/>
              <a:gd name="connsiteX590" fmla="*/ 374022 w 508000"/>
              <a:gd name="connsiteY590" fmla="*/ 16696 h 439659"/>
              <a:gd name="connsiteX591" fmla="*/ 351692 w 508000"/>
              <a:gd name="connsiteY591" fmla="*/ 16696 h 439659"/>
              <a:gd name="connsiteX592" fmla="*/ 346110 w 508000"/>
              <a:gd name="connsiteY592" fmla="*/ 16696 h 439659"/>
              <a:gd name="connsiteX593" fmla="*/ 346110 w 508000"/>
              <a:gd name="connsiteY593" fmla="*/ 27826 h 439659"/>
              <a:gd name="connsiteX594" fmla="*/ 351692 w 508000"/>
              <a:gd name="connsiteY594" fmla="*/ 27826 h 439659"/>
              <a:gd name="connsiteX595" fmla="*/ 351692 w 508000"/>
              <a:gd name="connsiteY595" fmla="*/ 33392 h 439659"/>
              <a:gd name="connsiteX596" fmla="*/ 346110 w 508000"/>
              <a:gd name="connsiteY596" fmla="*/ 33392 h 439659"/>
              <a:gd name="connsiteX597" fmla="*/ 340528 w 508000"/>
              <a:gd name="connsiteY597" fmla="*/ 27826 h 439659"/>
              <a:gd name="connsiteX598" fmla="*/ 340528 w 508000"/>
              <a:gd name="connsiteY598" fmla="*/ 16696 h 439659"/>
              <a:gd name="connsiteX599" fmla="*/ 318198 w 508000"/>
              <a:gd name="connsiteY599" fmla="*/ 16696 h 439659"/>
              <a:gd name="connsiteX600" fmla="*/ 312615 w 508000"/>
              <a:gd name="connsiteY600" fmla="*/ 16696 h 439659"/>
              <a:gd name="connsiteX601" fmla="*/ 290286 w 508000"/>
              <a:gd name="connsiteY601" fmla="*/ 16696 h 439659"/>
              <a:gd name="connsiteX602" fmla="*/ 290286 w 508000"/>
              <a:gd name="connsiteY602" fmla="*/ 27826 h 439659"/>
              <a:gd name="connsiteX603" fmla="*/ 290286 w 508000"/>
              <a:gd name="connsiteY603" fmla="*/ 33392 h 439659"/>
              <a:gd name="connsiteX604" fmla="*/ 284703 w 508000"/>
              <a:gd name="connsiteY604" fmla="*/ 33392 h 439659"/>
              <a:gd name="connsiteX605" fmla="*/ 279121 w 508000"/>
              <a:gd name="connsiteY605" fmla="*/ 33392 h 439659"/>
              <a:gd name="connsiteX606" fmla="*/ 279121 w 508000"/>
              <a:gd name="connsiteY606" fmla="*/ 27826 h 439659"/>
              <a:gd name="connsiteX607" fmla="*/ 279121 w 508000"/>
              <a:gd name="connsiteY607" fmla="*/ 16696 h 439659"/>
              <a:gd name="connsiteX608" fmla="*/ 256791 w 508000"/>
              <a:gd name="connsiteY608" fmla="*/ 16696 h 439659"/>
              <a:gd name="connsiteX609" fmla="*/ 251209 w 508000"/>
              <a:gd name="connsiteY609" fmla="*/ 16696 h 439659"/>
              <a:gd name="connsiteX610" fmla="*/ 228879 w 508000"/>
              <a:gd name="connsiteY610" fmla="*/ 16696 h 439659"/>
              <a:gd name="connsiteX611" fmla="*/ 228879 w 508000"/>
              <a:gd name="connsiteY611" fmla="*/ 27826 h 439659"/>
              <a:gd name="connsiteX612" fmla="*/ 223297 w 508000"/>
              <a:gd name="connsiteY612" fmla="*/ 33392 h 439659"/>
              <a:gd name="connsiteX613" fmla="*/ 217714 w 508000"/>
              <a:gd name="connsiteY613" fmla="*/ 33392 h 439659"/>
              <a:gd name="connsiteX614" fmla="*/ 217714 w 508000"/>
              <a:gd name="connsiteY614" fmla="*/ 27826 h 439659"/>
              <a:gd name="connsiteX615" fmla="*/ 223297 w 508000"/>
              <a:gd name="connsiteY615" fmla="*/ 27826 h 439659"/>
              <a:gd name="connsiteX616" fmla="*/ 223297 w 508000"/>
              <a:gd name="connsiteY616" fmla="*/ 16696 h 439659"/>
              <a:gd name="connsiteX617" fmla="*/ 217714 w 508000"/>
              <a:gd name="connsiteY617" fmla="*/ 16696 h 439659"/>
              <a:gd name="connsiteX618" fmla="*/ 195385 w 508000"/>
              <a:gd name="connsiteY618" fmla="*/ 16696 h 439659"/>
              <a:gd name="connsiteX619" fmla="*/ 195385 w 508000"/>
              <a:gd name="connsiteY619" fmla="*/ 27826 h 439659"/>
              <a:gd name="connsiteX620" fmla="*/ 195385 w 508000"/>
              <a:gd name="connsiteY620" fmla="*/ 33392 h 439659"/>
              <a:gd name="connsiteX621" fmla="*/ 189802 w 508000"/>
              <a:gd name="connsiteY621" fmla="*/ 33392 h 439659"/>
              <a:gd name="connsiteX622" fmla="*/ 184220 w 508000"/>
              <a:gd name="connsiteY622" fmla="*/ 33392 h 439659"/>
              <a:gd name="connsiteX623" fmla="*/ 184220 w 508000"/>
              <a:gd name="connsiteY623" fmla="*/ 27826 h 439659"/>
              <a:gd name="connsiteX624" fmla="*/ 184220 w 508000"/>
              <a:gd name="connsiteY624" fmla="*/ 16696 h 439659"/>
              <a:gd name="connsiteX625" fmla="*/ 161890 w 508000"/>
              <a:gd name="connsiteY625" fmla="*/ 16696 h 439659"/>
              <a:gd name="connsiteX626" fmla="*/ 156308 w 508000"/>
              <a:gd name="connsiteY626" fmla="*/ 16696 h 439659"/>
              <a:gd name="connsiteX627" fmla="*/ 133978 w 508000"/>
              <a:gd name="connsiteY627" fmla="*/ 16696 h 439659"/>
              <a:gd name="connsiteX628" fmla="*/ 133978 w 508000"/>
              <a:gd name="connsiteY628" fmla="*/ 27826 h 439659"/>
              <a:gd name="connsiteX629" fmla="*/ 128396 w 508000"/>
              <a:gd name="connsiteY629" fmla="*/ 33392 h 439659"/>
              <a:gd name="connsiteX630" fmla="*/ 122813 w 508000"/>
              <a:gd name="connsiteY630" fmla="*/ 33392 h 439659"/>
              <a:gd name="connsiteX631" fmla="*/ 122813 w 508000"/>
              <a:gd name="connsiteY631" fmla="*/ 27826 h 439659"/>
              <a:gd name="connsiteX632" fmla="*/ 128396 w 508000"/>
              <a:gd name="connsiteY632" fmla="*/ 27826 h 439659"/>
              <a:gd name="connsiteX633" fmla="*/ 128396 w 508000"/>
              <a:gd name="connsiteY633" fmla="*/ 16696 h 439659"/>
              <a:gd name="connsiteX634" fmla="*/ 122813 w 508000"/>
              <a:gd name="connsiteY634" fmla="*/ 16696 h 439659"/>
              <a:gd name="connsiteX635" fmla="*/ 100483 w 508000"/>
              <a:gd name="connsiteY635" fmla="*/ 16696 h 439659"/>
              <a:gd name="connsiteX636" fmla="*/ 100483 w 508000"/>
              <a:gd name="connsiteY636" fmla="*/ 27826 h 439659"/>
              <a:gd name="connsiteX637" fmla="*/ 100483 w 508000"/>
              <a:gd name="connsiteY637" fmla="*/ 33392 h 439659"/>
              <a:gd name="connsiteX638" fmla="*/ 94901 w 508000"/>
              <a:gd name="connsiteY638" fmla="*/ 33392 h 439659"/>
              <a:gd name="connsiteX639" fmla="*/ 89319 w 508000"/>
              <a:gd name="connsiteY639" fmla="*/ 33392 h 439659"/>
              <a:gd name="connsiteX640" fmla="*/ 89319 w 508000"/>
              <a:gd name="connsiteY640" fmla="*/ 27826 h 439659"/>
              <a:gd name="connsiteX641" fmla="*/ 89319 w 508000"/>
              <a:gd name="connsiteY641" fmla="*/ 16696 h 439659"/>
              <a:gd name="connsiteX642" fmla="*/ 66989 w 508000"/>
              <a:gd name="connsiteY642" fmla="*/ 16696 h 439659"/>
              <a:gd name="connsiteX643" fmla="*/ 61407 w 508000"/>
              <a:gd name="connsiteY643" fmla="*/ 16696 h 439659"/>
              <a:gd name="connsiteX644" fmla="*/ 44659 w 508000"/>
              <a:gd name="connsiteY644" fmla="*/ 16696 h 439659"/>
              <a:gd name="connsiteX645" fmla="*/ 39077 w 508000"/>
              <a:gd name="connsiteY645" fmla="*/ 16696 h 439659"/>
              <a:gd name="connsiteX646" fmla="*/ 44659 w 508000"/>
              <a:gd name="connsiteY646" fmla="*/ 0 h 439659"/>
              <a:gd name="connsiteX647" fmla="*/ 463341 w 508000"/>
              <a:gd name="connsiteY647" fmla="*/ 0 h 439659"/>
              <a:gd name="connsiteX648" fmla="*/ 508000 w 508000"/>
              <a:gd name="connsiteY648" fmla="*/ 44523 h 439659"/>
              <a:gd name="connsiteX649" fmla="*/ 508000 w 508000"/>
              <a:gd name="connsiteY649" fmla="*/ 322788 h 439659"/>
              <a:gd name="connsiteX650" fmla="*/ 463341 w 508000"/>
              <a:gd name="connsiteY650" fmla="*/ 367310 h 439659"/>
              <a:gd name="connsiteX651" fmla="*/ 273539 w 508000"/>
              <a:gd name="connsiteY651" fmla="*/ 367310 h 439659"/>
              <a:gd name="connsiteX652" fmla="*/ 273539 w 508000"/>
              <a:gd name="connsiteY652" fmla="*/ 400702 h 439659"/>
              <a:gd name="connsiteX653" fmla="*/ 407517 w 508000"/>
              <a:gd name="connsiteY653" fmla="*/ 400702 h 439659"/>
              <a:gd name="connsiteX654" fmla="*/ 424264 w 508000"/>
              <a:gd name="connsiteY654" fmla="*/ 422963 h 439659"/>
              <a:gd name="connsiteX655" fmla="*/ 424264 w 508000"/>
              <a:gd name="connsiteY655" fmla="*/ 439659 h 439659"/>
              <a:gd name="connsiteX656" fmla="*/ 83736 w 508000"/>
              <a:gd name="connsiteY656" fmla="*/ 439659 h 439659"/>
              <a:gd name="connsiteX657" fmla="*/ 83736 w 508000"/>
              <a:gd name="connsiteY657" fmla="*/ 422963 h 439659"/>
              <a:gd name="connsiteX658" fmla="*/ 100483 w 508000"/>
              <a:gd name="connsiteY658" fmla="*/ 400702 h 439659"/>
              <a:gd name="connsiteX659" fmla="*/ 234462 w 508000"/>
              <a:gd name="connsiteY659" fmla="*/ 400702 h 439659"/>
              <a:gd name="connsiteX660" fmla="*/ 234462 w 508000"/>
              <a:gd name="connsiteY660" fmla="*/ 367310 h 439659"/>
              <a:gd name="connsiteX661" fmla="*/ 44659 w 508000"/>
              <a:gd name="connsiteY661" fmla="*/ 367310 h 439659"/>
              <a:gd name="connsiteX662" fmla="*/ 0 w 508000"/>
              <a:gd name="connsiteY662" fmla="*/ 322788 h 439659"/>
              <a:gd name="connsiteX663" fmla="*/ 0 w 508000"/>
              <a:gd name="connsiteY663" fmla="*/ 44523 h 439659"/>
              <a:gd name="connsiteX664" fmla="*/ 44659 w 508000"/>
              <a:gd name="connsiteY664" fmla="*/ 0 h 43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Lst>
            <a:rect l="l" t="t" r="r" b="b"/>
            <a:pathLst>
              <a:path w="508000" h="439659">
                <a:moveTo>
                  <a:pt x="441011" y="278265"/>
                </a:moveTo>
                <a:cubicBezTo>
                  <a:pt x="446593" y="278265"/>
                  <a:pt x="446593" y="278265"/>
                  <a:pt x="446593" y="278265"/>
                </a:cubicBezTo>
                <a:cubicBezTo>
                  <a:pt x="446593" y="278265"/>
                  <a:pt x="446593" y="278265"/>
                  <a:pt x="446593" y="283831"/>
                </a:cubicBezTo>
                <a:cubicBezTo>
                  <a:pt x="446593" y="278265"/>
                  <a:pt x="441011" y="278265"/>
                  <a:pt x="441011" y="278265"/>
                </a:cubicBezTo>
                <a:close/>
                <a:moveTo>
                  <a:pt x="312615" y="278265"/>
                </a:moveTo>
                <a:cubicBezTo>
                  <a:pt x="312615" y="278265"/>
                  <a:pt x="312615" y="278265"/>
                  <a:pt x="318198" y="278265"/>
                </a:cubicBezTo>
                <a:cubicBezTo>
                  <a:pt x="312615" y="278265"/>
                  <a:pt x="312615" y="278265"/>
                  <a:pt x="312615" y="283831"/>
                </a:cubicBezTo>
                <a:cubicBezTo>
                  <a:pt x="312615" y="278265"/>
                  <a:pt x="312615" y="278265"/>
                  <a:pt x="312615" y="278265"/>
                </a:cubicBezTo>
                <a:close/>
                <a:moveTo>
                  <a:pt x="61407" y="278265"/>
                </a:moveTo>
                <a:cubicBezTo>
                  <a:pt x="66989" y="278265"/>
                  <a:pt x="66989" y="278265"/>
                  <a:pt x="66989" y="278265"/>
                </a:cubicBezTo>
                <a:cubicBezTo>
                  <a:pt x="66989" y="278265"/>
                  <a:pt x="66989" y="278265"/>
                  <a:pt x="66989" y="283831"/>
                </a:cubicBezTo>
                <a:cubicBezTo>
                  <a:pt x="66989" y="278265"/>
                  <a:pt x="66989" y="278265"/>
                  <a:pt x="61407" y="278265"/>
                </a:cubicBezTo>
                <a:close/>
                <a:moveTo>
                  <a:pt x="157184" y="254570"/>
                </a:moveTo>
                <a:cubicBezTo>
                  <a:pt x="161740" y="254570"/>
                  <a:pt x="161740" y="254570"/>
                  <a:pt x="161740" y="254570"/>
                </a:cubicBezTo>
                <a:cubicBezTo>
                  <a:pt x="161740" y="254570"/>
                  <a:pt x="161740" y="254570"/>
                  <a:pt x="161740" y="259695"/>
                </a:cubicBezTo>
                <a:cubicBezTo>
                  <a:pt x="161740" y="259695"/>
                  <a:pt x="161740" y="259695"/>
                  <a:pt x="157184" y="259695"/>
                </a:cubicBezTo>
                <a:cubicBezTo>
                  <a:pt x="157184" y="254570"/>
                  <a:pt x="157184" y="254570"/>
                  <a:pt x="157184" y="254570"/>
                </a:cubicBezTo>
                <a:close/>
                <a:moveTo>
                  <a:pt x="61507" y="254570"/>
                </a:moveTo>
                <a:cubicBezTo>
                  <a:pt x="68341" y="254570"/>
                  <a:pt x="68341" y="254570"/>
                  <a:pt x="68341" y="254570"/>
                </a:cubicBezTo>
                <a:cubicBezTo>
                  <a:pt x="68341" y="254570"/>
                  <a:pt x="68341" y="254570"/>
                  <a:pt x="68341" y="259695"/>
                </a:cubicBezTo>
                <a:cubicBezTo>
                  <a:pt x="68341" y="259695"/>
                  <a:pt x="68341" y="259695"/>
                  <a:pt x="61507" y="259695"/>
                </a:cubicBezTo>
                <a:cubicBezTo>
                  <a:pt x="61507" y="254570"/>
                  <a:pt x="61507" y="254570"/>
                  <a:pt x="61507" y="254570"/>
                </a:cubicBezTo>
                <a:close/>
                <a:moveTo>
                  <a:pt x="323480" y="243749"/>
                </a:moveTo>
                <a:cubicBezTo>
                  <a:pt x="323480" y="243749"/>
                  <a:pt x="323480" y="243749"/>
                  <a:pt x="323480" y="254380"/>
                </a:cubicBezTo>
                <a:cubicBezTo>
                  <a:pt x="323480" y="254380"/>
                  <a:pt x="317785" y="254380"/>
                  <a:pt x="317785" y="259695"/>
                </a:cubicBezTo>
                <a:cubicBezTo>
                  <a:pt x="312090" y="259695"/>
                  <a:pt x="312090" y="259695"/>
                  <a:pt x="312090" y="259695"/>
                </a:cubicBezTo>
                <a:cubicBezTo>
                  <a:pt x="312090" y="254380"/>
                  <a:pt x="312090" y="254380"/>
                  <a:pt x="312090" y="254380"/>
                </a:cubicBezTo>
                <a:cubicBezTo>
                  <a:pt x="312090" y="254380"/>
                  <a:pt x="312090" y="254380"/>
                  <a:pt x="317785" y="254380"/>
                </a:cubicBezTo>
                <a:lnTo>
                  <a:pt x="317785" y="249065"/>
                </a:lnTo>
                <a:cubicBezTo>
                  <a:pt x="317785" y="249065"/>
                  <a:pt x="317785" y="243749"/>
                  <a:pt x="323480" y="243749"/>
                </a:cubicBezTo>
                <a:close/>
                <a:moveTo>
                  <a:pt x="184520" y="243749"/>
                </a:moveTo>
                <a:cubicBezTo>
                  <a:pt x="184520" y="243749"/>
                  <a:pt x="190215" y="249065"/>
                  <a:pt x="190215" y="249065"/>
                </a:cubicBezTo>
                <a:cubicBezTo>
                  <a:pt x="195910" y="249065"/>
                  <a:pt x="195910" y="249065"/>
                  <a:pt x="195910" y="249065"/>
                </a:cubicBezTo>
                <a:cubicBezTo>
                  <a:pt x="195910" y="249065"/>
                  <a:pt x="195910" y="249065"/>
                  <a:pt x="195910" y="254380"/>
                </a:cubicBezTo>
                <a:cubicBezTo>
                  <a:pt x="195910" y="254380"/>
                  <a:pt x="195910" y="254380"/>
                  <a:pt x="195910" y="259695"/>
                </a:cubicBezTo>
                <a:cubicBezTo>
                  <a:pt x="195910" y="259695"/>
                  <a:pt x="190215" y="259695"/>
                  <a:pt x="190215" y="259695"/>
                </a:cubicBezTo>
                <a:cubicBezTo>
                  <a:pt x="190215" y="259695"/>
                  <a:pt x="190215" y="259695"/>
                  <a:pt x="184520" y="259695"/>
                </a:cubicBezTo>
                <a:cubicBezTo>
                  <a:pt x="184520" y="254380"/>
                  <a:pt x="184520" y="254380"/>
                  <a:pt x="184520" y="254380"/>
                </a:cubicBezTo>
                <a:cubicBezTo>
                  <a:pt x="184520" y="254380"/>
                  <a:pt x="184520" y="254380"/>
                  <a:pt x="184520" y="243749"/>
                </a:cubicBezTo>
                <a:close/>
                <a:moveTo>
                  <a:pt x="466996" y="239193"/>
                </a:moveTo>
                <a:cubicBezTo>
                  <a:pt x="472691" y="239193"/>
                  <a:pt x="472691" y="239193"/>
                  <a:pt x="472691" y="239193"/>
                </a:cubicBezTo>
                <a:cubicBezTo>
                  <a:pt x="472691" y="239193"/>
                  <a:pt x="472691" y="239193"/>
                  <a:pt x="478386" y="239193"/>
                </a:cubicBezTo>
                <a:cubicBezTo>
                  <a:pt x="478386" y="239193"/>
                  <a:pt x="478386" y="244319"/>
                  <a:pt x="478386" y="244319"/>
                </a:cubicBezTo>
                <a:cubicBezTo>
                  <a:pt x="478386" y="244319"/>
                  <a:pt x="478386" y="244319"/>
                  <a:pt x="478386" y="254570"/>
                </a:cubicBezTo>
                <a:cubicBezTo>
                  <a:pt x="478386" y="254570"/>
                  <a:pt x="478386" y="254570"/>
                  <a:pt x="478386" y="259695"/>
                </a:cubicBezTo>
                <a:cubicBezTo>
                  <a:pt x="472691" y="259695"/>
                  <a:pt x="472691" y="259695"/>
                  <a:pt x="472691" y="259695"/>
                </a:cubicBezTo>
                <a:cubicBezTo>
                  <a:pt x="472691" y="259695"/>
                  <a:pt x="472691" y="259695"/>
                  <a:pt x="466996" y="259695"/>
                </a:cubicBezTo>
                <a:cubicBezTo>
                  <a:pt x="466996" y="254570"/>
                  <a:pt x="466996" y="254570"/>
                  <a:pt x="466996" y="254570"/>
                </a:cubicBezTo>
                <a:cubicBezTo>
                  <a:pt x="466996" y="254570"/>
                  <a:pt x="466996" y="254570"/>
                  <a:pt x="466996" y="244319"/>
                </a:cubicBezTo>
                <a:cubicBezTo>
                  <a:pt x="466996" y="244319"/>
                  <a:pt x="466996" y="239193"/>
                  <a:pt x="466996" y="239193"/>
                </a:cubicBezTo>
                <a:close/>
                <a:moveTo>
                  <a:pt x="440798" y="239193"/>
                </a:moveTo>
                <a:cubicBezTo>
                  <a:pt x="440798" y="239193"/>
                  <a:pt x="440798" y="244319"/>
                  <a:pt x="440798" y="244319"/>
                </a:cubicBezTo>
                <a:cubicBezTo>
                  <a:pt x="440798" y="244319"/>
                  <a:pt x="440798" y="244319"/>
                  <a:pt x="440798" y="254570"/>
                </a:cubicBezTo>
                <a:cubicBezTo>
                  <a:pt x="446493" y="254570"/>
                  <a:pt x="446493" y="254570"/>
                  <a:pt x="446493" y="254570"/>
                </a:cubicBezTo>
                <a:cubicBezTo>
                  <a:pt x="446493" y="254570"/>
                  <a:pt x="446493" y="254570"/>
                  <a:pt x="446493" y="259695"/>
                </a:cubicBezTo>
                <a:cubicBezTo>
                  <a:pt x="446493" y="259695"/>
                  <a:pt x="446493" y="259695"/>
                  <a:pt x="440798" y="259695"/>
                </a:cubicBezTo>
                <a:cubicBezTo>
                  <a:pt x="440798" y="254570"/>
                  <a:pt x="435103" y="254570"/>
                  <a:pt x="435103" y="254570"/>
                </a:cubicBezTo>
                <a:cubicBezTo>
                  <a:pt x="435103" y="254570"/>
                  <a:pt x="435103" y="254570"/>
                  <a:pt x="435103" y="244319"/>
                </a:cubicBezTo>
                <a:cubicBezTo>
                  <a:pt x="435103" y="244319"/>
                  <a:pt x="440798" y="239193"/>
                  <a:pt x="440798" y="239193"/>
                </a:cubicBezTo>
                <a:close/>
                <a:moveTo>
                  <a:pt x="440798" y="239193"/>
                </a:moveTo>
                <a:cubicBezTo>
                  <a:pt x="446493" y="239193"/>
                  <a:pt x="446493" y="239193"/>
                  <a:pt x="446493" y="239193"/>
                </a:cubicBezTo>
                <a:cubicBezTo>
                  <a:pt x="446493" y="239193"/>
                  <a:pt x="446493" y="244319"/>
                  <a:pt x="446493" y="244319"/>
                </a:cubicBezTo>
                <a:cubicBezTo>
                  <a:pt x="446493" y="244319"/>
                  <a:pt x="446493" y="239193"/>
                  <a:pt x="440798" y="239193"/>
                </a:cubicBezTo>
                <a:close/>
                <a:moveTo>
                  <a:pt x="412323" y="239193"/>
                </a:moveTo>
                <a:cubicBezTo>
                  <a:pt x="412323" y="239193"/>
                  <a:pt x="416879" y="244319"/>
                  <a:pt x="416879" y="244319"/>
                </a:cubicBezTo>
                <a:cubicBezTo>
                  <a:pt x="416879" y="244319"/>
                  <a:pt x="416879" y="244319"/>
                  <a:pt x="416879" y="254570"/>
                </a:cubicBezTo>
                <a:cubicBezTo>
                  <a:pt x="416879" y="254570"/>
                  <a:pt x="412323" y="254570"/>
                  <a:pt x="412323" y="259695"/>
                </a:cubicBezTo>
                <a:cubicBezTo>
                  <a:pt x="407767" y="259695"/>
                  <a:pt x="407767" y="259695"/>
                  <a:pt x="407767" y="259695"/>
                </a:cubicBezTo>
                <a:cubicBezTo>
                  <a:pt x="407767" y="254570"/>
                  <a:pt x="407767" y="254570"/>
                  <a:pt x="407767" y="254570"/>
                </a:cubicBezTo>
                <a:cubicBezTo>
                  <a:pt x="407767" y="254570"/>
                  <a:pt x="407767" y="254570"/>
                  <a:pt x="412323" y="254570"/>
                </a:cubicBezTo>
                <a:lnTo>
                  <a:pt x="412323" y="244319"/>
                </a:lnTo>
                <a:cubicBezTo>
                  <a:pt x="412323" y="244319"/>
                  <a:pt x="412323" y="239193"/>
                  <a:pt x="412323" y="239193"/>
                </a:cubicBezTo>
                <a:close/>
                <a:moveTo>
                  <a:pt x="407767" y="239193"/>
                </a:moveTo>
                <a:cubicBezTo>
                  <a:pt x="407767" y="239193"/>
                  <a:pt x="407767" y="239193"/>
                  <a:pt x="412323" y="239193"/>
                </a:cubicBezTo>
                <a:cubicBezTo>
                  <a:pt x="407767" y="239193"/>
                  <a:pt x="407767" y="244319"/>
                  <a:pt x="407767" y="244319"/>
                </a:cubicBezTo>
                <a:cubicBezTo>
                  <a:pt x="407767" y="244319"/>
                  <a:pt x="407767" y="239193"/>
                  <a:pt x="407767" y="239193"/>
                </a:cubicBezTo>
                <a:close/>
                <a:moveTo>
                  <a:pt x="373596" y="239193"/>
                </a:moveTo>
                <a:cubicBezTo>
                  <a:pt x="379291" y="239193"/>
                  <a:pt x="379291" y="239193"/>
                  <a:pt x="379291" y="239193"/>
                </a:cubicBezTo>
                <a:cubicBezTo>
                  <a:pt x="379291" y="239193"/>
                  <a:pt x="379291" y="239193"/>
                  <a:pt x="384986" y="239193"/>
                </a:cubicBezTo>
                <a:cubicBezTo>
                  <a:pt x="384986" y="239193"/>
                  <a:pt x="384986" y="244319"/>
                  <a:pt x="384986" y="244319"/>
                </a:cubicBezTo>
                <a:cubicBezTo>
                  <a:pt x="384986" y="244319"/>
                  <a:pt x="384986" y="244319"/>
                  <a:pt x="384986" y="254570"/>
                </a:cubicBezTo>
                <a:cubicBezTo>
                  <a:pt x="384986" y="254570"/>
                  <a:pt x="384986" y="254570"/>
                  <a:pt x="384986" y="259695"/>
                </a:cubicBezTo>
                <a:cubicBezTo>
                  <a:pt x="379291" y="259695"/>
                  <a:pt x="379291" y="259695"/>
                  <a:pt x="379291" y="259695"/>
                </a:cubicBezTo>
                <a:cubicBezTo>
                  <a:pt x="379291" y="259695"/>
                  <a:pt x="379291" y="259695"/>
                  <a:pt x="373596" y="259695"/>
                </a:cubicBezTo>
                <a:cubicBezTo>
                  <a:pt x="373596" y="254570"/>
                  <a:pt x="373596" y="254570"/>
                  <a:pt x="373596" y="254570"/>
                </a:cubicBezTo>
                <a:cubicBezTo>
                  <a:pt x="373596" y="254570"/>
                  <a:pt x="373596" y="254570"/>
                  <a:pt x="373596" y="244319"/>
                </a:cubicBezTo>
                <a:cubicBezTo>
                  <a:pt x="373596" y="244319"/>
                  <a:pt x="373596" y="239193"/>
                  <a:pt x="373596" y="239193"/>
                </a:cubicBezTo>
                <a:close/>
                <a:moveTo>
                  <a:pt x="345121" y="239193"/>
                </a:moveTo>
                <a:cubicBezTo>
                  <a:pt x="345121" y="239193"/>
                  <a:pt x="345121" y="244319"/>
                  <a:pt x="345121" y="244319"/>
                </a:cubicBezTo>
                <a:cubicBezTo>
                  <a:pt x="345121" y="244319"/>
                  <a:pt x="345121" y="244319"/>
                  <a:pt x="345121" y="254570"/>
                </a:cubicBezTo>
                <a:cubicBezTo>
                  <a:pt x="345121" y="254570"/>
                  <a:pt x="350816" y="254570"/>
                  <a:pt x="350816" y="254570"/>
                </a:cubicBezTo>
                <a:cubicBezTo>
                  <a:pt x="350816" y="254570"/>
                  <a:pt x="350816" y="254570"/>
                  <a:pt x="350816" y="259695"/>
                </a:cubicBezTo>
                <a:cubicBezTo>
                  <a:pt x="350816" y="259695"/>
                  <a:pt x="350816" y="259695"/>
                  <a:pt x="345121" y="259695"/>
                </a:cubicBezTo>
                <a:cubicBezTo>
                  <a:pt x="345121" y="254570"/>
                  <a:pt x="339426" y="254570"/>
                  <a:pt x="339426" y="254570"/>
                </a:cubicBezTo>
                <a:cubicBezTo>
                  <a:pt x="339426" y="254570"/>
                  <a:pt x="339426" y="254570"/>
                  <a:pt x="339426" y="244319"/>
                </a:cubicBezTo>
                <a:cubicBezTo>
                  <a:pt x="339426" y="244319"/>
                  <a:pt x="345121" y="239193"/>
                  <a:pt x="345121" y="239193"/>
                </a:cubicBezTo>
                <a:close/>
                <a:moveTo>
                  <a:pt x="345121" y="239193"/>
                </a:moveTo>
                <a:cubicBezTo>
                  <a:pt x="350816" y="239193"/>
                  <a:pt x="350816" y="239193"/>
                  <a:pt x="350816" y="239193"/>
                </a:cubicBezTo>
                <a:cubicBezTo>
                  <a:pt x="350816" y="239193"/>
                  <a:pt x="350816" y="244319"/>
                  <a:pt x="350816" y="244319"/>
                </a:cubicBezTo>
                <a:cubicBezTo>
                  <a:pt x="350816" y="244319"/>
                  <a:pt x="345121" y="239193"/>
                  <a:pt x="345121" y="239193"/>
                </a:cubicBezTo>
                <a:close/>
                <a:moveTo>
                  <a:pt x="157184" y="239193"/>
                </a:moveTo>
                <a:cubicBezTo>
                  <a:pt x="161740" y="239193"/>
                  <a:pt x="161740" y="239193"/>
                  <a:pt x="161740" y="239193"/>
                </a:cubicBezTo>
                <a:cubicBezTo>
                  <a:pt x="161740" y="239193"/>
                  <a:pt x="161740" y="244319"/>
                  <a:pt x="161740" y="244319"/>
                </a:cubicBezTo>
                <a:cubicBezTo>
                  <a:pt x="161740" y="244319"/>
                  <a:pt x="161740" y="239193"/>
                  <a:pt x="157184" y="239193"/>
                </a:cubicBezTo>
                <a:close/>
                <a:moveTo>
                  <a:pt x="128708" y="239193"/>
                </a:moveTo>
                <a:cubicBezTo>
                  <a:pt x="134403" y="239193"/>
                  <a:pt x="134403" y="244319"/>
                  <a:pt x="134403" y="244319"/>
                </a:cubicBezTo>
                <a:cubicBezTo>
                  <a:pt x="134403" y="244319"/>
                  <a:pt x="134403" y="244319"/>
                  <a:pt x="134403" y="254570"/>
                </a:cubicBezTo>
                <a:cubicBezTo>
                  <a:pt x="134403" y="254570"/>
                  <a:pt x="134403" y="254570"/>
                  <a:pt x="128708" y="259695"/>
                </a:cubicBezTo>
                <a:cubicBezTo>
                  <a:pt x="123013" y="259695"/>
                  <a:pt x="123013" y="259695"/>
                  <a:pt x="123013" y="259695"/>
                </a:cubicBezTo>
                <a:cubicBezTo>
                  <a:pt x="123013" y="254570"/>
                  <a:pt x="123013" y="254570"/>
                  <a:pt x="123013" y="254570"/>
                </a:cubicBezTo>
                <a:cubicBezTo>
                  <a:pt x="123013" y="254570"/>
                  <a:pt x="128708" y="254570"/>
                  <a:pt x="128708" y="254570"/>
                </a:cubicBezTo>
                <a:lnTo>
                  <a:pt x="128708" y="244319"/>
                </a:lnTo>
                <a:cubicBezTo>
                  <a:pt x="128708" y="244319"/>
                  <a:pt x="128708" y="239193"/>
                  <a:pt x="128708" y="239193"/>
                </a:cubicBezTo>
                <a:close/>
                <a:moveTo>
                  <a:pt x="123013" y="239193"/>
                </a:moveTo>
                <a:cubicBezTo>
                  <a:pt x="123013" y="239193"/>
                  <a:pt x="123013" y="239193"/>
                  <a:pt x="128708" y="239193"/>
                </a:cubicBezTo>
                <a:cubicBezTo>
                  <a:pt x="128708" y="239193"/>
                  <a:pt x="123013" y="244319"/>
                  <a:pt x="123013" y="244319"/>
                </a:cubicBezTo>
                <a:cubicBezTo>
                  <a:pt x="123013" y="244319"/>
                  <a:pt x="123013" y="239193"/>
                  <a:pt x="123013" y="239193"/>
                </a:cubicBezTo>
                <a:close/>
                <a:moveTo>
                  <a:pt x="91121" y="239193"/>
                </a:moveTo>
                <a:cubicBezTo>
                  <a:pt x="95677" y="239193"/>
                  <a:pt x="95677" y="239193"/>
                  <a:pt x="95677" y="239193"/>
                </a:cubicBezTo>
                <a:cubicBezTo>
                  <a:pt x="95677" y="239193"/>
                  <a:pt x="95677" y="239193"/>
                  <a:pt x="100233" y="239193"/>
                </a:cubicBezTo>
                <a:cubicBezTo>
                  <a:pt x="100233" y="239193"/>
                  <a:pt x="100233" y="244319"/>
                  <a:pt x="100233" y="244319"/>
                </a:cubicBezTo>
                <a:cubicBezTo>
                  <a:pt x="100233" y="244319"/>
                  <a:pt x="100233" y="244319"/>
                  <a:pt x="100233" y="254570"/>
                </a:cubicBezTo>
                <a:cubicBezTo>
                  <a:pt x="100233" y="254570"/>
                  <a:pt x="100233" y="254570"/>
                  <a:pt x="100233" y="259695"/>
                </a:cubicBezTo>
                <a:cubicBezTo>
                  <a:pt x="95677" y="259695"/>
                  <a:pt x="95677" y="259695"/>
                  <a:pt x="95677" y="259695"/>
                </a:cubicBezTo>
                <a:cubicBezTo>
                  <a:pt x="95677" y="259695"/>
                  <a:pt x="95677" y="259695"/>
                  <a:pt x="91121" y="259695"/>
                </a:cubicBezTo>
                <a:cubicBezTo>
                  <a:pt x="91121" y="254570"/>
                  <a:pt x="91121" y="254570"/>
                  <a:pt x="91121" y="254570"/>
                </a:cubicBezTo>
                <a:cubicBezTo>
                  <a:pt x="91121" y="254570"/>
                  <a:pt x="91121" y="254570"/>
                  <a:pt x="91121" y="244319"/>
                </a:cubicBezTo>
                <a:cubicBezTo>
                  <a:pt x="91121" y="244319"/>
                  <a:pt x="91121" y="239193"/>
                  <a:pt x="91121" y="239193"/>
                </a:cubicBezTo>
                <a:close/>
                <a:moveTo>
                  <a:pt x="61507" y="239193"/>
                </a:moveTo>
                <a:cubicBezTo>
                  <a:pt x="68341" y="239193"/>
                  <a:pt x="68341" y="239193"/>
                  <a:pt x="68341" y="239193"/>
                </a:cubicBezTo>
                <a:cubicBezTo>
                  <a:pt x="68341" y="239193"/>
                  <a:pt x="68341" y="244319"/>
                  <a:pt x="68341" y="244319"/>
                </a:cubicBezTo>
                <a:cubicBezTo>
                  <a:pt x="68341" y="244319"/>
                  <a:pt x="68341" y="239193"/>
                  <a:pt x="61507" y="239193"/>
                </a:cubicBezTo>
                <a:close/>
                <a:moveTo>
                  <a:pt x="35309" y="239193"/>
                </a:moveTo>
                <a:cubicBezTo>
                  <a:pt x="41004" y="239193"/>
                  <a:pt x="41004" y="244319"/>
                  <a:pt x="41004" y="244319"/>
                </a:cubicBezTo>
                <a:cubicBezTo>
                  <a:pt x="41004" y="244319"/>
                  <a:pt x="41004" y="244319"/>
                  <a:pt x="41004" y="254570"/>
                </a:cubicBezTo>
                <a:cubicBezTo>
                  <a:pt x="41004" y="254570"/>
                  <a:pt x="41004" y="254570"/>
                  <a:pt x="35309" y="259695"/>
                </a:cubicBezTo>
                <a:cubicBezTo>
                  <a:pt x="29614" y="259695"/>
                  <a:pt x="29614" y="259695"/>
                  <a:pt x="29614" y="259695"/>
                </a:cubicBezTo>
                <a:cubicBezTo>
                  <a:pt x="29614" y="254570"/>
                  <a:pt x="29614" y="254570"/>
                  <a:pt x="29614" y="254570"/>
                </a:cubicBezTo>
                <a:cubicBezTo>
                  <a:pt x="29614" y="254570"/>
                  <a:pt x="35309" y="254570"/>
                  <a:pt x="35309" y="254570"/>
                </a:cubicBezTo>
                <a:lnTo>
                  <a:pt x="35309" y="244319"/>
                </a:lnTo>
                <a:cubicBezTo>
                  <a:pt x="35309" y="244319"/>
                  <a:pt x="35309" y="239193"/>
                  <a:pt x="35309" y="239193"/>
                </a:cubicBezTo>
                <a:close/>
                <a:moveTo>
                  <a:pt x="29614" y="239193"/>
                </a:moveTo>
                <a:cubicBezTo>
                  <a:pt x="29614" y="239193"/>
                  <a:pt x="29614" y="239193"/>
                  <a:pt x="35309" y="239193"/>
                </a:cubicBezTo>
                <a:cubicBezTo>
                  <a:pt x="35309" y="239193"/>
                  <a:pt x="29614" y="244319"/>
                  <a:pt x="29614" y="244319"/>
                </a:cubicBezTo>
                <a:cubicBezTo>
                  <a:pt x="29614" y="244319"/>
                  <a:pt x="29614" y="239193"/>
                  <a:pt x="29614" y="239193"/>
                </a:cubicBezTo>
                <a:close/>
                <a:moveTo>
                  <a:pt x="157184" y="215653"/>
                </a:moveTo>
                <a:cubicBezTo>
                  <a:pt x="161740" y="215653"/>
                  <a:pt x="161740" y="215653"/>
                  <a:pt x="161740" y="215653"/>
                </a:cubicBezTo>
                <a:cubicBezTo>
                  <a:pt x="161740" y="215653"/>
                  <a:pt x="161740" y="215653"/>
                  <a:pt x="161740" y="220968"/>
                </a:cubicBezTo>
                <a:cubicBezTo>
                  <a:pt x="161740" y="220968"/>
                  <a:pt x="161740" y="220968"/>
                  <a:pt x="157184" y="220968"/>
                </a:cubicBezTo>
                <a:cubicBezTo>
                  <a:pt x="157184" y="220968"/>
                  <a:pt x="157184" y="215653"/>
                  <a:pt x="157184" y="215653"/>
                </a:cubicBezTo>
                <a:close/>
                <a:moveTo>
                  <a:pt x="466996" y="200466"/>
                </a:moveTo>
                <a:cubicBezTo>
                  <a:pt x="472691" y="200466"/>
                  <a:pt x="472691" y="200466"/>
                  <a:pt x="472691" y="200466"/>
                </a:cubicBezTo>
                <a:cubicBezTo>
                  <a:pt x="472691" y="200466"/>
                  <a:pt x="472691" y="200466"/>
                  <a:pt x="478386" y="200466"/>
                </a:cubicBezTo>
                <a:cubicBezTo>
                  <a:pt x="478386" y="200466"/>
                  <a:pt x="478386" y="205592"/>
                  <a:pt x="478386" y="205592"/>
                </a:cubicBezTo>
                <a:cubicBezTo>
                  <a:pt x="478386" y="205592"/>
                  <a:pt x="478386" y="205592"/>
                  <a:pt x="478386" y="215843"/>
                </a:cubicBezTo>
                <a:cubicBezTo>
                  <a:pt x="478386" y="215843"/>
                  <a:pt x="478386" y="220968"/>
                  <a:pt x="478386" y="220968"/>
                </a:cubicBezTo>
                <a:cubicBezTo>
                  <a:pt x="472691" y="220968"/>
                  <a:pt x="472691" y="220968"/>
                  <a:pt x="472691" y="220968"/>
                </a:cubicBezTo>
                <a:cubicBezTo>
                  <a:pt x="472691" y="220968"/>
                  <a:pt x="472691" y="220968"/>
                  <a:pt x="466996" y="220968"/>
                </a:cubicBezTo>
                <a:cubicBezTo>
                  <a:pt x="466996" y="220968"/>
                  <a:pt x="466996" y="215843"/>
                  <a:pt x="466996" y="215843"/>
                </a:cubicBezTo>
                <a:cubicBezTo>
                  <a:pt x="466996" y="215843"/>
                  <a:pt x="466996" y="215843"/>
                  <a:pt x="466996" y="205592"/>
                </a:cubicBezTo>
                <a:cubicBezTo>
                  <a:pt x="466996" y="205592"/>
                  <a:pt x="466996" y="200466"/>
                  <a:pt x="466996" y="200466"/>
                </a:cubicBezTo>
                <a:close/>
                <a:moveTo>
                  <a:pt x="439659" y="200466"/>
                </a:moveTo>
                <a:lnTo>
                  <a:pt x="446493" y="200466"/>
                </a:lnTo>
                <a:lnTo>
                  <a:pt x="446493" y="220968"/>
                </a:lnTo>
                <a:lnTo>
                  <a:pt x="439659" y="220968"/>
                </a:lnTo>
                <a:close/>
                <a:moveTo>
                  <a:pt x="407767" y="200466"/>
                </a:moveTo>
                <a:cubicBezTo>
                  <a:pt x="407767" y="200466"/>
                  <a:pt x="407767" y="200466"/>
                  <a:pt x="412323" y="200466"/>
                </a:cubicBezTo>
                <a:cubicBezTo>
                  <a:pt x="412323" y="200466"/>
                  <a:pt x="416879" y="205592"/>
                  <a:pt x="416879" y="205592"/>
                </a:cubicBezTo>
                <a:cubicBezTo>
                  <a:pt x="416879" y="205592"/>
                  <a:pt x="416879" y="205592"/>
                  <a:pt x="416879" y="215843"/>
                </a:cubicBezTo>
                <a:cubicBezTo>
                  <a:pt x="416879" y="215843"/>
                  <a:pt x="412323" y="220968"/>
                  <a:pt x="412323" y="220968"/>
                </a:cubicBezTo>
                <a:cubicBezTo>
                  <a:pt x="407767" y="220968"/>
                  <a:pt x="407767" y="220968"/>
                  <a:pt x="407767" y="220968"/>
                </a:cubicBezTo>
                <a:cubicBezTo>
                  <a:pt x="407767" y="220968"/>
                  <a:pt x="407767" y="215843"/>
                  <a:pt x="407767" y="215843"/>
                </a:cubicBezTo>
                <a:cubicBezTo>
                  <a:pt x="407767" y="215843"/>
                  <a:pt x="407767" y="215843"/>
                  <a:pt x="412323" y="215843"/>
                </a:cubicBezTo>
                <a:lnTo>
                  <a:pt x="412323" y="205592"/>
                </a:lnTo>
                <a:cubicBezTo>
                  <a:pt x="407767" y="205592"/>
                  <a:pt x="407767" y="205592"/>
                  <a:pt x="407767" y="205592"/>
                </a:cubicBezTo>
                <a:cubicBezTo>
                  <a:pt x="407767" y="205592"/>
                  <a:pt x="407767" y="200466"/>
                  <a:pt x="407767" y="200466"/>
                </a:cubicBezTo>
                <a:close/>
                <a:moveTo>
                  <a:pt x="373596" y="200466"/>
                </a:moveTo>
                <a:cubicBezTo>
                  <a:pt x="379291" y="200466"/>
                  <a:pt x="379291" y="200466"/>
                  <a:pt x="379291" y="200466"/>
                </a:cubicBezTo>
                <a:cubicBezTo>
                  <a:pt x="379291" y="200466"/>
                  <a:pt x="379291" y="200466"/>
                  <a:pt x="384986" y="200466"/>
                </a:cubicBezTo>
                <a:cubicBezTo>
                  <a:pt x="384986" y="200466"/>
                  <a:pt x="384986" y="205592"/>
                  <a:pt x="384986" y="205592"/>
                </a:cubicBezTo>
                <a:cubicBezTo>
                  <a:pt x="384986" y="205592"/>
                  <a:pt x="384986" y="205592"/>
                  <a:pt x="384986" y="215843"/>
                </a:cubicBezTo>
                <a:cubicBezTo>
                  <a:pt x="384986" y="215843"/>
                  <a:pt x="384986" y="220968"/>
                  <a:pt x="384986" y="220968"/>
                </a:cubicBezTo>
                <a:cubicBezTo>
                  <a:pt x="379291" y="220968"/>
                  <a:pt x="379291" y="220968"/>
                  <a:pt x="379291" y="220968"/>
                </a:cubicBezTo>
                <a:cubicBezTo>
                  <a:pt x="379291" y="220968"/>
                  <a:pt x="379291" y="220968"/>
                  <a:pt x="373596" y="220968"/>
                </a:cubicBezTo>
                <a:cubicBezTo>
                  <a:pt x="373596" y="220968"/>
                  <a:pt x="373596" y="215843"/>
                  <a:pt x="373596" y="215843"/>
                </a:cubicBezTo>
                <a:cubicBezTo>
                  <a:pt x="373596" y="215843"/>
                  <a:pt x="373596" y="215843"/>
                  <a:pt x="373596" y="205592"/>
                </a:cubicBezTo>
                <a:cubicBezTo>
                  <a:pt x="373596" y="205592"/>
                  <a:pt x="373596" y="200466"/>
                  <a:pt x="373596" y="200466"/>
                </a:cubicBezTo>
                <a:close/>
                <a:moveTo>
                  <a:pt x="123013" y="200466"/>
                </a:moveTo>
                <a:cubicBezTo>
                  <a:pt x="123013" y="200466"/>
                  <a:pt x="123013" y="200466"/>
                  <a:pt x="128708" y="200466"/>
                </a:cubicBezTo>
                <a:cubicBezTo>
                  <a:pt x="134403" y="200466"/>
                  <a:pt x="134403" y="205592"/>
                  <a:pt x="134403" y="205592"/>
                </a:cubicBezTo>
                <a:cubicBezTo>
                  <a:pt x="134403" y="205592"/>
                  <a:pt x="134403" y="205592"/>
                  <a:pt x="134403" y="215843"/>
                </a:cubicBezTo>
                <a:cubicBezTo>
                  <a:pt x="134403" y="215843"/>
                  <a:pt x="134403" y="220968"/>
                  <a:pt x="128708" y="220968"/>
                </a:cubicBezTo>
                <a:cubicBezTo>
                  <a:pt x="123013" y="220968"/>
                  <a:pt x="123013" y="220968"/>
                  <a:pt x="123013" y="220968"/>
                </a:cubicBezTo>
                <a:cubicBezTo>
                  <a:pt x="123013" y="220968"/>
                  <a:pt x="123013" y="215843"/>
                  <a:pt x="123013" y="215843"/>
                </a:cubicBezTo>
                <a:cubicBezTo>
                  <a:pt x="123013" y="215843"/>
                  <a:pt x="128708" y="215843"/>
                  <a:pt x="128708" y="215843"/>
                </a:cubicBezTo>
                <a:lnTo>
                  <a:pt x="128708" y="205592"/>
                </a:lnTo>
                <a:cubicBezTo>
                  <a:pt x="128708" y="205592"/>
                  <a:pt x="123013" y="205592"/>
                  <a:pt x="123013" y="205592"/>
                </a:cubicBezTo>
                <a:cubicBezTo>
                  <a:pt x="123013" y="205592"/>
                  <a:pt x="123013" y="200466"/>
                  <a:pt x="123013" y="200466"/>
                </a:cubicBezTo>
                <a:close/>
                <a:moveTo>
                  <a:pt x="91121" y="200466"/>
                </a:moveTo>
                <a:cubicBezTo>
                  <a:pt x="95677" y="200466"/>
                  <a:pt x="95677" y="200466"/>
                  <a:pt x="95677" y="200466"/>
                </a:cubicBezTo>
                <a:cubicBezTo>
                  <a:pt x="95677" y="200466"/>
                  <a:pt x="95677" y="200466"/>
                  <a:pt x="100233" y="200466"/>
                </a:cubicBezTo>
                <a:cubicBezTo>
                  <a:pt x="100233" y="200466"/>
                  <a:pt x="100233" y="205592"/>
                  <a:pt x="100233" y="205592"/>
                </a:cubicBezTo>
                <a:cubicBezTo>
                  <a:pt x="100233" y="205592"/>
                  <a:pt x="100233" y="205592"/>
                  <a:pt x="100233" y="215843"/>
                </a:cubicBezTo>
                <a:cubicBezTo>
                  <a:pt x="100233" y="215843"/>
                  <a:pt x="100233" y="220968"/>
                  <a:pt x="100233" y="220968"/>
                </a:cubicBezTo>
                <a:cubicBezTo>
                  <a:pt x="95677" y="220968"/>
                  <a:pt x="95677" y="220968"/>
                  <a:pt x="95677" y="220968"/>
                </a:cubicBezTo>
                <a:cubicBezTo>
                  <a:pt x="95677" y="220968"/>
                  <a:pt x="95677" y="220968"/>
                  <a:pt x="91121" y="220968"/>
                </a:cubicBezTo>
                <a:cubicBezTo>
                  <a:pt x="91121" y="220968"/>
                  <a:pt x="91121" y="215843"/>
                  <a:pt x="91121" y="215843"/>
                </a:cubicBezTo>
                <a:cubicBezTo>
                  <a:pt x="91121" y="215843"/>
                  <a:pt x="91121" y="215843"/>
                  <a:pt x="91121" y="205592"/>
                </a:cubicBezTo>
                <a:cubicBezTo>
                  <a:pt x="91121" y="205592"/>
                  <a:pt x="91121" y="200466"/>
                  <a:pt x="91121" y="200466"/>
                </a:cubicBezTo>
                <a:close/>
                <a:moveTo>
                  <a:pt x="61507" y="200466"/>
                </a:moveTo>
                <a:lnTo>
                  <a:pt x="68341" y="200466"/>
                </a:lnTo>
                <a:lnTo>
                  <a:pt x="68341" y="220968"/>
                </a:lnTo>
                <a:lnTo>
                  <a:pt x="61507" y="220968"/>
                </a:lnTo>
                <a:close/>
                <a:moveTo>
                  <a:pt x="29614" y="200466"/>
                </a:moveTo>
                <a:cubicBezTo>
                  <a:pt x="29614" y="200466"/>
                  <a:pt x="29614" y="200466"/>
                  <a:pt x="35309" y="200466"/>
                </a:cubicBezTo>
                <a:cubicBezTo>
                  <a:pt x="41004" y="200466"/>
                  <a:pt x="41004" y="205592"/>
                  <a:pt x="41004" y="205592"/>
                </a:cubicBezTo>
                <a:cubicBezTo>
                  <a:pt x="41004" y="205592"/>
                  <a:pt x="41004" y="205592"/>
                  <a:pt x="41004" y="215843"/>
                </a:cubicBezTo>
                <a:cubicBezTo>
                  <a:pt x="41004" y="215843"/>
                  <a:pt x="35309" y="220968"/>
                  <a:pt x="35309" y="220968"/>
                </a:cubicBezTo>
                <a:cubicBezTo>
                  <a:pt x="29614" y="220968"/>
                  <a:pt x="29614" y="220968"/>
                  <a:pt x="29614" y="220968"/>
                </a:cubicBezTo>
                <a:cubicBezTo>
                  <a:pt x="29614" y="220968"/>
                  <a:pt x="29614" y="215843"/>
                  <a:pt x="29614" y="215843"/>
                </a:cubicBezTo>
                <a:cubicBezTo>
                  <a:pt x="29614" y="215843"/>
                  <a:pt x="35309" y="215843"/>
                  <a:pt x="35309" y="215843"/>
                </a:cubicBezTo>
                <a:lnTo>
                  <a:pt x="35309" y="205592"/>
                </a:lnTo>
                <a:cubicBezTo>
                  <a:pt x="35309" y="205592"/>
                  <a:pt x="29614" y="205592"/>
                  <a:pt x="29614" y="205592"/>
                </a:cubicBezTo>
                <a:cubicBezTo>
                  <a:pt x="29614" y="205592"/>
                  <a:pt x="29614" y="200466"/>
                  <a:pt x="29614" y="200466"/>
                </a:cubicBezTo>
                <a:close/>
                <a:moveTo>
                  <a:pt x="446493" y="176547"/>
                </a:moveTo>
                <a:cubicBezTo>
                  <a:pt x="446493" y="182242"/>
                  <a:pt x="446493" y="182242"/>
                  <a:pt x="446493" y="182242"/>
                </a:cubicBezTo>
                <a:cubicBezTo>
                  <a:pt x="446493" y="182242"/>
                  <a:pt x="446493" y="182242"/>
                  <a:pt x="440798" y="182242"/>
                </a:cubicBezTo>
                <a:cubicBezTo>
                  <a:pt x="446493" y="182242"/>
                  <a:pt x="446493" y="182242"/>
                  <a:pt x="446493" y="176547"/>
                </a:cubicBezTo>
                <a:close/>
                <a:moveTo>
                  <a:pt x="68341" y="176547"/>
                </a:moveTo>
                <a:cubicBezTo>
                  <a:pt x="68341" y="182242"/>
                  <a:pt x="68341" y="182242"/>
                  <a:pt x="68341" y="182242"/>
                </a:cubicBezTo>
                <a:cubicBezTo>
                  <a:pt x="68341" y="182242"/>
                  <a:pt x="68341" y="182242"/>
                  <a:pt x="61507" y="182242"/>
                </a:cubicBezTo>
                <a:cubicBezTo>
                  <a:pt x="68341" y="182242"/>
                  <a:pt x="68341" y="182242"/>
                  <a:pt x="68341" y="176547"/>
                </a:cubicBezTo>
                <a:close/>
                <a:moveTo>
                  <a:pt x="435103" y="165157"/>
                </a:moveTo>
                <a:cubicBezTo>
                  <a:pt x="435103" y="165157"/>
                  <a:pt x="440798" y="165157"/>
                  <a:pt x="440798" y="165157"/>
                </a:cubicBezTo>
                <a:cubicBezTo>
                  <a:pt x="440798" y="165157"/>
                  <a:pt x="440798" y="165157"/>
                  <a:pt x="440798" y="176547"/>
                </a:cubicBezTo>
                <a:cubicBezTo>
                  <a:pt x="440798" y="182242"/>
                  <a:pt x="440798" y="182242"/>
                  <a:pt x="440798" y="182242"/>
                </a:cubicBezTo>
                <a:cubicBezTo>
                  <a:pt x="440798" y="182242"/>
                  <a:pt x="435103" y="182242"/>
                  <a:pt x="435103" y="176547"/>
                </a:cubicBezTo>
                <a:cubicBezTo>
                  <a:pt x="435103" y="176547"/>
                  <a:pt x="435103" y="176547"/>
                  <a:pt x="435103" y="165157"/>
                </a:cubicBezTo>
                <a:close/>
                <a:moveTo>
                  <a:pt x="473830" y="159462"/>
                </a:moveTo>
                <a:lnTo>
                  <a:pt x="476108" y="159462"/>
                </a:lnTo>
                <a:lnTo>
                  <a:pt x="476108" y="182242"/>
                </a:lnTo>
                <a:lnTo>
                  <a:pt x="473830" y="182242"/>
                </a:lnTo>
                <a:close/>
                <a:moveTo>
                  <a:pt x="440798" y="159462"/>
                </a:moveTo>
                <a:cubicBezTo>
                  <a:pt x="446493" y="159462"/>
                  <a:pt x="446493" y="159462"/>
                  <a:pt x="446493" y="165157"/>
                </a:cubicBezTo>
                <a:cubicBezTo>
                  <a:pt x="446493" y="165157"/>
                  <a:pt x="446493" y="165157"/>
                  <a:pt x="440798" y="165157"/>
                </a:cubicBezTo>
                <a:cubicBezTo>
                  <a:pt x="440798" y="159462"/>
                  <a:pt x="440798" y="159462"/>
                  <a:pt x="440798" y="159462"/>
                </a:cubicBezTo>
                <a:close/>
                <a:moveTo>
                  <a:pt x="407767" y="159462"/>
                </a:moveTo>
                <a:lnTo>
                  <a:pt x="412323" y="159462"/>
                </a:lnTo>
                <a:lnTo>
                  <a:pt x="412323" y="182242"/>
                </a:lnTo>
                <a:lnTo>
                  <a:pt x="407767" y="182242"/>
                </a:lnTo>
                <a:close/>
                <a:moveTo>
                  <a:pt x="378152" y="159462"/>
                </a:moveTo>
                <a:lnTo>
                  <a:pt x="380430" y="159462"/>
                </a:lnTo>
                <a:lnTo>
                  <a:pt x="380430" y="182242"/>
                </a:lnTo>
                <a:lnTo>
                  <a:pt x="378152" y="182242"/>
                </a:lnTo>
                <a:close/>
                <a:moveTo>
                  <a:pt x="123013" y="159462"/>
                </a:moveTo>
                <a:lnTo>
                  <a:pt x="129847" y="159462"/>
                </a:lnTo>
                <a:lnTo>
                  <a:pt x="129847" y="182242"/>
                </a:lnTo>
                <a:lnTo>
                  <a:pt x="123013" y="182242"/>
                </a:lnTo>
                <a:close/>
                <a:moveTo>
                  <a:pt x="95677" y="159462"/>
                </a:moveTo>
                <a:lnTo>
                  <a:pt x="97955" y="159462"/>
                </a:lnTo>
                <a:lnTo>
                  <a:pt x="97955" y="182242"/>
                </a:lnTo>
                <a:lnTo>
                  <a:pt x="95677" y="182242"/>
                </a:lnTo>
                <a:close/>
                <a:moveTo>
                  <a:pt x="61507" y="159462"/>
                </a:moveTo>
                <a:cubicBezTo>
                  <a:pt x="68341" y="159462"/>
                  <a:pt x="68341" y="159462"/>
                  <a:pt x="68341" y="165157"/>
                </a:cubicBezTo>
                <a:cubicBezTo>
                  <a:pt x="68341" y="165157"/>
                  <a:pt x="68341" y="165157"/>
                  <a:pt x="61507" y="165157"/>
                </a:cubicBezTo>
                <a:cubicBezTo>
                  <a:pt x="61507" y="159462"/>
                  <a:pt x="61507" y="159462"/>
                  <a:pt x="61507" y="159462"/>
                </a:cubicBezTo>
                <a:close/>
                <a:moveTo>
                  <a:pt x="29614" y="159462"/>
                </a:moveTo>
                <a:lnTo>
                  <a:pt x="34170" y="159462"/>
                </a:lnTo>
                <a:lnTo>
                  <a:pt x="34170" y="182242"/>
                </a:lnTo>
                <a:lnTo>
                  <a:pt x="29614" y="182242"/>
                </a:lnTo>
                <a:close/>
                <a:moveTo>
                  <a:pt x="466996" y="127569"/>
                </a:moveTo>
                <a:cubicBezTo>
                  <a:pt x="472691" y="127569"/>
                  <a:pt x="472691" y="127569"/>
                  <a:pt x="472691" y="127569"/>
                </a:cubicBezTo>
                <a:cubicBezTo>
                  <a:pt x="472691" y="127569"/>
                  <a:pt x="472691" y="127569"/>
                  <a:pt x="478386" y="127569"/>
                </a:cubicBezTo>
                <a:cubicBezTo>
                  <a:pt x="478386" y="127569"/>
                  <a:pt x="478386" y="127569"/>
                  <a:pt x="478386" y="143515"/>
                </a:cubicBezTo>
                <a:cubicBezTo>
                  <a:pt x="472691" y="143515"/>
                  <a:pt x="472691" y="143515"/>
                  <a:pt x="472691" y="143515"/>
                </a:cubicBezTo>
                <a:cubicBezTo>
                  <a:pt x="472691" y="143515"/>
                  <a:pt x="472691" y="143515"/>
                  <a:pt x="466996" y="143515"/>
                </a:cubicBezTo>
                <a:cubicBezTo>
                  <a:pt x="466996" y="143515"/>
                  <a:pt x="466996" y="143515"/>
                  <a:pt x="466996" y="127569"/>
                </a:cubicBezTo>
                <a:close/>
                <a:moveTo>
                  <a:pt x="435103" y="127569"/>
                </a:moveTo>
                <a:cubicBezTo>
                  <a:pt x="435103" y="127569"/>
                  <a:pt x="440798" y="127569"/>
                  <a:pt x="440798" y="127569"/>
                </a:cubicBezTo>
                <a:cubicBezTo>
                  <a:pt x="440798" y="127569"/>
                  <a:pt x="440798" y="127569"/>
                  <a:pt x="440798" y="143515"/>
                </a:cubicBezTo>
                <a:cubicBezTo>
                  <a:pt x="440798" y="143515"/>
                  <a:pt x="435103" y="143515"/>
                  <a:pt x="435103" y="143515"/>
                </a:cubicBezTo>
                <a:cubicBezTo>
                  <a:pt x="435103" y="143515"/>
                  <a:pt x="435103" y="143515"/>
                  <a:pt x="435103" y="127569"/>
                </a:cubicBezTo>
                <a:close/>
                <a:moveTo>
                  <a:pt x="412323" y="127569"/>
                </a:moveTo>
                <a:cubicBezTo>
                  <a:pt x="412323" y="127569"/>
                  <a:pt x="416879" y="127569"/>
                  <a:pt x="416879" y="127569"/>
                </a:cubicBezTo>
                <a:cubicBezTo>
                  <a:pt x="416879" y="127569"/>
                  <a:pt x="416879" y="127569"/>
                  <a:pt x="416879" y="143515"/>
                </a:cubicBezTo>
                <a:cubicBezTo>
                  <a:pt x="416879" y="143515"/>
                  <a:pt x="412323" y="143515"/>
                  <a:pt x="412323" y="143515"/>
                </a:cubicBezTo>
                <a:close/>
                <a:moveTo>
                  <a:pt x="373596" y="127569"/>
                </a:moveTo>
                <a:cubicBezTo>
                  <a:pt x="379291" y="127569"/>
                  <a:pt x="379291" y="127569"/>
                  <a:pt x="379291" y="127569"/>
                </a:cubicBezTo>
                <a:cubicBezTo>
                  <a:pt x="379291" y="127569"/>
                  <a:pt x="379291" y="127569"/>
                  <a:pt x="384986" y="127569"/>
                </a:cubicBezTo>
                <a:cubicBezTo>
                  <a:pt x="384986" y="127569"/>
                  <a:pt x="384986" y="127569"/>
                  <a:pt x="384986" y="143515"/>
                </a:cubicBezTo>
                <a:cubicBezTo>
                  <a:pt x="379291" y="143515"/>
                  <a:pt x="379291" y="143515"/>
                  <a:pt x="379291" y="143515"/>
                </a:cubicBezTo>
                <a:cubicBezTo>
                  <a:pt x="379291" y="143515"/>
                  <a:pt x="379291" y="143515"/>
                  <a:pt x="373596" y="143515"/>
                </a:cubicBezTo>
                <a:cubicBezTo>
                  <a:pt x="373596" y="143515"/>
                  <a:pt x="373596" y="143515"/>
                  <a:pt x="373596" y="127569"/>
                </a:cubicBezTo>
                <a:close/>
                <a:moveTo>
                  <a:pt x="91121" y="127569"/>
                </a:moveTo>
                <a:cubicBezTo>
                  <a:pt x="95677" y="127569"/>
                  <a:pt x="95677" y="127569"/>
                  <a:pt x="95677" y="127569"/>
                </a:cubicBezTo>
                <a:cubicBezTo>
                  <a:pt x="95677" y="127569"/>
                  <a:pt x="95677" y="127569"/>
                  <a:pt x="100233" y="127569"/>
                </a:cubicBezTo>
                <a:cubicBezTo>
                  <a:pt x="100233" y="127569"/>
                  <a:pt x="100233" y="127569"/>
                  <a:pt x="100233" y="143515"/>
                </a:cubicBezTo>
                <a:cubicBezTo>
                  <a:pt x="95677" y="143515"/>
                  <a:pt x="95677" y="143515"/>
                  <a:pt x="95677" y="143515"/>
                </a:cubicBezTo>
                <a:cubicBezTo>
                  <a:pt x="95677" y="143515"/>
                  <a:pt x="95677" y="143515"/>
                  <a:pt x="91121" y="143515"/>
                </a:cubicBezTo>
                <a:cubicBezTo>
                  <a:pt x="91121" y="143515"/>
                  <a:pt x="91121" y="143515"/>
                  <a:pt x="91121" y="127569"/>
                </a:cubicBezTo>
                <a:close/>
                <a:moveTo>
                  <a:pt x="35309" y="127569"/>
                </a:moveTo>
                <a:cubicBezTo>
                  <a:pt x="41004" y="127569"/>
                  <a:pt x="41004" y="127569"/>
                  <a:pt x="41004" y="127569"/>
                </a:cubicBezTo>
                <a:cubicBezTo>
                  <a:pt x="41004" y="127569"/>
                  <a:pt x="41004" y="127569"/>
                  <a:pt x="41004" y="143515"/>
                </a:cubicBezTo>
                <a:cubicBezTo>
                  <a:pt x="41004" y="143515"/>
                  <a:pt x="41004" y="143515"/>
                  <a:pt x="35309" y="143515"/>
                </a:cubicBezTo>
                <a:close/>
                <a:moveTo>
                  <a:pt x="407767" y="104220"/>
                </a:moveTo>
                <a:cubicBezTo>
                  <a:pt x="407767" y="104220"/>
                  <a:pt x="407767" y="104220"/>
                  <a:pt x="412323" y="104220"/>
                </a:cubicBezTo>
                <a:cubicBezTo>
                  <a:pt x="412323" y="109345"/>
                  <a:pt x="412323" y="109345"/>
                  <a:pt x="412323" y="109345"/>
                </a:cubicBezTo>
                <a:cubicBezTo>
                  <a:pt x="407767" y="109345"/>
                  <a:pt x="407767" y="109345"/>
                  <a:pt x="407767" y="104220"/>
                </a:cubicBezTo>
                <a:close/>
                <a:moveTo>
                  <a:pt x="123013" y="104220"/>
                </a:moveTo>
                <a:cubicBezTo>
                  <a:pt x="123013" y="104220"/>
                  <a:pt x="128708" y="104220"/>
                  <a:pt x="128708" y="104220"/>
                </a:cubicBezTo>
                <a:cubicBezTo>
                  <a:pt x="128708" y="109345"/>
                  <a:pt x="128708" y="109345"/>
                  <a:pt x="128708" y="109345"/>
                </a:cubicBezTo>
                <a:cubicBezTo>
                  <a:pt x="123013" y="109345"/>
                  <a:pt x="123013" y="109345"/>
                  <a:pt x="123013" y="104220"/>
                </a:cubicBezTo>
                <a:close/>
                <a:moveTo>
                  <a:pt x="29614" y="104220"/>
                </a:moveTo>
                <a:cubicBezTo>
                  <a:pt x="29614" y="104220"/>
                  <a:pt x="35309" y="104220"/>
                  <a:pt x="35309" y="104220"/>
                </a:cubicBezTo>
                <a:cubicBezTo>
                  <a:pt x="35309" y="109345"/>
                  <a:pt x="35309" y="109345"/>
                  <a:pt x="35309" y="109345"/>
                </a:cubicBezTo>
                <a:cubicBezTo>
                  <a:pt x="29614" y="109345"/>
                  <a:pt x="29614" y="109345"/>
                  <a:pt x="29614" y="104220"/>
                </a:cubicBezTo>
                <a:close/>
                <a:moveTo>
                  <a:pt x="466996" y="88843"/>
                </a:moveTo>
                <a:cubicBezTo>
                  <a:pt x="472691" y="88843"/>
                  <a:pt x="472691" y="88843"/>
                  <a:pt x="472691" y="88843"/>
                </a:cubicBezTo>
                <a:cubicBezTo>
                  <a:pt x="472691" y="88843"/>
                  <a:pt x="472691" y="88843"/>
                  <a:pt x="478386" y="88843"/>
                </a:cubicBezTo>
                <a:cubicBezTo>
                  <a:pt x="478386" y="88843"/>
                  <a:pt x="478386" y="88843"/>
                  <a:pt x="478386" y="93969"/>
                </a:cubicBezTo>
                <a:cubicBezTo>
                  <a:pt x="478386" y="93969"/>
                  <a:pt x="478386" y="93969"/>
                  <a:pt x="478386" y="104220"/>
                </a:cubicBezTo>
                <a:cubicBezTo>
                  <a:pt x="472691" y="109345"/>
                  <a:pt x="472691" y="109345"/>
                  <a:pt x="472691" y="109345"/>
                </a:cubicBezTo>
                <a:cubicBezTo>
                  <a:pt x="472691" y="109345"/>
                  <a:pt x="472691" y="109345"/>
                  <a:pt x="466996" y="104220"/>
                </a:cubicBezTo>
                <a:cubicBezTo>
                  <a:pt x="466996" y="104220"/>
                  <a:pt x="466996" y="104220"/>
                  <a:pt x="466996" y="93969"/>
                </a:cubicBezTo>
                <a:cubicBezTo>
                  <a:pt x="466996" y="88843"/>
                  <a:pt x="466996" y="88843"/>
                  <a:pt x="466996" y="88843"/>
                </a:cubicBezTo>
                <a:close/>
                <a:moveTo>
                  <a:pt x="439659" y="88843"/>
                </a:moveTo>
                <a:lnTo>
                  <a:pt x="446493" y="88843"/>
                </a:lnTo>
                <a:lnTo>
                  <a:pt x="446493" y="109345"/>
                </a:lnTo>
                <a:lnTo>
                  <a:pt x="439659" y="109345"/>
                </a:lnTo>
                <a:close/>
                <a:moveTo>
                  <a:pt x="412323" y="88843"/>
                </a:moveTo>
                <a:cubicBezTo>
                  <a:pt x="412323" y="88843"/>
                  <a:pt x="416879" y="88843"/>
                  <a:pt x="416879" y="93969"/>
                </a:cubicBezTo>
                <a:cubicBezTo>
                  <a:pt x="416879" y="93969"/>
                  <a:pt x="416879" y="93969"/>
                  <a:pt x="416879" y="104220"/>
                </a:cubicBezTo>
                <a:cubicBezTo>
                  <a:pt x="416879" y="104220"/>
                  <a:pt x="412323" y="104220"/>
                  <a:pt x="412323" y="104220"/>
                </a:cubicBezTo>
                <a:lnTo>
                  <a:pt x="412323" y="93969"/>
                </a:lnTo>
                <a:cubicBezTo>
                  <a:pt x="412323" y="88843"/>
                  <a:pt x="412323" y="88843"/>
                  <a:pt x="412323" y="88843"/>
                </a:cubicBezTo>
                <a:close/>
                <a:moveTo>
                  <a:pt x="407767" y="88843"/>
                </a:moveTo>
                <a:cubicBezTo>
                  <a:pt x="407767" y="88843"/>
                  <a:pt x="407767" y="88843"/>
                  <a:pt x="412323" y="88843"/>
                </a:cubicBezTo>
                <a:cubicBezTo>
                  <a:pt x="407767" y="88843"/>
                  <a:pt x="407767" y="88843"/>
                  <a:pt x="407767" y="93969"/>
                </a:cubicBezTo>
                <a:cubicBezTo>
                  <a:pt x="407767" y="88843"/>
                  <a:pt x="407767" y="88843"/>
                  <a:pt x="407767" y="88843"/>
                </a:cubicBezTo>
                <a:close/>
                <a:moveTo>
                  <a:pt x="373596" y="88843"/>
                </a:moveTo>
                <a:cubicBezTo>
                  <a:pt x="379291" y="88843"/>
                  <a:pt x="379291" y="88843"/>
                  <a:pt x="379291" y="88843"/>
                </a:cubicBezTo>
                <a:cubicBezTo>
                  <a:pt x="379291" y="88843"/>
                  <a:pt x="379291" y="88843"/>
                  <a:pt x="384986" y="88843"/>
                </a:cubicBezTo>
                <a:cubicBezTo>
                  <a:pt x="384986" y="88843"/>
                  <a:pt x="384986" y="88843"/>
                  <a:pt x="384986" y="93969"/>
                </a:cubicBezTo>
                <a:cubicBezTo>
                  <a:pt x="384986" y="93969"/>
                  <a:pt x="384986" y="93969"/>
                  <a:pt x="384986" y="104220"/>
                </a:cubicBezTo>
                <a:cubicBezTo>
                  <a:pt x="379291" y="109345"/>
                  <a:pt x="379291" y="109345"/>
                  <a:pt x="379291" y="109345"/>
                </a:cubicBezTo>
                <a:cubicBezTo>
                  <a:pt x="379291" y="109345"/>
                  <a:pt x="379291" y="109345"/>
                  <a:pt x="373596" y="104220"/>
                </a:cubicBezTo>
                <a:cubicBezTo>
                  <a:pt x="373596" y="104220"/>
                  <a:pt x="373596" y="104220"/>
                  <a:pt x="373596" y="93969"/>
                </a:cubicBezTo>
                <a:cubicBezTo>
                  <a:pt x="373596" y="88843"/>
                  <a:pt x="373596" y="88843"/>
                  <a:pt x="373596" y="88843"/>
                </a:cubicBezTo>
                <a:close/>
                <a:moveTo>
                  <a:pt x="345121" y="88843"/>
                </a:moveTo>
                <a:cubicBezTo>
                  <a:pt x="345121" y="88843"/>
                  <a:pt x="345121" y="88843"/>
                  <a:pt x="345121" y="93969"/>
                </a:cubicBezTo>
                <a:cubicBezTo>
                  <a:pt x="345121" y="93969"/>
                  <a:pt x="345121" y="93969"/>
                  <a:pt x="345121" y="104220"/>
                </a:cubicBezTo>
                <a:cubicBezTo>
                  <a:pt x="345121" y="104220"/>
                  <a:pt x="350816" y="104220"/>
                  <a:pt x="350816" y="104220"/>
                </a:cubicBezTo>
                <a:cubicBezTo>
                  <a:pt x="350816" y="109345"/>
                  <a:pt x="350816" y="109345"/>
                  <a:pt x="345121" y="109345"/>
                </a:cubicBezTo>
                <a:cubicBezTo>
                  <a:pt x="345121" y="104220"/>
                  <a:pt x="345121" y="99094"/>
                  <a:pt x="339426" y="99094"/>
                </a:cubicBezTo>
                <a:cubicBezTo>
                  <a:pt x="339426" y="99094"/>
                  <a:pt x="339426" y="99094"/>
                  <a:pt x="339426" y="93969"/>
                </a:cubicBezTo>
                <a:cubicBezTo>
                  <a:pt x="339426" y="88843"/>
                  <a:pt x="345121" y="88843"/>
                  <a:pt x="345121" y="88843"/>
                </a:cubicBezTo>
                <a:close/>
                <a:moveTo>
                  <a:pt x="345121" y="88843"/>
                </a:moveTo>
                <a:cubicBezTo>
                  <a:pt x="350816" y="88843"/>
                  <a:pt x="350816" y="88843"/>
                  <a:pt x="350816" y="88843"/>
                </a:cubicBezTo>
                <a:cubicBezTo>
                  <a:pt x="350816" y="88843"/>
                  <a:pt x="350816" y="88843"/>
                  <a:pt x="350816" y="93969"/>
                </a:cubicBezTo>
                <a:cubicBezTo>
                  <a:pt x="350816" y="88843"/>
                  <a:pt x="345121" y="88843"/>
                  <a:pt x="345121" y="88843"/>
                </a:cubicBezTo>
                <a:close/>
                <a:moveTo>
                  <a:pt x="128708" y="88843"/>
                </a:moveTo>
                <a:cubicBezTo>
                  <a:pt x="134403" y="88843"/>
                  <a:pt x="134403" y="88843"/>
                  <a:pt x="134403" y="93969"/>
                </a:cubicBezTo>
                <a:cubicBezTo>
                  <a:pt x="134403" y="93969"/>
                  <a:pt x="134403" y="93969"/>
                  <a:pt x="134403" y="104220"/>
                </a:cubicBezTo>
                <a:cubicBezTo>
                  <a:pt x="134403" y="104220"/>
                  <a:pt x="134403" y="104220"/>
                  <a:pt x="128708" y="104220"/>
                </a:cubicBezTo>
                <a:lnTo>
                  <a:pt x="128708" y="93969"/>
                </a:lnTo>
                <a:cubicBezTo>
                  <a:pt x="128708" y="88843"/>
                  <a:pt x="128708" y="88843"/>
                  <a:pt x="128708" y="88843"/>
                </a:cubicBezTo>
                <a:close/>
                <a:moveTo>
                  <a:pt x="123013" y="88843"/>
                </a:moveTo>
                <a:cubicBezTo>
                  <a:pt x="123013" y="88843"/>
                  <a:pt x="123013" y="88843"/>
                  <a:pt x="128708" y="88843"/>
                </a:cubicBezTo>
                <a:cubicBezTo>
                  <a:pt x="128708" y="88843"/>
                  <a:pt x="123013" y="88843"/>
                  <a:pt x="123013" y="93969"/>
                </a:cubicBezTo>
                <a:cubicBezTo>
                  <a:pt x="123013" y="88843"/>
                  <a:pt x="123013" y="88843"/>
                  <a:pt x="123013" y="88843"/>
                </a:cubicBezTo>
                <a:close/>
                <a:moveTo>
                  <a:pt x="91121" y="88843"/>
                </a:moveTo>
                <a:cubicBezTo>
                  <a:pt x="95677" y="88843"/>
                  <a:pt x="95677" y="88843"/>
                  <a:pt x="95677" y="88843"/>
                </a:cubicBezTo>
                <a:cubicBezTo>
                  <a:pt x="95677" y="88843"/>
                  <a:pt x="95677" y="88843"/>
                  <a:pt x="100233" y="88843"/>
                </a:cubicBezTo>
                <a:cubicBezTo>
                  <a:pt x="100233" y="88843"/>
                  <a:pt x="100233" y="88843"/>
                  <a:pt x="100233" y="93969"/>
                </a:cubicBezTo>
                <a:cubicBezTo>
                  <a:pt x="100233" y="93969"/>
                  <a:pt x="100233" y="93969"/>
                  <a:pt x="100233" y="104220"/>
                </a:cubicBezTo>
                <a:cubicBezTo>
                  <a:pt x="95677" y="109345"/>
                  <a:pt x="95677" y="109345"/>
                  <a:pt x="95677" y="109345"/>
                </a:cubicBezTo>
                <a:cubicBezTo>
                  <a:pt x="95677" y="109345"/>
                  <a:pt x="95677" y="109345"/>
                  <a:pt x="91121" y="104220"/>
                </a:cubicBezTo>
                <a:cubicBezTo>
                  <a:pt x="91121" y="104220"/>
                  <a:pt x="91121" y="104220"/>
                  <a:pt x="91121" y="93969"/>
                </a:cubicBezTo>
                <a:cubicBezTo>
                  <a:pt x="91121" y="88843"/>
                  <a:pt x="91121" y="88843"/>
                  <a:pt x="91121" y="88843"/>
                </a:cubicBezTo>
                <a:close/>
                <a:moveTo>
                  <a:pt x="61507" y="88843"/>
                </a:moveTo>
                <a:lnTo>
                  <a:pt x="68341" y="88843"/>
                </a:lnTo>
                <a:lnTo>
                  <a:pt x="68341" y="109345"/>
                </a:lnTo>
                <a:lnTo>
                  <a:pt x="61507" y="109345"/>
                </a:lnTo>
                <a:close/>
                <a:moveTo>
                  <a:pt x="35309" y="88843"/>
                </a:moveTo>
                <a:cubicBezTo>
                  <a:pt x="41004" y="88843"/>
                  <a:pt x="41004" y="88843"/>
                  <a:pt x="41004" y="93969"/>
                </a:cubicBezTo>
                <a:cubicBezTo>
                  <a:pt x="41004" y="93969"/>
                  <a:pt x="41004" y="93969"/>
                  <a:pt x="41004" y="104220"/>
                </a:cubicBezTo>
                <a:cubicBezTo>
                  <a:pt x="41004" y="104220"/>
                  <a:pt x="41004" y="104220"/>
                  <a:pt x="35309" y="104220"/>
                </a:cubicBezTo>
                <a:lnTo>
                  <a:pt x="35309" y="93969"/>
                </a:lnTo>
                <a:cubicBezTo>
                  <a:pt x="35309" y="88843"/>
                  <a:pt x="35309" y="88843"/>
                  <a:pt x="35309" y="88843"/>
                </a:cubicBezTo>
                <a:close/>
                <a:moveTo>
                  <a:pt x="29614" y="88843"/>
                </a:moveTo>
                <a:cubicBezTo>
                  <a:pt x="29614" y="88843"/>
                  <a:pt x="29614" y="88843"/>
                  <a:pt x="35309" y="88843"/>
                </a:cubicBezTo>
                <a:cubicBezTo>
                  <a:pt x="35309" y="88843"/>
                  <a:pt x="29614" y="88843"/>
                  <a:pt x="29614" y="93969"/>
                </a:cubicBezTo>
                <a:cubicBezTo>
                  <a:pt x="29614" y="88843"/>
                  <a:pt x="29614" y="88843"/>
                  <a:pt x="29614" y="88843"/>
                </a:cubicBezTo>
                <a:close/>
                <a:moveTo>
                  <a:pt x="440798" y="65494"/>
                </a:moveTo>
                <a:cubicBezTo>
                  <a:pt x="446493" y="65494"/>
                  <a:pt x="446493" y="65494"/>
                  <a:pt x="446493" y="65494"/>
                </a:cubicBezTo>
                <a:cubicBezTo>
                  <a:pt x="446493" y="70619"/>
                  <a:pt x="446493" y="70619"/>
                  <a:pt x="440798" y="70619"/>
                </a:cubicBezTo>
                <a:cubicBezTo>
                  <a:pt x="440798" y="70619"/>
                  <a:pt x="440798" y="70619"/>
                  <a:pt x="440798" y="65494"/>
                </a:cubicBezTo>
                <a:close/>
                <a:moveTo>
                  <a:pt x="312090" y="65494"/>
                </a:moveTo>
                <a:cubicBezTo>
                  <a:pt x="312090" y="65494"/>
                  <a:pt x="312090" y="65494"/>
                  <a:pt x="317785" y="65494"/>
                </a:cubicBezTo>
                <a:cubicBezTo>
                  <a:pt x="317785" y="70619"/>
                  <a:pt x="317785" y="70619"/>
                  <a:pt x="317785" y="70619"/>
                </a:cubicBezTo>
                <a:cubicBezTo>
                  <a:pt x="312090" y="70619"/>
                  <a:pt x="312090" y="70619"/>
                  <a:pt x="312090" y="65494"/>
                </a:cubicBezTo>
                <a:close/>
                <a:moveTo>
                  <a:pt x="61507" y="65494"/>
                </a:moveTo>
                <a:cubicBezTo>
                  <a:pt x="68341" y="65494"/>
                  <a:pt x="68341" y="65494"/>
                  <a:pt x="68341" y="65494"/>
                </a:cubicBezTo>
                <a:cubicBezTo>
                  <a:pt x="68341" y="70619"/>
                  <a:pt x="68341" y="70619"/>
                  <a:pt x="61507" y="70619"/>
                </a:cubicBezTo>
                <a:cubicBezTo>
                  <a:pt x="61507" y="70619"/>
                  <a:pt x="61507" y="70619"/>
                  <a:pt x="61507" y="65494"/>
                </a:cubicBezTo>
                <a:close/>
                <a:moveTo>
                  <a:pt x="251234" y="59229"/>
                </a:moveTo>
                <a:cubicBezTo>
                  <a:pt x="306557" y="59229"/>
                  <a:pt x="350816" y="103777"/>
                  <a:pt x="350816" y="159462"/>
                </a:cubicBezTo>
                <a:cubicBezTo>
                  <a:pt x="350816" y="215147"/>
                  <a:pt x="306557" y="259695"/>
                  <a:pt x="251234" y="259695"/>
                </a:cubicBezTo>
                <a:cubicBezTo>
                  <a:pt x="201443" y="259695"/>
                  <a:pt x="157184" y="215147"/>
                  <a:pt x="157184" y="159462"/>
                </a:cubicBezTo>
                <a:cubicBezTo>
                  <a:pt x="157184" y="159462"/>
                  <a:pt x="157184" y="159462"/>
                  <a:pt x="251234" y="159462"/>
                </a:cubicBezTo>
                <a:cubicBezTo>
                  <a:pt x="251234" y="159462"/>
                  <a:pt x="251234" y="159462"/>
                  <a:pt x="251234" y="59229"/>
                </a:cubicBezTo>
                <a:close/>
                <a:moveTo>
                  <a:pt x="473830" y="50117"/>
                </a:moveTo>
                <a:lnTo>
                  <a:pt x="476108" y="50117"/>
                </a:lnTo>
                <a:lnTo>
                  <a:pt x="476108" y="70619"/>
                </a:lnTo>
                <a:lnTo>
                  <a:pt x="473830" y="70619"/>
                </a:lnTo>
                <a:close/>
                <a:moveTo>
                  <a:pt x="440798" y="50117"/>
                </a:moveTo>
                <a:cubicBezTo>
                  <a:pt x="440798" y="50117"/>
                  <a:pt x="440798" y="50117"/>
                  <a:pt x="440798" y="55243"/>
                </a:cubicBezTo>
                <a:cubicBezTo>
                  <a:pt x="440798" y="55243"/>
                  <a:pt x="440798" y="55243"/>
                  <a:pt x="440798" y="65494"/>
                </a:cubicBezTo>
                <a:cubicBezTo>
                  <a:pt x="440798" y="65494"/>
                  <a:pt x="435103" y="65494"/>
                  <a:pt x="435103" y="65494"/>
                </a:cubicBezTo>
                <a:cubicBezTo>
                  <a:pt x="435103" y="65494"/>
                  <a:pt x="435103" y="65494"/>
                  <a:pt x="435103" y="55243"/>
                </a:cubicBezTo>
                <a:cubicBezTo>
                  <a:pt x="435103" y="50117"/>
                  <a:pt x="440798" y="50117"/>
                  <a:pt x="440798" y="50117"/>
                </a:cubicBezTo>
                <a:close/>
                <a:moveTo>
                  <a:pt x="440798" y="50117"/>
                </a:moveTo>
                <a:cubicBezTo>
                  <a:pt x="446493" y="50117"/>
                  <a:pt x="446493" y="50117"/>
                  <a:pt x="446493" y="50117"/>
                </a:cubicBezTo>
                <a:cubicBezTo>
                  <a:pt x="446493" y="50117"/>
                  <a:pt x="446493" y="50117"/>
                  <a:pt x="446493" y="55243"/>
                </a:cubicBezTo>
                <a:cubicBezTo>
                  <a:pt x="446493" y="50117"/>
                  <a:pt x="446493" y="50117"/>
                  <a:pt x="440798" y="50117"/>
                </a:cubicBezTo>
                <a:close/>
                <a:moveTo>
                  <a:pt x="407767" y="50117"/>
                </a:moveTo>
                <a:lnTo>
                  <a:pt x="412323" y="50117"/>
                </a:lnTo>
                <a:lnTo>
                  <a:pt x="412323" y="70619"/>
                </a:lnTo>
                <a:lnTo>
                  <a:pt x="407767" y="70619"/>
                </a:lnTo>
                <a:close/>
                <a:moveTo>
                  <a:pt x="378152" y="50117"/>
                </a:moveTo>
                <a:lnTo>
                  <a:pt x="380430" y="50117"/>
                </a:lnTo>
                <a:lnTo>
                  <a:pt x="380430" y="70619"/>
                </a:lnTo>
                <a:lnTo>
                  <a:pt x="378152" y="70619"/>
                </a:lnTo>
                <a:close/>
                <a:moveTo>
                  <a:pt x="346260" y="50117"/>
                </a:moveTo>
                <a:lnTo>
                  <a:pt x="350816" y="50117"/>
                </a:lnTo>
                <a:lnTo>
                  <a:pt x="350816" y="70619"/>
                </a:lnTo>
                <a:lnTo>
                  <a:pt x="346260" y="70619"/>
                </a:lnTo>
                <a:close/>
                <a:moveTo>
                  <a:pt x="317785" y="50117"/>
                </a:moveTo>
                <a:cubicBezTo>
                  <a:pt x="317785" y="50117"/>
                  <a:pt x="323480" y="50117"/>
                  <a:pt x="323480" y="55243"/>
                </a:cubicBezTo>
                <a:cubicBezTo>
                  <a:pt x="323480" y="55243"/>
                  <a:pt x="323480" y="55243"/>
                  <a:pt x="323480" y="65494"/>
                </a:cubicBezTo>
                <a:cubicBezTo>
                  <a:pt x="323480" y="65494"/>
                  <a:pt x="317785" y="65494"/>
                  <a:pt x="317785" y="65494"/>
                </a:cubicBezTo>
                <a:cubicBezTo>
                  <a:pt x="317785" y="65494"/>
                  <a:pt x="317785" y="65494"/>
                  <a:pt x="317785" y="55243"/>
                </a:cubicBezTo>
                <a:cubicBezTo>
                  <a:pt x="317785" y="50117"/>
                  <a:pt x="317785" y="50117"/>
                  <a:pt x="317785" y="50117"/>
                </a:cubicBezTo>
                <a:close/>
                <a:moveTo>
                  <a:pt x="312090" y="50117"/>
                </a:moveTo>
                <a:cubicBezTo>
                  <a:pt x="312090" y="50117"/>
                  <a:pt x="312090" y="50117"/>
                  <a:pt x="317785" y="50117"/>
                </a:cubicBezTo>
                <a:cubicBezTo>
                  <a:pt x="312090" y="50117"/>
                  <a:pt x="312090" y="50117"/>
                  <a:pt x="312090" y="55243"/>
                </a:cubicBezTo>
                <a:cubicBezTo>
                  <a:pt x="312090" y="50117"/>
                  <a:pt x="312090" y="50117"/>
                  <a:pt x="312090" y="50117"/>
                </a:cubicBezTo>
                <a:close/>
                <a:moveTo>
                  <a:pt x="157184" y="50117"/>
                </a:moveTo>
                <a:lnTo>
                  <a:pt x="161740" y="50117"/>
                </a:lnTo>
                <a:lnTo>
                  <a:pt x="161740" y="70619"/>
                </a:lnTo>
                <a:lnTo>
                  <a:pt x="157184" y="70619"/>
                </a:lnTo>
                <a:close/>
                <a:moveTo>
                  <a:pt x="123013" y="50117"/>
                </a:moveTo>
                <a:lnTo>
                  <a:pt x="129847" y="50117"/>
                </a:lnTo>
                <a:lnTo>
                  <a:pt x="129847" y="70619"/>
                </a:lnTo>
                <a:lnTo>
                  <a:pt x="123013" y="70619"/>
                </a:lnTo>
                <a:close/>
                <a:moveTo>
                  <a:pt x="95677" y="50117"/>
                </a:moveTo>
                <a:lnTo>
                  <a:pt x="97955" y="50117"/>
                </a:lnTo>
                <a:lnTo>
                  <a:pt x="97955" y="70619"/>
                </a:lnTo>
                <a:lnTo>
                  <a:pt x="95677" y="70619"/>
                </a:lnTo>
                <a:close/>
                <a:moveTo>
                  <a:pt x="61507" y="50117"/>
                </a:moveTo>
                <a:cubicBezTo>
                  <a:pt x="68341" y="50117"/>
                  <a:pt x="68341" y="50117"/>
                  <a:pt x="68341" y="50117"/>
                </a:cubicBezTo>
                <a:cubicBezTo>
                  <a:pt x="68341" y="50117"/>
                  <a:pt x="68341" y="50117"/>
                  <a:pt x="68341" y="55243"/>
                </a:cubicBezTo>
                <a:cubicBezTo>
                  <a:pt x="68341" y="50117"/>
                  <a:pt x="68341" y="50117"/>
                  <a:pt x="61507" y="50117"/>
                </a:cubicBezTo>
                <a:close/>
                <a:moveTo>
                  <a:pt x="29614" y="50117"/>
                </a:moveTo>
                <a:lnTo>
                  <a:pt x="34170" y="50117"/>
                </a:lnTo>
                <a:lnTo>
                  <a:pt x="34170" y="70619"/>
                </a:lnTo>
                <a:lnTo>
                  <a:pt x="29614" y="70619"/>
                </a:lnTo>
                <a:close/>
                <a:moveTo>
                  <a:pt x="234637" y="43282"/>
                </a:moveTo>
                <a:lnTo>
                  <a:pt x="234637" y="143515"/>
                </a:lnTo>
                <a:cubicBezTo>
                  <a:pt x="234637" y="143515"/>
                  <a:pt x="234637" y="143515"/>
                  <a:pt x="138960" y="143515"/>
                </a:cubicBezTo>
                <a:cubicBezTo>
                  <a:pt x="138960" y="87830"/>
                  <a:pt x="178356" y="43282"/>
                  <a:pt x="234637" y="43282"/>
                </a:cubicBezTo>
                <a:close/>
                <a:moveTo>
                  <a:pt x="312615" y="27826"/>
                </a:moveTo>
                <a:cubicBezTo>
                  <a:pt x="312615" y="27826"/>
                  <a:pt x="312615" y="27826"/>
                  <a:pt x="318198" y="27826"/>
                </a:cubicBezTo>
                <a:cubicBezTo>
                  <a:pt x="318198" y="27826"/>
                  <a:pt x="318198" y="27826"/>
                  <a:pt x="318198" y="33392"/>
                </a:cubicBezTo>
                <a:cubicBezTo>
                  <a:pt x="312615" y="33392"/>
                  <a:pt x="312615" y="33392"/>
                  <a:pt x="312615" y="33392"/>
                </a:cubicBezTo>
                <a:cubicBezTo>
                  <a:pt x="312615" y="27826"/>
                  <a:pt x="312615" y="27826"/>
                  <a:pt x="312615" y="27826"/>
                </a:cubicBezTo>
                <a:close/>
                <a:moveTo>
                  <a:pt x="251209" y="27826"/>
                </a:moveTo>
                <a:cubicBezTo>
                  <a:pt x="256791" y="27826"/>
                  <a:pt x="256791" y="27826"/>
                  <a:pt x="256791" y="27826"/>
                </a:cubicBezTo>
                <a:cubicBezTo>
                  <a:pt x="256791" y="27826"/>
                  <a:pt x="256791" y="27826"/>
                  <a:pt x="256791" y="33392"/>
                </a:cubicBezTo>
                <a:cubicBezTo>
                  <a:pt x="256791" y="33392"/>
                  <a:pt x="256791" y="33392"/>
                  <a:pt x="251209" y="33392"/>
                </a:cubicBezTo>
                <a:cubicBezTo>
                  <a:pt x="251209" y="27826"/>
                  <a:pt x="251209" y="27826"/>
                  <a:pt x="251209" y="27826"/>
                </a:cubicBezTo>
                <a:close/>
                <a:moveTo>
                  <a:pt x="156308" y="27826"/>
                </a:moveTo>
                <a:cubicBezTo>
                  <a:pt x="161890" y="27826"/>
                  <a:pt x="161890" y="27826"/>
                  <a:pt x="161890" y="27826"/>
                </a:cubicBezTo>
                <a:cubicBezTo>
                  <a:pt x="161890" y="27826"/>
                  <a:pt x="161890" y="27826"/>
                  <a:pt x="161890" y="33392"/>
                </a:cubicBezTo>
                <a:cubicBezTo>
                  <a:pt x="161890" y="33392"/>
                  <a:pt x="161890" y="33392"/>
                  <a:pt x="156308" y="33392"/>
                </a:cubicBezTo>
                <a:cubicBezTo>
                  <a:pt x="156308" y="27826"/>
                  <a:pt x="156308" y="27826"/>
                  <a:pt x="156308" y="27826"/>
                </a:cubicBezTo>
                <a:close/>
                <a:moveTo>
                  <a:pt x="61407" y="27826"/>
                </a:moveTo>
                <a:cubicBezTo>
                  <a:pt x="66989" y="27826"/>
                  <a:pt x="66989" y="27826"/>
                  <a:pt x="66989" y="27826"/>
                </a:cubicBezTo>
                <a:cubicBezTo>
                  <a:pt x="66989" y="27826"/>
                  <a:pt x="66989" y="27826"/>
                  <a:pt x="66989" y="33392"/>
                </a:cubicBezTo>
                <a:cubicBezTo>
                  <a:pt x="66989" y="33392"/>
                  <a:pt x="66989" y="33392"/>
                  <a:pt x="61407" y="33392"/>
                </a:cubicBezTo>
                <a:cubicBezTo>
                  <a:pt x="61407" y="27826"/>
                  <a:pt x="61407" y="27826"/>
                  <a:pt x="61407" y="27826"/>
                </a:cubicBezTo>
                <a:close/>
                <a:moveTo>
                  <a:pt x="39077" y="16696"/>
                </a:moveTo>
                <a:cubicBezTo>
                  <a:pt x="39077" y="16696"/>
                  <a:pt x="39077" y="16696"/>
                  <a:pt x="39077" y="27826"/>
                </a:cubicBezTo>
                <a:cubicBezTo>
                  <a:pt x="39077" y="27826"/>
                  <a:pt x="39077" y="27826"/>
                  <a:pt x="33494" y="33392"/>
                </a:cubicBezTo>
                <a:cubicBezTo>
                  <a:pt x="27912" y="33392"/>
                  <a:pt x="27912" y="33392"/>
                  <a:pt x="27912" y="33392"/>
                </a:cubicBezTo>
                <a:cubicBezTo>
                  <a:pt x="27912" y="27826"/>
                  <a:pt x="27912" y="27826"/>
                  <a:pt x="27912" y="27826"/>
                </a:cubicBezTo>
                <a:cubicBezTo>
                  <a:pt x="27912" y="27826"/>
                  <a:pt x="33494" y="27826"/>
                  <a:pt x="33494" y="27826"/>
                </a:cubicBezTo>
                <a:cubicBezTo>
                  <a:pt x="33494" y="27826"/>
                  <a:pt x="33494" y="27826"/>
                  <a:pt x="33494" y="22261"/>
                </a:cubicBezTo>
                <a:cubicBezTo>
                  <a:pt x="33494" y="22261"/>
                  <a:pt x="33494" y="22261"/>
                  <a:pt x="27912" y="22261"/>
                </a:cubicBezTo>
                <a:cubicBezTo>
                  <a:pt x="22330" y="27826"/>
                  <a:pt x="16747" y="33392"/>
                  <a:pt x="16747" y="44523"/>
                </a:cubicBezTo>
                <a:cubicBezTo>
                  <a:pt x="16747" y="44523"/>
                  <a:pt x="16747" y="44523"/>
                  <a:pt x="16747" y="267135"/>
                </a:cubicBezTo>
                <a:cubicBezTo>
                  <a:pt x="16747" y="278265"/>
                  <a:pt x="22330" y="283831"/>
                  <a:pt x="27912" y="289396"/>
                </a:cubicBezTo>
                <a:cubicBezTo>
                  <a:pt x="27912" y="289396"/>
                  <a:pt x="27912" y="289396"/>
                  <a:pt x="27912" y="278265"/>
                </a:cubicBezTo>
                <a:cubicBezTo>
                  <a:pt x="27912" y="278265"/>
                  <a:pt x="27912" y="278265"/>
                  <a:pt x="33494" y="278265"/>
                </a:cubicBezTo>
                <a:cubicBezTo>
                  <a:pt x="33494" y="278265"/>
                  <a:pt x="33494" y="278265"/>
                  <a:pt x="33494" y="289396"/>
                </a:cubicBezTo>
                <a:cubicBezTo>
                  <a:pt x="39077" y="294961"/>
                  <a:pt x="39077" y="294961"/>
                  <a:pt x="44659" y="294961"/>
                </a:cubicBezTo>
                <a:cubicBezTo>
                  <a:pt x="44659" y="294961"/>
                  <a:pt x="44659" y="294961"/>
                  <a:pt x="61407" y="294961"/>
                </a:cubicBezTo>
                <a:cubicBezTo>
                  <a:pt x="61407" y="294961"/>
                  <a:pt x="61407" y="294961"/>
                  <a:pt x="66989" y="294961"/>
                </a:cubicBezTo>
                <a:cubicBezTo>
                  <a:pt x="66989" y="294961"/>
                  <a:pt x="66989" y="294961"/>
                  <a:pt x="94901" y="294961"/>
                </a:cubicBezTo>
                <a:cubicBezTo>
                  <a:pt x="94901" y="294961"/>
                  <a:pt x="94901" y="294961"/>
                  <a:pt x="122813" y="294961"/>
                </a:cubicBezTo>
                <a:cubicBezTo>
                  <a:pt x="122813" y="294961"/>
                  <a:pt x="122813" y="294961"/>
                  <a:pt x="122813" y="278265"/>
                </a:cubicBezTo>
                <a:cubicBezTo>
                  <a:pt x="122813" y="278265"/>
                  <a:pt x="122813" y="278265"/>
                  <a:pt x="128396" y="278265"/>
                </a:cubicBezTo>
                <a:cubicBezTo>
                  <a:pt x="128396" y="278265"/>
                  <a:pt x="128396" y="278265"/>
                  <a:pt x="128396" y="294961"/>
                </a:cubicBezTo>
                <a:cubicBezTo>
                  <a:pt x="128396" y="294961"/>
                  <a:pt x="128396" y="294961"/>
                  <a:pt x="156308" y="294961"/>
                </a:cubicBezTo>
                <a:cubicBezTo>
                  <a:pt x="156308" y="294961"/>
                  <a:pt x="156308" y="294961"/>
                  <a:pt x="156308" y="278265"/>
                </a:cubicBezTo>
                <a:cubicBezTo>
                  <a:pt x="156308" y="278265"/>
                  <a:pt x="156308" y="278265"/>
                  <a:pt x="161890" y="278265"/>
                </a:cubicBezTo>
                <a:cubicBezTo>
                  <a:pt x="161890" y="278265"/>
                  <a:pt x="161890" y="278265"/>
                  <a:pt x="161890" y="294961"/>
                </a:cubicBezTo>
                <a:cubicBezTo>
                  <a:pt x="161890" y="294961"/>
                  <a:pt x="161890" y="294961"/>
                  <a:pt x="184220" y="294961"/>
                </a:cubicBezTo>
                <a:cubicBezTo>
                  <a:pt x="184220" y="294961"/>
                  <a:pt x="184220" y="294961"/>
                  <a:pt x="184220" y="283831"/>
                </a:cubicBezTo>
                <a:cubicBezTo>
                  <a:pt x="184220" y="278265"/>
                  <a:pt x="184220" y="278265"/>
                  <a:pt x="184220" y="278265"/>
                </a:cubicBezTo>
                <a:cubicBezTo>
                  <a:pt x="189802" y="278265"/>
                  <a:pt x="189802" y="278265"/>
                  <a:pt x="189802" y="278265"/>
                </a:cubicBezTo>
                <a:cubicBezTo>
                  <a:pt x="189802" y="278265"/>
                  <a:pt x="195385" y="278265"/>
                  <a:pt x="195385" y="278265"/>
                </a:cubicBezTo>
                <a:cubicBezTo>
                  <a:pt x="195385" y="278265"/>
                  <a:pt x="195385" y="278265"/>
                  <a:pt x="195385" y="283831"/>
                </a:cubicBezTo>
                <a:cubicBezTo>
                  <a:pt x="195385" y="283831"/>
                  <a:pt x="195385" y="283831"/>
                  <a:pt x="195385" y="294961"/>
                </a:cubicBezTo>
                <a:cubicBezTo>
                  <a:pt x="195385" y="294961"/>
                  <a:pt x="195385" y="294961"/>
                  <a:pt x="217714" y="294961"/>
                </a:cubicBezTo>
                <a:cubicBezTo>
                  <a:pt x="217714" y="294961"/>
                  <a:pt x="217714" y="294961"/>
                  <a:pt x="217714" y="278265"/>
                </a:cubicBezTo>
                <a:cubicBezTo>
                  <a:pt x="217714" y="278265"/>
                  <a:pt x="217714" y="278265"/>
                  <a:pt x="223297" y="278265"/>
                </a:cubicBezTo>
                <a:cubicBezTo>
                  <a:pt x="223297" y="278265"/>
                  <a:pt x="223297" y="278265"/>
                  <a:pt x="223297" y="294961"/>
                </a:cubicBezTo>
                <a:cubicBezTo>
                  <a:pt x="223297" y="294961"/>
                  <a:pt x="223297" y="294961"/>
                  <a:pt x="251209" y="294961"/>
                </a:cubicBezTo>
                <a:cubicBezTo>
                  <a:pt x="251209" y="294961"/>
                  <a:pt x="251209" y="294961"/>
                  <a:pt x="251209" y="278265"/>
                </a:cubicBezTo>
                <a:cubicBezTo>
                  <a:pt x="251209" y="278265"/>
                  <a:pt x="251209" y="278265"/>
                  <a:pt x="256791" y="278265"/>
                </a:cubicBezTo>
                <a:cubicBezTo>
                  <a:pt x="256791" y="278265"/>
                  <a:pt x="256791" y="278265"/>
                  <a:pt x="256791" y="294961"/>
                </a:cubicBezTo>
                <a:cubicBezTo>
                  <a:pt x="256791" y="294961"/>
                  <a:pt x="256791" y="294961"/>
                  <a:pt x="284703" y="294961"/>
                </a:cubicBezTo>
                <a:cubicBezTo>
                  <a:pt x="284703" y="294961"/>
                  <a:pt x="284703" y="294961"/>
                  <a:pt x="312615" y="294961"/>
                </a:cubicBezTo>
                <a:cubicBezTo>
                  <a:pt x="312615" y="294961"/>
                  <a:pt x="312615" y="294961"/>
                  <a:pt x="318198" y="294961"/>
                </a:cubicBezTo>
                <a:cubicBezTo>
                  <a:pt x="318198" y="294961"/>
                  <a:pt x="318198" y="294961"/>
                  <a:pt x="318198" y="283831"/>
                </a:cubicBezTo>
                <a:cubicBezTo>
                  <a:pt x="318198" y="278265"/>
                  <a:pt x="318198" y="278265"/>
                  <a:pt x="318198" y="278265"/>
                </a:cubicBezTo>
                <a:cubicBezTo>
                  <a:pt x="318198" y="278265"/>
                  <a:pt x="323780" y="278265"/>
                  <a:pt x="323780" y="283831"/>
                </a:cubicBezTo>
                <a:cubicBezTo>
                  <a:pt x="323780" y="283831"/>
                  <a:pt x="323780" y="283831"/>
                  <a:pt x="323780" y="294961"/>
                </a:cubicBezTo>
                <a:lnTo>
                  <a:pt x="329973" y="294961"/>
                </a:lnTo>
                <a:cubicBezTo>
                  <a:pt x="333898" y="294961"/>
                  <a:pt x="339132" y="294961"/>
                  <a:pt x="346110" y="294961"/>
                </a:cubicBezTo>
                <a:cubicBezTo>
                  <a:pt x="346110" y="294961"/>
                  <a:pt x="346110" y="294961"/>
                  <a:pt x="346110" y="278265"/>
                </a:cubicBezTo>
                <a:cubicBezTo>
                  <a:pt x="346110" y="278265"/>
                  <a:pt x="346110" y="278265"/>
                  <a:pt x="351692" y="278265"/>
                </a:cubicBezTo>
                <a:cubicBezTo>
                  <a:pt x="351692" y="278265"/>
                  <a:pt x="351692" y="278265"/>
                  <a:pt x="351692" y="294961"/>
                </a:cubicBezTo>
                <a:cubicBezTo>
                  <a:pt x="351692" y="294961"/>
                  <a:pt x="351692" y="294961"/>
                  <a:pt x="379604" y="294961"/>
                </a:cubicBezTo>
                <a:cubicBezTo>
                  <a:pt x="379604" y="294961"/>
                  <a:pt x="379604" y="294961"/>
                  <a:pt x="407517" y="294961"/>
                </a:cubicBezTo>
                <a:cubicBezTo>
                  <a:pt x="407517" y="294961"/>
                  <a:pt x="407517" y="294961"/>
                  <a:pt x="407517" y="278265"/>
                </a:cubicBezTo>
                <a:cubicBezTo>
                  <a:pt x="407517" y="278265"/>
                  <a:pt x="407517" y="278265"/>
                  <a:pt x="413099" y="278265"/>
                </a:cubicBezTo>
                <a:cubicBezTo>
                  <a:pt x="413099" y="278265"/>
                  <a:pt x="413099" y="278265"/>
                  <a:pt x="413099" y="294961"/>
                </a:cubicBezTo>
                <a:cubicBezTo>
                  <a:pt x="413099" y="294961"/>
                  <a:pt x="413099" y="294961"/>
                  <a:pt x="424874" y="294961"/>
                </a:cubicBezTo>
                <a:lnTo>
                  <a:pt x="435429" y="294961"/>
                </a:lnTo>
                <a:cubicBezTo>
                  <a:pt x="435429" y="294961"/>
                  <a:pt x="435429" y="294961"/>
                  <a:pt x="435429" y="283831"/>
                </a:cubicBezTo>
                <a:cubicBezTo>
                  <a:pt x="435429" y="278265"/>
                  <a:pt x="441011" y="278265"/>
                  <a:pt x="441011" y="278265"/>
                </a:cubicBezTo>
                <a:cubicBezTo>
                  <a:pt x="441011" y="278265"/>
                  <a:pt x="441011" y="278265"/>
                  <a:pt x="441011" y="283831"/>
                </a:cubicBezTo>
                <a:cubicBezTo>
                  <a:pt x="441011" y="283831"/>
                  <a:pt x="441011" y="283831"/>
                  <a:pt x="441011" y="294961"/>
                </a:cubicBezTo>
                <a:cubicBezTo>
                  <a:pt x="441011" y="294961"/>
                  <a:pt x="441011" y="294961"/>
                  <a:pt x="446593" y="294961"/>
                </a:cubicBezTo>
                <a:cubicBezTo>
                  <a:pt x="446593" y="294961"/>
                  <a:pt x="446593" y="294961"/>
                  <a:pt x="463341" y="294961"/>
                </a:cubicBezTo>
                <a:cubicBezTo>
                  <a:pt x="463341" y="294961"/>
                  <a:pt x="468923" y="294961"/>
                  <a:pt x="474506" y="289396"/>
                </a:cubicBezTo>
                <a:cubicBezTo>
                  <a:pt x="485670" y="283831"/>
                  <a:pt x="485670" y="278265"/>
                  <a:pt x="485670" y="267135"/>
                </a:cubicBezTo>
                <a:cubicBezTo>
                  <a:pt x="485670" y="267135"/>
                  <a:pt x="485670" y="267135"/>
                  <a:pt x="485670" y="44523"/>
                </a:cubicBezTo>
                <a:cubicBezTo>
                  <a:pt x="485670" y="33392"/>
                  <a:pt x="485670" y="27826"/>
                  <a:pt x="480088" y="22261"/>
                </a:cubicBezTo>
                <a:cubicBezTo>
                  <a:pt x="480088" y="22261"/>
                  <a:pt x="480088" y="22261"/>
                  <a:pt x="480088" y="27826"/>
                </a:cubicBezTo>
                <a:cubicBezTo>
                  <a:pt x="480088" y="27826"/>
                  <a:pt x="480088" y="27826"/>
                  <a:pt x="480088" y="33392"/>
                </a:cubicBezTo>
                <a:cubicBezTo>
                  <a:pt x="474506" y="33392"/>
                  <a:pt x="474506" y="33392"/>
                  <a:pt x="474506" y="33392"/>
                </a:cubicBezTo>
                <a:cubicBezTo>
                  <a:pt x="474506" y="33392"/>
                  <a:pt x="474506" y="33392"/>
                  <a:pt x="468923" y="33392"/>
                </a:cubicBezTo>
                <a:cubicBezTo>
                  <a:pt x="468923" y="27826"/>
                  <a:pt x="468923" y="27826"/>
                  <a:pt x="468923" y="27826"/>
                </a:cubicBezTo>
                <a:cubicBezTo>
                  <a:pt x="468923" y="27826"/>
                  <a:pt x="468923" y="27826"/>
                  <a:pt x="468923" y="16696"/>
                </a:cubicBezTo>
                <a:cubicBezTo>
                  <a:pt x="468923" y="16696"/>
                  <a:pt x="463341" y="16696"/>
                  <a:pt x="463341" y="16696"/>
                </a:cubicBezTo>
                <a:cubicBezTo>
                  <a:pt x="463341" y="16696"/>
                  <a:pt x="463341" y="16696"/>
                  <a:pt x="446593" y="16696"/>
                </a:cubicBezTo>
                <a:cubicBezTo>
                  <a:pt x="446593" y="16696"/>
                  <a:pt x="446593" y="16696"/>
                  <a:pt x="441011" y="16696"/>
                </a:cubicBezTo>
                <a:lnTo>
                  <a:pt x="441011" y="27826"/>
                </a:lnTo>
                <a:cubicBezTo>
                  <a:pt x="446593" y="27826"/>
                  <a:pt x="446593" y="27826"/>
                  <a:pt x="446593" y="27826"/>
                </a:cubicBezTo>
                <a:cubicBezTo>
                  <a:pt x="446593" y="27826"/>
                  <a:pt x="446593" y="27826"/>
                  <a:pt x="446593" y="33392"/>
                </a:cubicBezTo>
                <a:cubicBezTo>
                  <a:pt x="446593" y="33392"/>
                  <a:pt x="446593" y="33392"/>
                  <a:pt x="441011" y="33392"/>
                </a:cubicBezTo>
                <a:cubicBezTo>
                  <a:pt x="441011" y="27826"/>
                  <a:pt x="435429" y="27826"/>
                  <a:pt x="435429" y="27826"/>
                </a:cubicBezTo>
                <a:cubicBezTo>
                  <a:pt x="435429" y="27826"/>
                  <a:pt x="435429" y="27826"/>
                  <a:pt x="435429" y="16696"/>
                </a:cubicBezTo>
                <a:cubicBezTo>
                  <a:pt x="435429" y="16696"/>
                  <a:pt x="435429" y="16696"/>
                  <a:pt x="418681" y="16696"/>
                </a:cubicBezTo>
                <a:cubicBezTo>
                  <a:pt x="418681" y="16696"/>
                  <a:pt x="418681" y="16696"/>
                  <a:pt x="418681" y="27826"/>
                </a:cubicBezTo>
                <a:cubicBezTo>
                  <a:pt x="418681" y="27826"/>
                  <a:pt x="413099" y="27826"/>
                  <a:pt x="413099" y="33392"/>
                </a:cubicBezTo>
                <a:cubicBezTo>
                  <a:pt x="407517" y="33392"/>
                  <a:pt x="407517" y="33392"/>
                  <a:pt x="407517" y="33392"/>
                </a:cubicBezTo>
                <a:cubicBezTo>
                  <a:pt x="407517" y="27826"/>
                  <a:pt x="407517" y="27826"/>
                  <a:pt x="407517" y="27826"/>
                </a:cubicBezTo>
                <a:cubicBezTo>
                  <a:pt x="407517" y="27826"/>
                  <a:pt x="407517" y="27826"/>
                  <a:pt x="413099" y="27826"/>
                </a:cubicBezTo>
                <a:cubicBezTo>
                  <a:pt x="413099" y="27826"/>
                  <a:pt x="413099" y="27826"/>
                  <a:pt x="413099" y="16696"/>
                </a:cubicBezTo>
                <a:cubicBezTo>
                  <a:pt x="413099" y="16696"/>
                  <a:pt x="413099" y="16696"/>
                  <a:pt x="407517" y="16696"/>
                </a:cubicBezTo>
                <a:cubicBezTo>
                  <a:pt x="407517" y="16696"/>
                  <a:pt x="407517" y="16696"/>
                  <a:pt x="385187" y="16696"/>
                </a:cubicBezTo>
                <a:cubicBezTo>
                  <a:pt x="385187" y="16696"/>
                  <a:pt x="385187" y="16696"/>
                  <a:pt x="385187" y="27826"/>
                </a:cubicBezTo>
                <a:cubicBezTo>
                  <a:pt x="385187" y="27826"/>
                  <a:pt x="385187" y="27826"/>
                  <a:pt x="385187" y="33392"/>
                </a:cubicBezTo>
                <a:cubicBezTo>
                  <a:pt x="379604" y="33392"/>
                  <a:pt x="379604" y="33392"/>
                  <a:pt x="379604" y="33392"/>
                </a:cubicBezTo>
                <a:cubicBezTo>
                  <a:pt x="379604" y="33392"/>
                  <a:pt x="379604" y="33392"/>
                  <a:pt x="374022" y="33392"/>
                </a:cubicBezTo>
                <a:cubicBezTo>
                  <a:pt x="374022" y="27826"/>
                  <a:pt x="374022" y="27826"/>
                  <a:pt x="374022" y="27826"/>
                </a:cubicBezTo>
                <a:cubicBezTo>
                  <a:pt x="374022" y="27826"/>
                  <a:pt x="374022" y="27826"/>
                  <a:pt x="374022" y="16696"/>
                </a:cubicBezTo>
                <a:cubicBezTo>
                  <a:pt x="374022" y="16696"/>
                  <a:pt x="374022" y="16696"/>
                  <a:pt x="351692" y="16696"/>
                </a:cubicBezTo>
                <a:cubicBezTo>
                  <a:pt x="351692" y="16696"/>
                  <a:pt x="351692" y="16696"/>
                  <a:pt x="346110" y="16696"/>
                </a:cubicBezTo>
                <a:lnTo>
                  <a:pt x="346110" y="27826"/>
                </a:lnTo>
                <a:cubicBezTo>
                  <a:pt x="346110" y="27826"/>
                  <a:pt x="351692" y="27826"/>
                  <a:pt x="351692" y="27826"/>
                </a:cubicBezTo>
                <a:cubicBezTo>
                  <a:pt x="351692" y="27826"/>
                  <a:pt x="351692" y="27826"/>
                  <a:pt x="351692" y="33392"/>
                </a:cubicBezTo>
                <a:cubicBezTo>
                  <a:pt x="351692" y="33392"/>
                  <a:pt x="351692" y="33392"/>
                  <a:pt x="346110" y="33392"/>
                </a:cubicBezTo>
                <a:cubicBezTo>
                  <a:pt x="340528" y="27826"/>
                  <a:pt x="340528" y="27826"/>
                  <a:pt x="340528" y="27826"/>
                </a:cubicBezTo>
                <a:cubicBezTo>
                  <a:pt x="340528" y="27826"/>
                  <a:pt x="340528" y="27826"/>
                  <a:pt x="340528" y="16696"/>
                </a:cubicBezTo>
                <a:cubicBezTo>
                  <a:pt x="340528" y="16696"/>
                  <a:pt x="340528" y="16696"/>
                  <a:pt x="318198" y="16696"/>
                </a:cubicBezTo>
                <a:cubicBezTo>
                  <a:pt x="318198" y="16696"/>
                  <a:pt x="318198" y="16696"/>
                  <a:pt x="312615" y="16696"/>
                </a:cubicBezTo>
                <a:cubicBezTo>
                  <a:pt x="312615" y="16696"/>
                  <a:pt x="312615" y="16696"/>
                  <a:pt x="290286" y="16696"/>
                </a:cubicBezTo>
                <a:cubicBezTo>
                  <a:pt x="290286" y="16696"/>
                  <a:pt x="290286" y="16696"/>
                  <a:pt x="290286" y="27826"/>
                </a:cubicBezTo>
                <a:cubicBezTo>
                  <a:pt x="290286" y="27826"/>
                  <a:pt x="290286" y="27826"/>
                  <a:pt x="290286" y="33392"/>
                </a:cubicBezTo>
                <a:cubicBezTo>
                  <a:pt x="284703" y="33392"/>
                  <a:pt x="284703" y="33392"/>
                  <a:pt x="284703" y="33392"/>
                </a:cubicBezTo>
                <a:cubicBezTo>
                  <a:pt x="284703" y="33392"/>
                  <a:pt x="279121" y="33392"/>
                  <a:pt x="279121" y="33392"/>
                </a:cubicBezTo>
                <a:cubicBezTo>
                  <a:pt x="279121" y="27826"/>
                  <a:pt x="279121" y="27826"/>
                  <a:pt x="279121" y="27826"/>
                </a:cubicBezTo>
                <a:cubicBezTo>
                  <a:pt x="279121" y="27826"/>
                  <a:pt x="279121" y="27826"/>
                  <a:pt x="279121" y="16696"/>
                </a:cubicBezTo>
                <a:cubicBezTo>
                  <a:pt x="279121" y="16696"/>
                  <a:pt x="279121" y="16696"/>
                  <a:pt x="256791" y="16696"/>
                </a:cubicBezTo>
                <a:cubicBezTo>
                  <a:pt x="256791" y="16696"/>
                  <a:pt x="256791" y="16696"/>
                  <a:pt x="251209" y="16696"/>
                </a:cubicBezTo>
                <a:cubicBezTo>
                  <a:pt x="251209" y="16696"/>
                  <a:pt x="251209" y="16696"/>
                  <a:pt x="228879" y="16696"/>
                </a:cubicBezTo>
                <a:cubicBezTo>
                  <a:pt x="228879" y="16696"/>
                  <a:pt x="228879" y="16696"/>
                  <a:pt x="228879" y="27826"/>
                </a:cubicBezTo>
                <a:cubicBezTo>
                  <a:pt x="228879" y="27826"/>
                  <a:pt x="228879" y="27826"/>
                  <a:pt x="223297" y="33392"/>
                </a:cubicBezTo>
                <a:cubicBezTo>
                  <a:pt x="223297" y="33392"/>
                  <a:pt x="217714" y="33392"/>
                  <a:pt x="217714" y="33392"/>
                </a:cubicBezTo>
                <a:cubicBezTo>
                  <a:pt x="217714" y="27826"/>
                  <a:pt x="217714" y="27826"/>
                  <a:pt x="217714" y="27826"/>
                </a:cubicBezTo>
                <a:cubicBezTo>
                  <a:pt x="217714" y="27826"/>
                  <a:pt x="223297" y="27826"/>
                  <a:pt x="223297" y="27826"/>
                </a:cubicBezTo>
                <a:cubicBezTo>
                  <a:pt x="223297" y="27826"/>
                  <a:pt x="223297" y="27826"/>
                  <a:pt x="223297" y="16696"/>
                </a:cubicBezTo>
                <a:cubicBezTo>
                  <a:pt x="223297" y="16696"/>
                  <a:pt x="223297" y="16696"/>
                  <a:pt x="217714" y="16696"/>
                </a:cubicBezTo>
                <a:cubicBezTo>
                  <a:pt x="217714" y="16696"/>
                  <a:pt x="217714" y="16696"/>
                  <a:pt x="195385" y="16696"/>
                </a:cubicBezTo>
                <a:cubicBezTo>
                  <a:pt x="195385" y="16696"/>
                  <a:pt x="195385" y="16696"/>
                  <a:pt x="195385" y="27826"/>
                </a:cubicBezTo>
                <a:cubicBezTo>
                  <a:pt x="195385" y="27826"/>
                  <a:pt x="195385" y="27826"/>
                  <a:pt x="195385" y="33392"/>
                </a:cubicBezTo>
                <a:cubicBezTo>
                  <a:pt x="195385" y="33392"/>
                  <a:pt x="189802" y="33392"/>
                  <a:pt x="189802" y="33392"/>
                </a:cubicBezTo>
                <a:cubicBezTo>
                  <a:pt x="189802" y="33392"/>
                  <a:pt x="189802" y="33392"/>
                  <a:pt x="184220" y="33392"/>
                </a:cubicBezTo>
                <a:cubicBezTo>
                  <a:pt x="184220" y="27826"/>
                  <a:pt x="184220" y="27826"/>
                  <a:pt x="184220" y="27826"/>
                </a:cubicBezTo>
                <a:cubicBezTo>
                  <a:pt x="184220" y="27826"/>
                  <a:pt x="184220" y="27826"/>
                  <a:pt x="184220" y="16696"/>
                </a:cubicBezTo>
                <a:cubicBezTo>
                  <a:pt x="184220" y="16696"/>
                  <a:pt x="184220" y="16696"/>
                  <a:pt x="161890" y="16696"/>
                </a:cubicBezTo>
                <a:cubicBezTo>
                  <a:pt x="161890" y="16696"/>
                  <a:pt x="161890" y="16696"/>
                  <a:pt x="156308" y="16696"/>
                </a:cubicBezTo>
                <a:cubicBezTo>
                  <a:pt x="156308" y="16696"/>
                  <a:pt x="156308" y="16696"/>
                  <a:pt x="133978" y="16696"/>
                </a:cubicBezTo>
                <a:cubicBezTo>
                  <a:pt x="133978" y="16696"/>
                  <a:pt x="133978" y="16696"/>
                  <a:pt x="133978" y="27826"/>
                </a:cubicBezTo>
                <a:cubicBezTo>
                  <a:pt x="133978" y="27826"/>
                  <a:pt x="133978" y="27826"/>
                  <a:pt x="128396" y="33392"/>
                </a:cubicBezTo>
                <a:cubicBezTo>
                  <a:pt x="122813" y="33392"/>
                  <a:pt x="122813" y="33392"/>
                  <a:pt x="122813" y="33392"/>
                </a:cubicBezTo>
                <a:cubicBezTo>
                  <a:pt x="122813" y="27826"/>
                  <a:pt x="122813" y="27826"/>
                  <a:pt x="122813" y="27826"/>
                </a:cubicBezTo>
                <a:cubicBezTo>
                  <a:pt x="122813" y="27826"/>
                  <a:pt x="128396" y="27826"/>
                  <a:pt x="128396" y="27826"/>
                </a:cubicBezTo>
                <a:cubicBezTo>
                  <a:pt x="128396" y="27826"/>
                  <a:pt x="128396" y="27826"/>
                  <a:pt x="128396" y="16696"/>
                </a:cubicBezTo>
                <a:cubicBezTo>
                  <a:pt x="128396" y="16696"/>
                  <a:pt x="128396" y="16696"/>
                  <a:pt x="122813" y="16696"/>
                </a:cubicBezTo>
                <a:cubicBezTo>
                  <a:pt x="122813" y="16696"/>
                  <a:pt x="122813" y="16696"/>
                  <a:pt x="100483" y="16696"/>
                </a:cubicBezTo>
                <a:cubicBezTo>
                  <a:pt x="100483" y="16696"/>
                  <a:pt x="100483" y="16696"/>
                  <a:pt x="100483" y="27826"/>
                </a:cubicBezTo>
                <a:cubicBezTo>
                  <a:pt x="100483" y="27826"/>
                  <a:pt x="100483" y="27826"/>
                  <a:pt x="100483" y="33392"/>
                </a:cubicBezTo>
                <a:cubicBezTo>
                  <a:pt x="94901" y="33392"/>
                  <a:pt x="94901" y="33392"/>
                  <a:pt x="94901" y="33392"/>
                </a:cubicBezTo>
                <a:cubicBezTo>
                  <a:pt x="94901" y="33392"/>
                  <a:pt x="94901" y="33392"/>
                  <a:pt x="89319" y="33392"/>
                </a:cubicBezTo>
                <a:cubicBezTo>
                  <a:pt x="89319" y="27826"/>
                  <a:pt x="89319" y="27826"/>
                  <a:pt x="89319" y="27826"/>
                </a:cubicBezTo>
                <a:cubicBezTo>
                  <a:pt x="89319" y="27826"/>
                  <a:pt x="89319" y="27826"/>
                  <a:pt x="89319" y="16696"/>
                </a:cubicBezTo>
                <a:cubicBezTo>
                  <a:pt x="89319" y="16696"/>
                  <a:pt x="89319" y="16696"/>
                  <a:pt x="66989" y="16696"/>
                </a:cubicBezTo>
                <a:cubicBezTo>
                  <a:pt x="66989" y="16696"/>
                  <a:pt x="66989" y="16696"/>
                  <a:pt x="61407" y="16696"/>
                </a:cubicBezTo>
                <a:cubicBezTo>
                  <a:pt x="61407" y="16696"/>
                  <a:pt x="61407" y="16696"/>
                  <a:pt x="44659" y="16696"/>
                </a:cubicBezTo>
                <a:cubicBezTo>
                  <a:pt x="39077" y="16696"/>
                  <a:pt x="39077" y="16696"/>
                  <a:pt x="39077" y="16696"/>
                </a:cubicBezTo>
                <a:close/>
                <a:moveTo>
                  <a:pt x="44659" y="0"/>
                </a:moveTo>
                <a:cubicBezTo>
                  <a:pt x="44659" y="0"/>
                  <a:pt x="44659" y="0"/>
                  <a:pt x="463341" y="0"/>
                </a:cubicBezTo>
                <a:cubicBezTo>
                  <a:pt x="485670" y="0"/>
                  <a:pt x="508000" y="22261"/>
                  <a:pt x="508000" y="44523"/>
                </a:cubicBezTo>
                <a:cubicBezTo>
                  <a:pt x="508000" y="44523"/>
                  <a:pt x="508000" y="44523"/>
                  <a:pt x="508000" y="322788"/>
                </a:cubicBezTo>
                <a:cubicBezTo>
                  <a:pt x="508000" y="345049"/>
                  <a:pt x="485670" y="367310"/>
                  <a:pt x="463341" y="367310"/>
                </a:cubicBezTo>
                <a:cubicBezTo>
                  <a:pt x="463341" y="367310"/>
                  <a:pt x="463341" y="367310"/>
                  <a:pt x="273539" y="367310"/>
                </a:cubicBezTo>
                <a:cubicBezTo>
                  <a:pt x="273539" y="367310"/>
                  <a:pt x="273539" y="367310"/>
                  <a:pt x="273539" y="400702"/>
                </a:cubicBezTo>
                <a:cubicBezTo>
                  <a:pt x="273539" y="400702"/>
                  <a:pt x="273539" y="400702"/>
                  <a:pt x="407517" y="400702"/>
                </a:cubicBezTo>
                <a:cubicBezTo>
                  <a:pt x="407517" y="400702"/>
                  <a:pt x="407517" y="400702"/>
                  <a:pt x="424264" y="422963"/>
                </a:cubicBezTo>
                <a:cubicBezTo>
                  <a:pt x="424264" y="422963"/>
                  <a:pt x="424264" y="422963"/>
                  <a:pt x="424264" y="439659"/>
                </a:cubicBezTo>
                <a:cubicBezTo>
                  <a:pt x="424264" y="439659"/>
                  <a:pt x="424264" y="439659"/>
                  <a:pt x="83736" y="439659"/>
                </a:cubicBezTo>
                <a:cubicBezTo>
                  <a:pt x="83736" y="439659"/>
                  <a:pt x="83736" y="439659"/>
                  <a:pt x="83736" y="422963"/>
                </a:cubicBezTo>
                <a:cubicBezTo>
                  <a:pt x="83736" y="422963"/>
                  <a:pt x="83736" y="422963"/>
                  <a:pt x="100483" y="400702"/>
                </a:cubicBezTo>
                <a:cubicBezTo>
                  <a:pt x="100483" y="400702"/>
                  <a:pt x="100483" y="400702"/>
                  <a:pt x="234462" y="400702"/>
                </a:cubicBezTo>
                <a:cubicBezTo>
                  <a:pt x="234462" y="400702"/>
                  <a:pt x="234462" y="400702"/>
                  <a:pt x="234462" y="367310"/>
                </a:cubicBezTo>
                <a:cubicBezTo>
                  <a:pt x="234462" y="367310"/>
                  <a:pt x="234462" y="367310"/>
                  <a:pt x="44659" y="367310"/>
                </a:cubicBezTo>
                <a:cubicBezTo>
                  <a:pt x="22330" y="367310"/>
                  <a:pt x="0" y="345049"/>
                  <a:pt x="0" y="322788"/>
                </a:cubicBezTo>
                <a:cubicBezTo>
                  <a:pt x="0" y="322788"/>
                  <a:pt x="0" y="322788"/>
                  <a:pt x="0" y="44523"/>
                </a:cubicBezTo>
                <a:cubicBezTo>
                  <a:pt x="0" y="22261"/>
                  <a:pt x="22330" y="0"/>
                  <a:pt x="44659" y="0"/>
                </a:cubicBezTo>
                <a:close/>
              </a:path>
            </a:pathLst>
          </a:custGeom>
          <a:solidFill>
            <a:schemeClr val="l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 name="îṣlíďê"/>
          <p:cNvSpPr/>
          <p:nvPr>
            <p:custDataLst>
              <p:tags r:id="rId5"/>
            </p:custDataLst>
          </p:nvPr>
        </p:nvSpPr>
        <p:spPr>
          <a:xfrm>
            <a:off x="1233170" y="1515745"/>
            <a:ext cx="621030" cy="621030"/>
          </a:xfrm>
          <a:prstGeom prst="ellipse">
            <a:avLst/>
          </a:prstGeom>
          <a:solidFill>
            <a:schemeClr val="accent1"/>
          </a:solidFill>
          <a:ln w="3175">
            <a:solidFill>
              <a:schemeClr val="lt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1" name="ï$lîďé"/>
          <p:cNvSpPr/>
          <p:nvPr>
            <p:custDataLst>
              <p:tags r:id="rId6"/>
            </p:custDataLst>
          </p:nvPr>
        </p:nvSpPr>
        <p:spPr bwMode="auto">
          <a:xfrm>
            <a:off x="1399540" y="1688465"/>
            <a:ext cx="288290" cy="274955"/>
          </a:xfrm>
          <a:custGeom>
            <a:avLst/>
            <a:gdLst>
              <a:gd name="connsiteX0" fmla="*/ 384794 w 508000"/>
              <a:gd name="connsiteY0" fmla="*/ 273731 h 483729"/>
              <a:gd name="connsiteX1" fmla="*/ 353563 w 508000"/>
              <a:gd name="connsiteY1" fmla="*/ 304966 h 483729"/>
              <a:gd name="connsiteX2" fmla="*/ 384794 w 508000"/>
              <a:gd name="connsiteY2" fmla="*/ 336028 h 483729"/>
              <a:gd name="connsiteX3" fmla="*/ 415853 w 508000"/>
              <a:gd name="connsiteY3" fmla="*/ 304966 h 483729"/>
              <a:gd name="connsiteX4" fmla="*/ 384794 w 508000"/>
              <a:gd name="connsiteY4" fmla="*/ 273731 h 483729"/>
              <a:gd name="connsiteX5" fmla="*/ 336747 w 508000"/>
              <a:gd name="connsiteY5" fmla="*/ 237348 h 483729"/>
              <a:gd name="connsiteX6" fmla="*/ 488781 w 508000"/>
              <a:gd name="connsiteY6" fmla="*/ 237348 h 483729"/>
              <a:gd name="connsiteX7" fmla="*/ 490497 w 508000"/>
              <a:gd name="connsiteY7" fmla="*/ 237520 h 483729"/>
              <a:gd name="connsiteX8" fmla="*/ 498734 w 508000"/>
              <a:gd name="connsiteY8" fmla="*/ 240094 h 483729"/>
              <a:gd name="connsiteX9" fmla="*/ 508000 w 508000"/>
              <a:gd name="connsiteY9" fmla="*/ 256569 h 483729"/>
              <a:gd name="connsiteX10" fmla="*/ 508000 w 508000"/>
              <a:gd name="connsiteY10" fmla="*/ 353362 h 483729"/>
              <a:gd name="connsiteX11" fmla="*/ 498734 w 508000"/>
              <a:gd name="connsiteY11" fmla="*/ 369837 h 483729"/>
              <a:gd name="connsiteX12" fmla="*/ 490497 w 508000"/>
              <a:gd name="connsiteY12" fmla="*/ 372412 h 483729"/>
              <a:gd name="connsiteX13" fmla="*/ 488781 w 508000"/>
              <a:gd name="connsiteY13" fmla="*/ 372583 h 483729"/>
              <a:gd name="connsiteX14" fmla="*/ 336747 w 508000"/>
              <a:gd name="connsiteY14" fmla="*/ 372583 h 483729"/>
              <a:gd name="connsiteX15" fmla="*/ 317528 w 508000"/>
              <a:gd name="connsiteY15" fmla="*/ 353362 h 483729"/>
              <a:gd name="connsiteX16" fmla="*/ 317528 w 508000"/>
              <a:gd name="connsiteY16" fmla="*/ 256569 h 483729"/>
              <a:gd name="connsiteX17" fmla="*/ 336747 w 508000"/>
              <a:gd name="connsiteY17" fmla="*/ 237348 h 483729"/>
              <a:gd name="connsiteX18" fmla="*/ 19225 w 508000"/>
              <a:gd name="connsiteY18" fmla="*/ 126314 h 483729"/>
              <a:gd name="connsiteX19" fmla="*/ 463117 w 508000"/>
              <a:gd name="connsiteY19" fmla="*/ 126314 h 483729"/>
              <a:gd name="connsiteX20" fmla="*/ 482342 w 508000"/>
              <a:gd name="connsiteY20" fmla="*/ 145541 h 483729"/>
              <a:gd name="connsiteX21" fmla="*/ 482342 w 508000"/>
              <a:gd name="connsiteY21" fmla="*/ 220045 h 483729"/>
              <a:gd name="connsiteX22" fmla="*/ 336781 w 508000"/>
              <a:gd name="connsiteY22" fmla="*/ 220045 h 483729"/>
              <a:gd name="connsiteX23" fmla="*/ 300219 w 508000"/>
              <a:gd name="connsiteY23" fmla="*/ 256611 h 483729"/>
              <a:gd name="connsiteX24" fmla="*/ 300219 w 508000"/>
              <a:gd name="connsiteY24" fmla="*/ 353261 h 483729"/>
              <a:gd name="connsiteX25" fmla="*/ 336781 w 508000"/>
              <a:gd name="connsiteY25" fmla="*/ 389826 h 483729"/>
              <a:gd name="connsiteX26" fmla="*/ 482170 w 508000"/>
              <a:gd name="connsiteY26" fmla="*/ 389826 h 483729"/>
              <a:gd name="connsiteX27" fmla="*/ 482170 w 508000"/>
              <a:gd name="connsiteY27" fmla="*/ 464502 h 483729"/>
              <a:gd name="connsiteX28" fmla="*/ 462945 w 508000"/>
              <a:gd name="connsiteY28" fmla="*/ 483729 h 483729"/>
              <a:gd name="connsiteX29" fmla="*/ 19225 w 508000"/>
              <a:gd name="connsiteY29" fmla="*/ 483729 h 483729"/>
              <a:gd name="connsiteX30" fmla="*/ 0 w 508000"/>
              <a:gd name="connsiteY30" fmla="*/ 464502 h 483729"/>
              <a:gd name="connsiteX31" fmla="*/ 0 w 508000"/>
              <a:gd name="connsiteY31" fmla="*/ 145541 h 483729"/>
              <a:gd name="connsiteX32" fmla="*/ 2575 w 508000"/>
              <a:gd name="connsiteY32" fmla="*/ 135756 h 483729"/>
              <a:gd name="connsiteX33" fmla="*/ 19225 w 508000"/>
              <a:gd name="connsiteY33" fmla="*/ 126314 h 483729"/>
              <a:gd name="connsiteX34" fmla="*/ 395948 w 508000"/>
              <a:gd name="connsiteY34" fmla="*/ 38585 h 483729"/>
              <a:gd name="connsiteX35" fmla="*/ 414482 w 508000"/>
              <a:gd name="connsiteY35" fmla="*/ 53008 h 483729"/>
              <a:gd name="connsiteX36" fmla="*/ 428898 w 508000"/>
              <a:gd name="connsiteY36" fmla="*/ 109844 h 483729"/>
              <a:gd name="connsiteX37" fmla="*/ 112266 w 508000"/>
              <a:gd name="connsiteY37" fmla="*/ 109844 h 483729"/>
              <a:gd name="connsiteX38" fmla="*/ 302932 w 508000"/>
              <a:gd name="connsiteY38" fmla="*/ 61422 h 483729"/>
              <a:gd name="connsiteX39" fmla="*/ 391142 w 508000"/>
              <a:gd name="connsiteY39" fmla="*/ 39100 h 483729"/>
              <a:gd name="connsiteX40" fmla="*/ 395948 w 508000"/>
              <a:gd name="connsiteY40" fmla="*/ 38585 h 483729"/>
              <a:gd name="connsiteX41" fmla="*/ 263751 w 508000"/>
              <a:gd name="connsiteY41" fmla="*/ 783 h 483729"/>
              <a:gd name="connsiteX42" fmla="*/ 275118 w 508000"/>
              <a:gd name="connsiteY42" fmla="*/ 10120 h 483729"/>
              <a:gd name="connsiteX43" fmla="*/ 294335 w 508000"/>
              <a:gd name="connsiteY43" fmla="*/ 45665 h 483729"/>
              <a:gd name="connsiteX44" fmla="*/ 67677 w 508000"/>
              <a:gd name="connsiteY44" fmla="*/ 103189 h 483729"/>
              <a:gd name="connsiteX45" fmla="*/ 59270 w 508000"/>
              <a:gd name="connsiteY45" fmla="*/ 105250 h 483729"/>
              <a:gd name="connsiteX46" fmla="*/ 249038 w 508000"/>
              <a:gd name="connsiteY46" fmla="*/ 2392 h 483729"/>
              <a:gd name="connsiteX47" fmla="*/ 263751 w 508000"/>
              <a:gd name="connsiteY47" fmla="*/ 783 h 48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08000" h="483729">
                <a:moveTo>
                  <a:pt x="384794" y="273731"/>
                </a:moveTo>
                <a:cubicBezTo>
                  <a:pt x="367463" y="273731"/>
                  <a:pt x="353563" y="287804"/>
                  <a:pt x="353563" y="304966"/>
                </a:cubicBezTo>
                <a:cubicBezTo>
                  <a:pt x="353563" y="322127"/>
                  <a:pt x="367463" y="336028"/>
                  <a:pt x="384794" y="336028"/>
                </a:cubicBezTo>
                <a:cubicBezTo>
                  <a:pt x="401953" y="336028"/>
                  <a:pt x="415853" y="322127"/>
                  <a:pt x="415853" y="304966"/>
                </a:cubicBezTo>
                <a:cubicBezTo>
                  <a:pt x="415853" y="287632"/>
                  <a:pt x="401953" y="273731"/>
                  <a:pt x="384794" y="273731"/>
                </a:cubicBezTo>
                <a:close/>
                <a:moveTo>
                  <a:pt x="336747" y="237348"/>
                </a:moveTo>
                <a:cubicBezTo>
                  <a:pt x="336747" y="237348"/>
                  <a:pt x="336747" y="237348"/>
                  <a:pt x="488781" y="237348"/>
                </a:cubicBezTo>
                <a:cubicBezTo>
                  <a:pt x="489468" y="237348"/>
                  <a:pt x="489811" y="237348"/>
                  <a:pt x="490497" y="237520"/>
                </a:cubicBezTo>
                <a:cubicBezTo>
                  <a:pt x="493414" y="237691"/>
                  <a:pt x="496160" y="238549"/>
                  <a:pt x="498734" y="240094"/>
                </a:cubicBezTo>
                <a:cubicBezTo>
                  <a:pt x="504225" y="243526"/>
                  <a:pt x="508000" y="249533"/>
                  <a:pt x="508000" y="256569"/>
                </a:cubicBezTo>
                <a:cubicBezTo>
                  <a:pt x="508000" y="256569"/>
                  <a:pt x="508000" y="256569"/>
                  <a:pt x="508000" y="353362"/>
                </a:cubicBezTo>
                <a:cubicBezTo>
                  <a:pt x="508000" y="360398"/>
                  <a:pt x="504225" y="366405"/>
                  <a:pt x="498734" y="369837"/>
                </a:cubicBezTo>
                <a:cubicBezTo>
                  <a:pt x="496160" y="371382"/>
                  <a:pt x="493414" y="372240"/>
                  <a:pt x="490497" y="372412"/>
                </a:cubicBezTo>
                <a:cubicBezTo>
                  <a:pt x="489811" y="372412"/>
                  <a:pt x="489468" y="372583"/>
                  <a:pt x="488781" y="372583"/>
                </a:cubicBezTo>
                <a:cubicBezTo>
                  <a:pt x="488781" y="372583"/>
                  <a:pt x="488781" y="372583"/>
                  <a:pt x="336747" y="372583"/>
                </a:cubicBezTo>
                <a:cubicBezTo>
                  <a:pt x="326108" y="372583"/>
                  <a:pt x="317528" y="363831"/>
                  <a:pt x="317528" y="353362"/>
                </a:cubicBezTo>
                <a:cubicBezTo>
                  <a:pt x="317528" y="353362"/>
                  <a:pt x="317528" y="353362"/>
                  <a:pt x="317528" y="256569"/>
                </a:cubicBezTo>
                <a:cubicBezTo>
                  <a:pt x="317528" y="246101"/>
                  <a:pt x="326108" y="237348"/>
                  <a:pt x="336747" y="237348"/>
                </a:cubicBezTo>
                <a:close/>
                <a:moveTo>
                  <a:pt x="19225" y="126314"/>
                </a:moveTo>
                <a:cubicBezTo>
                  <a:pt x="19225" y="126314"/>
                  <a:pt x="19225" y="126314"/>
                  <a:pt x="463117" y="126314"/>
                </a:cubicBezTo>
                <a:cubicBezTo>
                  <a:pt x="473588" y="126314"/>
                  <a:pt x="482342" y="134897"/>
                  <a:pt x="482342" y="145541"/>
                </a:cubicBezTo>
                <a:cubicBezTo>
                  <a:pt x="482342" y="145541"/>
                  <a:pt x="482342" y="145541"/>
                  <a:pt x="482342" y="220045"/>
                </a:cubicBezTo>
                <a:cubicBezTo>
                  <a:pt x="482342" y="220045"/>
                  <a:pt x="482342" y="220045"/>
                  <a:pt x="336781" y="220045"/>
                </a:cubicBezTo>
                <a:cubicBezTo>
                  <a:pt x="316698" y="220045"/>
                  <a:pt x="300219" y="236525"/>
                  <a:pt x="300219" y="256611"/>
                </a:cubicBezTo>
                <a:cubicBezTo>
                  <a:pt x="300219" y="256611"/>
                  <a:pt x="300219" y="256611"/>
                  <a:pt x="300219" y="353261"/>
                </a:cubicBezTo>
                <a:cubicBezTo>
                  <a:pt x="300219" y="373518"/>
                  <a:pt x="316698" y="389826"/>
                  <a:pt x="336781" y="389826"/>
                </a:cubicBezTo>
                <a:cubicBezTo>
                  <a:pt x="336781" y="389826"/>
                  <a:pt x="336781" y="389826"/>
                  <a:pt x="482170" y="389826"/>
                </a:cubicBezTo>
                <a:cubicBezTo>
                  <a:pt x="482170" y="389826"/>
                  <a:pt x="482170" y="389826"/>
                  <a:pt x="482170" y="464502"/>
                </a:cubicBezTo>
                <a:cubicBezTo>
                  <a:pt x="482170" y="474974"/>
                  <a:pt x="473588" y="483729"/>
                  <a:pt x="462945" y="483729"/>
                </a:cubicBezTo>
                <a:cubicBezTo>
                  <a:pt x="462945" y="483729"/>
                  <a:pt x="462945" y="483729"/>
                  <a:pt x="19225" y="483729"/>
                </a:cubicBezTo>
                <a:cubicBezTo>
                  <a:pt x="8583" y="483729"/>
                  <a:pt x="0" y="474974"/>
                  <a:pt x="0" y="464502"/>
                </a:cubicBezTo>
                <a:cubicBezTo>
                  <a:pt x="0" y="464502"/>
                  <a:pt x="0" y="464502"/>
                  <a:pt x="0" y="145541"/>
                </a:cubicBezTo>
                <a:cubicBezTo>
                  <a:pt x="0" y="141936"/>
                  <a:pt x="1030" y="138674"/>
                  <a:pt x="2575" y="135756"/>
                </a:cubicBezTo>
                <a:cubicBezTo>
                  <a:pt x="6008" y="130091"/>
                  <a:pt x="12187" y="126314"/>
                  <a:pt x="19225" y="126314"/>
                </a:cubicBezTo>
                <a:close/>
                <a:moveTo>
                  <a:pt x="395948" y="38585"/>
                </a:moveTo>
                <a:cubicBezTo>
                  <a:pt x="404357" y="38585"/>
                  <a:pt x="412251" y="44251"/>
                  <a:pt x="414482" y="53008"/>
                </a:cubicBezTo>
                <a:cubicBezTo>
                  <a:pt x="414482" y="53008"/>
                  <a:pt x="414482" y="53008"/>
                  <a:pt x="428898" y="109844"/>
                </a:cubicBezTo>
                <a:cubicBezTo>
                  <a:pt x="428898" y="109844"/>
                  <a:pt x="428898" y="109844"/>
                  <a:pt x="112266" y="109844"/>
                </a:cubicBezTo>
                <a:cubicBezTo>
                  <a:pt x="112266" y="109844"/>
                  <a:pt x="112266" y="109844"/>
                  <a:pt x="302932" y="61422"/>
                </a:cubicBezTo>
                <a:cubicBezTo>
                  <a:pt x="302932" y="61422"/>
                  <a:pt x="302932" y="61422"/>
                  <a:pt x="391142" y="39100"/>
                </a:cubicBezTo>
                <a:cubicBezTo>
                  <a:pt x="392687" y="38757"/>
                  <a:pt x="394403" y="38585"/>
                  <a:pt x="395948" y="38585"/>
                </a:cubicBezTo>
                <a:close/>
                <a:moveTo>
                  <a:pt x="263751" y="783"/>
                </a:moveTo>
                <a:cubicBezTo>
                  <a:pt x="268469" y="2178"/>
                  <a:pt x="272630" y="5397"/>
                  <a:pt x="275118" y="10120"/>
                </a:cubicBezTo>
                <a:cubicBezTo>
                  <a:pt x="275118" y="10120"/>
                  <a:pt x="275118" y="10120"/>
                  <a:pt x="294335" y="45665"/>
                </a:cubicBezTo>
                <a:cubicBezTo>
                  <a:pt x="294335" y="45665"/>
                  <a:pt x="294335" y="45665"/>
                  <a:pt x="67677" y="103189"/>
                </a:cubicBezTo>
                <a:cubicBezTo>
                  <a:pt x="67677" y="103189"/>
                  <a:pt x="67677" y="103189"/>
                  <a:pt x="59270" y="105250"/>
                </a:cubicBezTo>
                <a:cubicBezTo>
                  <a:pt x="59270" y="105250"/>
                  <a:pt x="59270" y="105250"/>
                  <a:pt x="249038" y="2392"/>
                </a:cubicBezTo>
                <a:cubicBezTo>
                  <a:pt x="253757" y="-183"/>
                  <a:pt x="259033" y="-613"/>
                  <a:pt x="263751" y="783"/>
                </a:cubicBezTo>
                <a:close/>
              </a:path>
            </a:pathLst>
          </a:custGeom>
          <a:solidFill>
            <a:schemeClr val="l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2" name="îs1îḑe"/>
          <p:cNvSpPr/>
          <p:nvPr>
            <p:custDataLst>
              <p:tags r:id="rId7"/>
            </p:custDataLst>
          </p:nvPr>
        </p:nvSpPr>
        <p:spPr>
          <a:xfrm>
            <a:off x="1233170" y="2471420"/>
            <a:ext cx="621030" cy="621030"/>
          </a:xfrm>
          <a:prstGeom prst="ellipse">
            <a:avLst/>
          </a:prstGeom>
          <a:solidFill>
            <a:schemeClr val="accent2"/>
          </a:solidFill>
          <a:ln w="3175">
            <a:solidFill>
              <a:schemeClr val="lt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3" name="íS1îḑé"/>
          <p:cNvSpPr/>
          <p:nvPr>
            <p:custDataLst>
              <p:tags r:id="rId8"/>
            </p:custDataLst>
          </p:nvPr>
        </p:nvSpPr>
        <p:spPr bwMode="auto">
          <a:xfrm>
            <a:off x="1399540" y="2637155"/>
            <a:ext cx="288290" cy="288290"/>
          </a:xfrm>
          <a:custGeom>
            <a:avLst/>
            <a:gdLst>
              <a:gd name="connsiteX0" fmla="*/ 304145 w 508000"/>
              <a:gd name="connsiteY0" fmla="*/ 402460 h 508000"/>
              <a:gd name="connsiteX1" fmla="*/ 321059 w 508000"/>
              <a:gd name="connsiteY1" fmla="*/ 426292 h 508000"/>
              <a:gd name="connsiteX2" fmla="*/ 361651 w 508000"/>
              <a:gd name="connsiteY2" fmla="*/ 480764 h 508000"/>
              <a:gd name="connsiteX3" fmla="*/ 253405 w 508000"/>
              <a:gd name="connsiteY3" fmla="*/ 508000 h 508000"/>
              <a:gd name="connsiteX4" fmla="*/ 185751 w 508000"/>
              <a:gd name="connsiteY4" fmla="*/ 497787 h 508000"/>
              <a:gd name="connsiteX5" fmla="*/ 304145 w 508000"/>
              <a:gd name="connsiteY5" fmla="*/ 402460 h 508000"/>
              <a:gd name="connsiteX6" fmla="*/ 291291 w 508000"/>
              <a:gd name="connsiteY6" fmla="*/ 348986 h 508000"/>
              <a:gd name="connsiteX7" fmla="*/ 308378 w 508000"/>
              <a:gd name="connsiteY7" fmla="*/ 348986 h 508000"/>
              <a:gd name="connsiteX8" fmla="*/ 315213 w 508000"/>
              <a:gd name="connsiteY8" fmla="*/ 358837 h 508000"/>
              <a:gd name="connsiteX9" fmla="*/ 304961 w 508000"/>
              <a:gd name="connsiteY9" fmla="*/ 368687 h 508000"/>
              <a:gd name="connsiteX10" fmla="*/ 291291 w 508000"/>
              <a:gd name="connsiteY10" fmla="*/ 348986 h 508000"/>
              <a:gd name="connsiteX11" fmla="*/ 223414 w 508000"/>
              <a:gd name="connsiteY11" fmla="*/ 348986 h 508000"/>
              <a:gd name="connsiteX12" fmla="*/ 250565 w 508000"/>
              <a:gd name="connsiteY12" fmla="*/ 348986 h 508000"/>
              <a:gd name="connsiteX13" fmla="*/ 253959 w 508000"/>
              <a:gd name="connsiteY13" fmla="*/ 348986 h 508000"/>
              <a:gd name="connsiteX14" fmla="*/ 264140 w 508000"/>
              <a:gd name="connsiteY14" fmla="*/ 348986 h 508000"/>
              <a:gd name="connsiteX15" fmla="*/ 291291 w 508000"/>
              <a:gd name="connsiteY15" fmla="*/ 385985 h 508000"/>
              <a:gd name="connsiteX16" fmla="*/ 158931 w 508000"/>
              <a:gd name="connsiteY16" fmla="*/ 486892 h 508000"/>
              <a:gd name="connsiteX17" fmla="*/ 118205 w 508000"/>
              <a:gd name="connsiteY17" fmla="*/ 466711 h 508000"/>
              <a:gd name="connsiteX18" fmla="*/ 172506 w 508000"/>
              <a:gd name="connsiteY18" fmla="*/ 372531 h 508000"/>
              <a:gd name="connsiteX19" fmla="*/ 186082 w 508000"/>
              <a:gd name="connsiteY19" fmla="*/ 375895 h 508000"/>
              <a:gd name="connsiteX20" fmla="*/ 223414 w 508000"/>
              <a:gd name="connsiteY20" fmla="*/ 348986 h 508000"/>
              <a:gd name="connsiteX21" fmla="*/ 493928 w 508000"/>
              <a:gd name="connsiteY21" fmla="*/ 332100 h 508000"/>
              <a:gd name="connsiteX22" fmla="*/ 382299 w 508000"/>
              <a:gd name="connsiteY22" fmla="*/ 470006 h 508000"/>
              <a:gd name="connsiteX23" fmla="*/ 318028 w 508000"/>
              <a:gd name="connsiteY23" fmla="*/ 385917 h 508000"/>
              <a:gd name="connsiteX24" fmla="*/ 334941 w 508000"/>
              <a:gd name="connsiteY24" fmla="*/ 372463 h 508000"/>
              <a:gd name="connsiteX25" fmla="*/ 348472 w 508000"/>
              <a:gd name="connsiteY25" fmla="*/ 375826 h 508000"/>
              <a:gd name="connsiteX26" fmla="*/ 389065 w 508000"/>
              <a:gd name="connsiteY26" fmla="*/ 342191 h 508000"/>
              <a:gd name="connsiteX27" fmla="*/ 493928 w 508000"/>
              <a:gd name="connsiteY27" fmla="*/ 332100 h 508000"/>
              <a:gd name="connsiteX28" fmla="*/ 2814 w 508000"/>
              <a:gd name="connsiteY28" fmla="*/ 301141 h 508000"/>
              <a:gd name="connsiteX29" fmla="*/ 145973 w 508000"/>
              <a:gd name="connsiteY29" fmla="*/ 338291 h 508000"/>
              <a:gd name="connsiteX30" fmla="*/ 156199 w 508000"/>
              <a:gd name="connsiteY30" fmla="*/ 358555 h 508000"/>
              <a:gd name="connsiteX31" fmla="*/ 98254 w 508000"/>
              <a:gd name="connsiteY31" fmla="*/ 453119 h 508000"/>
              <a:gd name="connsiteX32" fmla="*/ 2814 w 508000"/>
              <a:gd name="connsiteY32" fmla="*/ 301141 h 508000"/>
              <a:gd name="connsiteX33" fmla="*/ 223589 w 508000"/>
              <a:gd name="connsiteY33" fmla="*/ 291291 h 508000"/>
              <a:gd name="connsiteX34" fmla="*/ 247667 w 508000"/>
              <a:gd name="connsiteY34" fmla="*/ 327878 h 508000"/>
              <a:gd name="connsiteX35" fmla="*/ 227028 w 508000"/>
              <a:gd name="connsiteY35" fmla="*/ 327878 h 508000"/>
              <a:gd name="connsiteX36" fmla="*/ 216709 w 508000"/>
              <a:gd name="connsiteY36" fmla="*/ 304595 h 508000"/>
              <a:gd name="connsiteX37" fmla="*/ 223589 w 508000"/>
              <a:gd name="connsiteY37" fmla="*/ 291291 h 508000"/>
              <a:gd name="connsiteX38" fmla="*/ 426916 w 508000"/>
              <a:gd name="connsiteY38" fmla="*/ 246260 h 508000"/>
              <a:gd name="connsiteX39" fmla="*/ 481263 w 508000"/>
              <a:gd name="connsiteY39" fmla="*/ 310672 h 508000"/>
              <a:gd name="connsiteX40" fmla="*/ 389552 w 508000"/>
              <a:gd name="connsiteY40" fmla="*/ 320842 h 508000"/>
              <a:gd name="connsiteX41" fmla="*/ 382759 w 508000"/>
              <a:gd name="connsiteY41" fmla="*/ 307282 h 508000"/>
              <a:gd name="connsiteX42" fmla="*/ 426916 w 508000"/>
              <a:gd name="connsiteY42" fmla="*/ 246260 h 508000"/>
              <a:gd name="connsiteX43" fmla="*/ 447490 w 508000"/>
              <a:gd name="connsiteY43" fmla="*/ 236410 h 508000"/>
              <a:gd name="connsiteX44" fmla="*/ 508000 w 508000"/>
              <a:gd name="connsiteY44" fmla="*/ 256851 h 508000"/>
              <a:gd name="connsiteX45" fmla="*/ 501277 w 508000"/>
              <a:gd name="connsiteY45" fmla="*/ 301141 h 508000"/>
              <a:gd name="connsiteX46" fmla="*/ 447490 w 508000"/>
              <a:gd name="connsiteY46" fmla="*/ 236410 h 508000"/>
              <a:gd name="connsiteX47" fmla="*/ 172473 w 508000"/>
              <a:gd name="connsiteY47" fmla="*/ 212488 h 508000"/>
              <a:gd name="connsiteX48" fmla="*/ 199528 w 508000"/>
              <a:gd name="connsiteY48" fmla="*/ 260151 h 508000"/>
              <a:gd name="connsiteX49" fmla="*/ 209673 w 508000"/>
              <a:gd name="connsiteY49" fmla="*/ 273769 h 508000"/>
              <a:gd name="connsiteX50" fmla="*/ 196146 w 508000"/>
              <a:gd name="connsiteY50" fmla="*/ 290792 h 508000"/>
              <a:gd name="connsiteX51" fmla="*/ 186000 w 508000"/>
              <a:gd name="connsiteY51" fmla="*/ 290792 h 508000"/>
              <a:gd name="connsiteX52" fmla="*/ 145418 w 508000"/>
              <a:gd name="connsiteY52" fmla="*/ 318028 h 508000"/>
              <a:gd name="connsiteX53" fmla="*/ 0 w 508000"/>
              <a:gd name="connsiteY53" fmla="*/ 273769 h 508000"/>
              <a:gd name="connsiteX54" fmla="*/ 0 w 508000"/>
              <a:gd name="connsiteY54" fmla="*/ 253342 h 508000"/>
              <a:gd name="connsiteX55" fmla="*/ 0 w 508000"/>
              <a:gd name="connsiteY55" fmla="*/ 229510 h 508000"/>
              <a:gd name="connsiteX56" fmla="*/ 172473 w 508000"/>
              <a:gd name="connsiteY56" fmla="*/ 212488 h 508000"/>
              <a:gd name="connsiteX57" fmla="*/ 284146 w 508000"/>
              <a:gd name="connsiteY57" fmla="*/ 209673 h 508000"/>
              <a:gd name="connsiteX58" fmla="*/ 413717 w 508000"/>
              <a:gd name="connsiteY58" fmla="*/ 226559 h 508000"/>
              <a:gd name="connsiteX59" fmla="*/ 365980 w 508000"/>
              <a:gd name="connsiteY59" fmla="*/ 294105 h 508000"/>
              <a:gd name="connsiteX60" fmla="*/ 348932 w 508000"/>
              <a:gd name="connsiteY60" fmla="*/ 290728 h 508000"/>
              <a:gd name="connsiteX61" fmla="*/ 304605 w 508000"/>
              <a:gd name="connsiteY61" fmla="*/ 324501 h 508000"/>
              <a:gd name="connsiteX62" fmla="*/ 273917 w 508000"/>
              <a:gd name="connsiteY62" fmla="*/ 327878 h 508000"/>
              <a:gd name="connsiteX63" fmla="*/ 236410 w 508000"/>
              <a:gd name="connsiteY63" fmla="*/ 273842 h 508000"/>
              <a:gd name="connsiteX64" fmla="*/ 263688 w 508000"/>
              <a:gd name="connsiteY64" fmla="*/ 233314 h 508000"/>
              <a:gd name="connsiteX65" fmla="*/ 284146 w 508000"/>
              <a:gd name="connsiteY65" fmla="*/ 209673 h 508000"/>
              <a:gd name="connsiteX66" fmla="*/ 257518 w 508000"/>
              <a:gd name="connsiteY66" fmla="*/ 209673 h 508000"/>
              <a:gd name="connsiteX67" fmla="*/ 247433 w 508000"/>
              <a:gd name="connsiteY67" fmla="*/ 223095 h 508000"/>
              <a:gd name="connsiteX68" fmla="*/ 223901 w 508000"/>
              <a:gd name="connsiteY68" fmla="*/ 253296 h 508000"/>
              <a:gd name="connsiteX69" fmla="*/ 220540 w 508000"/>
              <a:gd name="connsiteY69" fmla="*/ 246585 h 508000"/>
              <a:gd name="connsiteX70" fmla="*/ 197008 w 508000"/>
              <a:gd name="connsiteY70" fmla="*/ 213028 h 508000"/>
              <a:gd name="connsiteX71" fmla="*/ 257518 w 508000"/>
              <a:gd name="connsiteY71" fmla="*/ 209673 h 508000"/>
              <a:gd name="connsiteX72" fmla="*/ 335564 w 508000"/>
              <a:gd name="connsiteY72" fmla="*/ 154792 h 508000"/>
              <a:gd name="connsiteX73" fmla="*/ 355698 w 508000"/>
              <a:gd name="connsiteY73" fmla="*/ 158256 h 508000"/>
              <a:gd name="connsiteX74" fmla="*/ 365765 w 508000"/>
              <a:gd name="connsiteY74" fmla="*/ 158256 h 508000"/>
              <a:gd name="connsiteX75" fmla="*/ 379187 w 508000"/>
              <a:gd name="connsiteY75" fmla="*/ 179039 h 508000"/>
              <a:gd name="connsiteX76" fmla="*/ 392610 w 508000"/>
              <a:gd name="connsiteY76" fmla="*/ 199822 h 508000"/>
              <a:gd name="connsiteX77" fmla="*/ 305363 w 508000"/>
              <a:gd name="connsiteY77" fmla="*/ 189430 h 508000"/>
              <a:gd name="connsiteX78" fmla="*/ 335564 w 508000"/>
              <a:gd name="connsiteY78" fmla="*/ 154792 h 508000"/>
              <a:gd name="connsiteX79" fmla="*/ 483912 w 508000"/>
              <a:gd name="connsiteY79" fmla="*/ 151978 h 508000"/>
              <a:gd name="connsiteX80" fmla="*/ 503778 w 508000"/>
              <a:gd name="connsiteY80" fmla="*/ 233596 h 508000"/>
              <a:gd name="connsiteX81" fmla="*/ 447490 w 508000"/>
              <a:gd name="connsiteY81" fmla="*/ 213191 h 508000"/>
              <a:gd name="connsiteX82" fmla="*/ 483912 w 508000"/>
              <a:gd name="connsiteY82" fmla="*/ 151978 h 508000"/>
              <a:gd name="connsiteX83" fmla="*/ 436962 w 508000"/>
              <a:gd name="connsiteY83" fmla="*/ 77396 h 508000"/>
              <a:gd name="connsiteX84" fmla="*/ 474227 w 508000"/>
              <a:gd name="connsiteY84" fmla="*/ 127944 h 508000"/>
              <a:gd name="connsiteX85" fmla="*/ 426799 w 508000"/>
              <a:gd name="connsiteY85" fmla="*/ 205451 h 508000"/>
              <a:gd name="connsiteX86" fmla="*/ 423411 w 508000"/>
              <a:gd name="connsiteY86" fmla="*/ 205451 h 508000"/>
              <a:gd name="connsiteX87" fmla="*/ 396310 w 508000"/>
              <a:gd name="connsiteY87" fmla="*/ 168382 h 508000"/>
              <a:gd name="connsiteX88" fmla="*/ 382759 w 508000"/>
              <a:gd name="connsiteY88" fmla="*/ 148163 h 508000"/>
              <a:gd name="connsiteX89" fmla="*/ 399698 w 508000"/>
              <a:gd name="connsiteY89" fmla="*/ 117834 h 508000"/>
              <a:gd name="connsiteX90" fmla="*/ 396310 w 508000"/>
              <a:gd name="connsiteY90" fmla="*/ 104355 h 508000"/>
              <a:gd name="connsiteX91" fmla="*/ 436962 w 508000"/>
              <a:gd name="connsiteY91" fmla="*/ 77396 h 508000"/>
              <a:gd name="connsiteX92" fmla="*/ 111079 w 508000"/>
              <a:gd name="connsiteY92" fmla="*/ 43623 h 508000"/>
              <a:gd name="connsiteX93" fmla="*/ 161828 w 508000"/>
              <a:gd name="connsiteY93" fmla="*/ 192729 h 508000"/>
              <a:gd name="connsiteX94" fmla="*/ 2814 w 508000"/>
              <a:gd name="connsiteY94" fmla="*/ 209673 h 508000"/>
              <a:gd name="connsiteX95" fmla="*/ 111079 w 508000"/>
              <a:gd name="connsiteY95" fmla="*/ 43623 h 508000"/>
              <a:gd name="connsiteX96" fmla="*/ 310992 w 508000"/>
              <a:gd name="connsiteY96" fmla="*/ 5629 h 508000"/>
              <a:gd name="connsiteX97" fmla="*/ 419347 w 508000"/>
              <a:gd name="connsiteY97" fmla="*/ 63442 h 508000"/>
              <a:gd name="connsiteX98" fmla="*/ 382100 w 508000"/>
              <a:gd name="connsiteY98" fmla="*/ 87247 h 508000"/>
              <a:gd name="connsiteX99" fmla="*/ 355011 w 508000"/>
              <a:gd name="connsiteY99" fmla="*/ 77045 h 508000"/>
              <a:gd name="connsiteX100" fmla="*/ 344853 w 508000"/>
              <a:gd name="connsiteY100" fmla="*/ 77045 h 508000"/>
              <a:gd name="connsiteX101" fmla="*/ 310992 w 508000"/>
              <a:gd name="connsiteY101" fmla="*/ 5629 h 508000"/>
              <a:gd name="connsiteX102" fmla="*/ 253733 w 508000"/>
              <a:gd name="connsiteY102" fmla="*/ 0 h 508000"/>
              <a:gd name="connsiteX103" fmla="*/ 284303 w 508000"/>
              <a:gd name="connsiteY103" fmla="*/ 3367 h 508000"/>
              <a:gd name="connsiteX104" fmla="*/ 325063 w 508000"/>
              <a:gd name="connsiteY104" fmla="*/ 90915 h 508000"/>
              <a:gd name="connsiteX105" fmla="*/ 314873 w 508000"/>
              <a:gd name="connsiteY105" fmla="*/ 117853 h 508000"/>
              <a:gd name="connsiteX106" fmla="*/ 321666 w 508000"/>
              <a:gd name="connsiteY106" fmla="*/ 141424 h 508000"/>
              <a:gd name="connsiteX107" fmla="*/ 274113 w 508000"/>
              <a:gd name="connsiteY107" fmla="*/ 188565 h 508000"/>
              <a:gd name="connsiteX108" fmla="*/ 270716 w 508000"/>
              <a:gd name="connsiteY108" fmla="*/ 188565 h 508000"/>
              <a:gd name="connsiteX109" fmla="*/ 185799 w 508000"/>
              <a:gd name="connsiteY109" fmla="*/ 188565 h 508000"/>
              <a:gd name="connsiteX110" fmla="*/ 128055 w 508000"/>
              <a:gd name="connsiteY110" fmla="*/ 33672 h 508000"/>
              <a:gd name="connsiteX111" fmla="*/ 253733 w 508000"/>
              <a:gd name="connsiteY11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8000" h="508000">
                <a:moveTo>
                  <a:pt x="304145" y="402460"/>
                </a:moveTo>
                <a:cubicBezTo>
                  <a:pt x="307528" y="409269"/>
                  <a:pt x="314293" y="419483"/>
                  <a:pt x="321059" y="426292"/>
                </a:cubicBezTo>
                <a:cubicBezTo>
                  <a:pt x="337972" y="450123"/>
                  <a:pt x="351503" y="467146"/>
                  <a:pt x="361651" y="480764"/>
                </a:cubicBezTo>
                <a:cubicBezTo>
                  <a:pt x="327824" y="497787"/>
                  <a:pt x="290614" y="508000"/>
                  <a:pt x="253405" y="508000"/>
                </a:cubicBezTo>
                <a:cubicBezTo>
                  <a:pt x="229726" y="508000"/>
                  <a:pt x="206047" y="504596"/>
                  <a:pt x="185751" y="497787"/>
                </a:cubicBezTo>
                <a:cubicBezTo>
                  <a:pt x="216195" y="477359"/>
                  <a:pt x="260170" y="446719"/>
                  <a:pt x="304145" y="402460"/>
                </a:cubicBezTo>
                <a:close/>
                <a:moveTo>
                  <a:pt x="291291" y="348986"/>
                </a:moveTo>
                <a:cubicBezTo>
                  <a:pt x="298126" y="348986"/>
                  <a:pt x="301543" y="348986"/>
                  <a:pt x="308378" y="348986"/>
                </a:cubicBezTo>
                <a:cubicBezTo>
                  <a:pt x="311796" y="352270"/>
                  <a:pt x="311796" y="355553"/>
                  <a:pt x="315213" y="358837"/>
                </a:cubicBezTo>
                <a:cubicBezTo>
                  <a:pt x="311796" y="362120"/>
                  <a:pt x="308378" y="365404"/>
                  <a:pt x="304961" y="368687"/>
                </a:cubicBezTo>
                <a:cubicBezTo>
                  <a:pt x="301543" y="362120"/>
                  <a:pt x="294708" y="355553"/>
                  <a:pt x="291291" y="348986"/>
                </a:cubicBezTo>
                <a:close/>
                <a:moveTo>
                  <a:pt x="223414" y="348986"/>
                </a:moveTo>
                <a:cubicBezTo>
                  <a:pt x="233596" y="348986"/>
                  <a:pt x="243777" y="348986"/>
                  <a:pt x="250565" y="348986"/>
                </a:cubicBezTo>
                <a:cubicBezTo>
                  <a:pt x="250565" y="348986"/>
                  <a:pt x="250565" y="348986"/>
                  <a:pt x="253959" y="348986"/>
                </a:cubicBezTo>
                <a:cubicBezTo>
                  <a:pt x="257353" y="348986"/>
                  <a:pt x="260746" y="348986"/>
                  <a:pt x="264140" y="348986"/>
                </a:cubicBezTo>
                <a:cubicBezTo>
                  <a:pt x="274322" y="362440"/>
                  <a:pt x="281109" y="372531"/>
                  <a:pt x="291291" y="385985"/>
                </a:cubicBezTo>
                <a:cubicBezTo>
                  <a:pt x="240383" y="436439"/>
                  <a:pt x="186082" y="470074"/>
                  <a:pt x="158931" y="486892"/>
                </a:cubicBezTo>
                <a:cubicBezTo>
                  <a:pt x="145356" y="480165"/>
                  <a:pt x="131780" y="473438"/>
                  <a:pt x="118205" y="466711"/>
                </a:cubicBezTo>
                <a:cubicBezTo>
                  <a:pt x="128387" y="446529"/>
                  <a:pt x="148750" y="412894"/>
                  <a:pt x="172506" y="372531"/>
                </a:cubicBezTo>
                <a:cubicBezTo>
                  <a:pt x="175900" y="372531"/>
                  <a:pt x="179294" y="375895"/>
                  <a:pt x="186082" y="375895"/>
                </a:cubicBezTo>
                <a:cubicBezTo>
                  <a:pt x="203051" y="375895"/>
                  <a:pt x="216626" y="362440"/>
                  <a:pt x="223414" y="348986"/>
                </a:cubicBezTo>
                <a:close/>
                <a:moveTo>
                  <a:pt x="493928" y="332100"/>
                </a:moveTo>
                <a:cubicBezTo>
                  <a:pt x="473632" y="389281"/>
                  <a:pt x="433040" y="439734"/>
                  <a:pt x="382299" y="470006"/>
                </a:cubicBezTo>
                <a:cubicBezTo>
                  <a:pt x="365386" y="449825"/>
                  <a:pt x="345090" y="419553"/>
                  <a:pt x="318028" y="385917"/>
                </a:cubicBezTo>
                <a:cubicBezTo>
                  <a:pt x="324793" y="382554"/>
                  <a:pt x="328176" y="375826"/>
                  <a:pt x="334941" y="372463"/>
                </a:cubicBezTo>
                <a:cubicBezTo>
                  <a:pt x="338324" y="372463"/>
                  <a:pt x="341707" y="375826"/>
                  <a:pt x="348472" y="375826"/>
                </a:cubicBezTo>
                <a:cubicBezTo>
                  <a:pt x="365386" y="375826"/>
                  <a:pt x="382299" y="362372"/>
                  <a:pt x="389065" y="342191"/>
                </a:cubicBezTo>
                <a:cubicBezTo>
                  <a:pt x="429657" y="342191"/>
                  <a:pt x="466866" y="335464"/>
                  <a:pt x="493928" y="332100"/>
                </a:cubicBezTo>
                <a:close/>
                <a:moveTo>
                  <a:pt x="2814" y="301141"/>
                </a:moveTo>
                <a:cubicBezTo>
                  <a:pt x="33491" y="311273"/>
                  <a:pt x="84619" y="328159"/>
                  <a:pt x="145973" y="338291"/>
                </a:cubicBezTo>
                <a:cubicBezTo>
                  <a:pt x="145973" y="348423"/>
                  <a:pt x="149382" y="355178"/>
                  <a:pt x="156199" y="358555"/>
                </a:cubicBezTo>
                <a:cubicBezTo>
                  <a:pt x="128931" y="399083"/>
                  <a:pt x="111888" y="432855"/>
                  <a:pt x="98254" y="453119"/>
                </a:cubicBezTo>
                <a:cubicBezTo>
                  <a:pt x="50534" y="415969"/>
                  <a:pt x="16448" y="361932"/>
                  <a:pt x="2814" y="301141"/>
                </a:cubicBezTo>
                <a:close/>
                <a:moveTo>
                  <a:pt x="223589" y="291291"/>
                </a:moveTo>
                <a:cubicBezTo>
                  <a:pt x="230468" y="304595"/>
                  <a:pt x="240787" y="314574"/>
                  <a:pt x="247667" y="327878"/>
                </a:cubicBezTo>
                <a:cubicBezTo>
                  <a:pt x="240787" y="327878"/>
                  <a:pt x="233908" y="327878"/>
                  <a:pt x="227028" y="327878"/>
                </a:cubicBezTo>
                <a:cubicBezTo>
                  <a:pt x="227028" y="317900"/>
                  <a:pt x="220149" y="311248"/>
                  <a:pt x="216709" y="304595"/>
                </a:cubicBezTo>
                <a:cubicBezTo>
                  <a:pt x="220149" y="301269"/>
                  <a:pt x="220149" y="297943"/>
                  <a:pt x="223589" y="291291"/>
                </a:cubicBezTo>
                <a:close/>
                <a:moveTo>
                  <a:pt x="426916" y="246260"/>
                </a:moveTo>
                <a:cubicBezTo>
                  <a:pt x="443899" y="266601"/>
                  <a:pt x="464280" y="290331"/>
                  <a:pt x="481263" y="310672"/>
                </a:cubicBezTo>
                <a:cubicBezTo>
                  <a:pt x="454089" y="314062"/>
                  <a:pt x="423519" y="317452"/>
                  <a:pt x="389552" y="320842"/>
                </a:cubicBezTo>
                <a:cubicBezTo>
                  <a:pt x="386156" y="317452"/>
                  <a:pt x="386156" y="314062"/>
                  <a:pt x="382759" y="307282"/>
                </a:cubicBezTo>
                <a:cubicBezTo>
                  <a:pt x="399742" y="286941"/>
                  <a:pt x="413329" y="266601"/>
                  <a:pt x="426916" y="246260"/>
                </a:cubicBezTo>
                <a:close/>
                <a:moveTo>
                  <a:pt x="447490" y="236410"/>
                </a:moveTo>
                <a:cubicBezTo>
                  <a:pt x="471022" y="243224"/>
                  <a:pt x="491192" y="250038"/>
                  <a:pt x="508000" y="256851"/>
                </a:cubicBezTo>
                <a:cubicBezTo>
                  <a:pt x="508000" y="270479"/>
                  <a:pt x="504638" y="287514"/>
                  <a:pt x="501277" y="301141"/>
                </a:cubicBezTo>
                <a:cubicBezTo>
                  <a:pt x="484468" y="284107"/>
                  <a:pt x="464298" y="260258"/>
                  <a:pt x="447490" y="236410"/>
                </a:cubicBezTo>
                <a:close/>
                <a:moveTo>
                  <a:pt x="172473" y="212488"/>
                </a:moveTo>
                <a:cubicBezTo>
                  <a:pt x="182618" y="229510"/>
                  <a:pt x="189382" y="243129"/>
                  <a:pt x="199528" y="260151"/>
                </a:cubicBezTo>
                <a:cubicBezTo>
                  <a:pt x="202909" y="263556"/>
                  <a:pt x="206291" y="266960"/>
                  <a:pt x="209673" y="273769"/>
                </a:cubicBezTo>
                <a:cubicBezTo>
                  <a:pt x="206291" y="280578"/>
                  <a:pt x="202909" y="287387"/>
                  <a:pt x="196146" y="290792"/>
                </a:cubicBezTo>
                <a:cubicBezTo>
                  <a:pt x="192764" y="290792"/>
                  <a:pt x="189382" y="290792"/>
                  <a:pt x="186000" y="290792"/>
                </a:cubicBezTo>
                <a:cubicBezTo>
                  <a:pt x="165709" y="290792"/>
                  <a:pt x="152182" y="301006"/>
                  <a:pt x="145418" y="318028"/>
                </a:cubicBezTo>
                <a:cubicBezTo>
                  <a:pt x="81164" y="304410"/>
                  <a:pt x="30436" y="287387"/>
                  <a:pt x="0" y="273769"/>
                </a:cubicBezTo>
                <a:cubicBezTo>
                  <a:pt x="0" y="266960"/>
                  <a:pt x="0" y="260151"/>
                  <a:pt x="0" y="253342"/>
                </a:cubicBezTo>
                <a:cubicBezTo>
                  <a:pt x="0" y="246533"/>
                  <a:pt x="0" y="236319"/>
                  <a:pt x="0" y="229510"/>
                </a:cubicBezTo>
                <a:cubicBezTo>
                  <a:pt x="33818" y="226106"/>
                  <a:pt x="98073" y="215892"/>
                  <a:pt x="172473" y="212488"/>
                </a:cubicBezTo>
                <a:close/>
                <a:moveTo>
                  <a:pt x="284146" y="209673"/>
                </a:moveTo>
                <a:cubicBezTo>
                  <a:pt x="331883" y="209673"/>
                  <a:pt x="372800" y="216427"/>
                  <a:pt x="413717" y="226559"/>
                </a:cubicBezTo>
                <a:cubicBezTo>
                  <a:pt x="400078" y="250201"/>
                  <a:pt x="383029" y="270464"/>
                  <a:pt x="365980" y="294105"/>
                </a:cubicBezTo>
                <a:cubicBezTo>
                  <a:pt x="362571" y="290728"/>
                  <a:pt x="355751" y="290728"/>
                  <a:pt x="348932" y="290728"/>
                </a:cubicBezTo>
                <a:cubicBezTo>
                  <a:pt x="325064" y="290728"/>
                  <a:pt x="308015" y="304237"/>
                  <a:pt x="304605" y="324501"/>
                </a:cubicBezTo>
                <a:cubicBezTo>
                  <a:pt x="294376" y="327878"/>
                  <a:pt x="284146" y="327878"/>
                  <a:pt x="273917" y="327878"/>
                </a:cubicBezTo>
                <a:cubicBezTo>
                  <a:pt x="260278" y="307614"/>
                  <a:pt x="250049" y="290728"/>
                  <a:pt x="236410" y="273842"/>
                </a:cubicBezTo>
                <a:cubicBezTo>
                  <a:pt x="246639" y="260332"/>
                  <a:pt x="253459" y="246823"/>
                  <a:pt x="263688" y="233314"/>
                </a:cubicBezTo>
                <a:cubicBezTo>
                  <a:pt x="270508" y="226559"/>
                  <a:pt x="277327" y="216427"/>
                  <a:pt x="284146" y="209673"/>
                </a:cubicBezTo>
                <a:close/>
                <a:moveTo>
                  <a:pt x="257518" y="209673"/>
                </a:moveTo>
                <a:cubicBezTo>
                  <a:pt x="254156" y="213028"/>
                  <a:pt x="250795" y="216384"/>
                  <a:pt x="247433" y="223095"/>
                </a:cubicBezTo>
                <a:cubicBezTo>
                  <a:pt x="240710" y="233162"/>
                  <a:pt x="230625" y="243229"/>
                  <a:pt x="223901" y="253296"/>
                </a:cubicBezTo>
                <a:cubicBezTo>
                  <a:pt x="223901" y="253296"/>
                  <a:pt x="220540" y="249941"/>
                  <a:pt x="220540" y="246585"/>
                </a:cubicBezTo>
                <a:cubicBezTo>
                  <a:pt x="210455" y="236518"/>
                  <a:pt x="203731" y="223095"/>
                  <a:pt x="197008" y="213028"/>
                </a:cubicBezTo>
                <a:cubicBezTo>
                  <a:pt x="217178" y="209673"/>
                  <a:pt x="237348" y="209673"/>
                  <a:pt x="257518" y="209673"/>
                </a:cubicBezTo>
                <a:close/>
                <a:moveTo>
                  <a:pt x="335564" y="154792"/>
                </a:moveTo>
                <a:cubicBezTo>
                  <a:pt x="342275" y="158256"/>
                  <a:pt x="348986" y="158256"/>
                  <a:pt x="355698" y="158256"/>
                </a:cubicBezTo>
                <a:cubicBezTo>
                  <a:pt x="359053" y="158256"/>
                  <a:pt x="362409" y="158256"/>
                  <a:pt x="365765" y="158256"/>
                </a:cubicBezTo>
                <a:cubicBezTo>
                  <a:pt x="369120" y="165183"/>
                  <a:pt x="372476" y="172111"/>
                  <a:pt x="379187" y="179039"/>
                </a:cubicBezTo>
                <a:cubicBezTo>
                  <a:pt x="382543" y="185966"/>
                  <a:pt x="385899" y="192894"/>
                  <a:pt x="392610" y="199822"/>
                </a:cubicBezTo>
                <a:cubicBezTo>
                  <a:pt x="365765" y="196358"/>
                  <a:pt x="335564" y="189430"/>
                  <a:pt x="305363" y="189430"/>
                </a:cubicBezTo>
                <a:cubicBezTo>
                  <a:pt x="315430" y="175575"/>
                  <a:pt x="325497" y="165183"/>
                  <a:pt x="335564" y="154792"/>
                </a:cubicBezTo>
                <a:close/>
                <a:moveTo>
                  <a:pt x="483912" y="151978"/>
                </a:moveTo>
                <a:cubicBezTo>
                  <a:pt x="493845" y="175783"/>
                  <a:pt x="503778" y="202989"/>
                  <a:pt x="503778" y="233596"/>
                </a:cubicBezTo>
                <a:cubicBezTo>
                  <a:pt x="490534" y="226794"/>
                  <a:pt x="470667" y="219993"/>
                  <a:pt x="447490" y="213191"/>
                </a:cubicBezTo>
                <a:cubicBezTo>
                  <a:pt x="460734" y="189386"/>
                  <a:pt x="473978" y="168982"/>
                  <a:pt x="483912" y="151978"/>
                </a:cubicBezTo>
                <a:close/>
                <a:moveTo>
                  <a:pt x="436962" y="77396"/>
                </a:moveTo>
                <a:cubicBezTo>
                  <a:pt x="450513" y="94245"/>
                  <a:pt x="464064" y="107725"/>
                  <a:pt x="474227" y="127944"/>
                </a:cubicBezTo>
                <a:cubicBezTo>
                  <a:pt x="460676" y="148163"/>
                  <a:pt x="443738" y="175122"/>
                  <a:pt x="426799" y="205451"/>
                </a:cubicBezTo>
                <a:cubicBezTo>
                  <a:pt x="423411" y="205451"/>
                  <a:pt x="423411" y="205451"/>
                  <a:pt x="423411" y="205451"/>
                </a:cubicBezTo>
                <a:cubicBezTo>
                  <a:pt x="413248" y="191971"/>
                  <a:pt x="406473" y="181862"/>
                  <a:pt x="396310" y="168382"/>
                </a:cubicBezTo>
                <a:cubicBezTo>
                  <a:pt x="392922" y="161643"/>
                  <a:pt x="389534" y="154903"/>
                  <a:pt x="382759" y="148163"/>
                </a:cubicBezTo>
                <a:cubicBezTo>
                  <a:pt x="392922" y="141423"/>
                  <a:pt x="399698" y="131314"/>
                  <a:pt x="399698" y="117834"/>
                </a:cubicBezTo>
                <a:cubicBezTo>
                  <a:pt x="399698" y="114464"/>
                  <a:pt x="396310" y="111095"/>
                  <a:pt x="396310" y="104355"/>
                </a:cubicBezTo>
                <a:cubicBezTo>
                  <a:pt x="409861" y="94245"/>
                  <a:pt x="423411" y="84136"/>
                  <a:pt x="436962" y="77396"/>
                </a:cubicBezTo>
                <a:close/>
                <a:moveTo>
                  <a:pt x="111079" y="43623"/>
                </a:moveTo>
                <a:cubicBezTo>
                  <a:pt x="121229" y="80899"/>
                  <a:pt x="138145" y="138509"/>
                  <a:pt x="161828" y="192729"/>
                </a:cubicBezTo>
                <a:cubicBezTo>
                  <a:pt x="94162" y="196118"/>
                  <a:pt x="36647" y="202895"/>
                  <a:pt x="2814" y="209673"/>
                </a:cubicBezTo>
                <a:cubicBezTo>
                  <a:pt x="16347" y="141897"/>
                  <a:pt x="53563" y="80899"/>
                  <a:pt x="111079" y="43623"/>
                </a:cubicBezTo>
                <a:close/>
                <a:moveTo>
                  <a:pt x="310992" y="5629"/>
                </a:moveTo>
                <a:cubicBezTo>
                  <a:pt x="351625" y="15831"/>
                  <a:pt x="388872" y="36236"/>
                  <a:pt x="419347" y="63442"/>
                </a:cubicBezTo>
                <a:cubicBezTo>
                  <a:pt x="409189" y="70243"/>
                  <a:pt x="395644" y="77045"/>
                  <a:pt x="382100" y="87247"/>
                </a:cubicBezTo>
                <a:cubicBezTo>
                  <a:pt x="375328" y="80445"/>
                  <a:pt x="365170" y="77045"/>
                  <a:pt x="355011" y="77045"/>
                </a:cubicBezTo>
                <a:cubicBezTo>
                  <a:pt x="351625" y="77045"/>
                  <a:pt x="348239" y="77045"/>
                  <a:pt x="344853" y="77045"/>
                </a:cubicBezTo>
                <a:cubicBezTo>
                  <a:pt x="327922" y="49839"/>
                  <a:pt x="317764" y="26033"/>
                  <a:pt x="310992" y="5629"/>
                </a:cubicBezTo>
                <a:close/>
                <a:moveTo>
                  <a:pt x="253733" y="0"/>
                </a:moveTo>
                <a:cubicBezTo>
                  <a:pt x="263923" y="0"/>
                  <a:pt x="274113" y="0"/>
                  <a:pt x="284303" y="3367"/>
                </a:cubicBezTo>
                <a:cubicBezTo>
                  <a:pt x="294493" y="23570"/>
                  <a:pt x="308080" y="53876"/>
                  <a:pt x="325063" y="90915"/>
                </a:cubicBezTo>
                <a:cubicBezTo>
                  <a:pt x="318270" y="97650"/>
                  <a:pt x="314873" y="107751"/>
                  <a:pt x="314873" y="117853"/>
                </a:cubicBezTo>
                <a:cubicBezTo>
                  <a:pt x="314873" y="124587"/>
                  <a:pt x="318270" y="134689"/>
                  <a:pt x="321666" y="141424"/>
                </a:cubicBezTo>
                <a:cubicBezTo>
                  <a:pt x="304683" y="154893"/>
                  <a:pt x="291096" y="171729"/>
                  <a:pt x="274113" y="188565"/>
                </a:cubicBezTo>
                <a:cubicBezTo>
                  <a:pt x="274113" y="188565"/>
                  <a:pt x="270716" y="188565"/>
                  <a:pt x="270716" y="188565"/>
                </a:cubicBezTo>
                <a:cubicBezTo>
                  <a:pt x="243542" y="188565"/>
                  <a:pt x="212972" y="188565"/>
                  <a:pt x="185799" y="188565"/>
                </a:cubicBezTo>
                <a:cubicBezTo>
                  <a:pt x="158625" y="134689"/>
                  <a:pt x="138245" y="70712"/>
                  <a:pt x="128055" y="33672"/>
                </a:cubicBezTo>
                <a:cubicBezTo>
                  <a:pt x="165419" y="10102"/>
                  <a:pt x="209576" y="0"/>
                  <a:pt x="253733" y="0"/>
                </a:cubicBezTo>
                <a:close/>
              </a:path>
            </a:pathLst>
          </a:custGeom>
          <a:solidFill>
            <a:schemeClr val="l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4" name="íšļíḓè"/>
          <p:cNvSpPr/>
          <p:nvPr>
            <p:custDataLst>
              <p:tags r:id="rId9"/>
            </p:custDataLst>
          </p:nvPr>
        </p:nvSpPr>
        <p:spPr>
          <a:xfrm>
            <a:off x="1233170" y="4725035"/>
            <a:ext cx="621030" cy="621030"/>
          </a:xfrm>
          <a:prstGeom prst="ellipse">
            <a:avLst/>
          </a:prstGeom>
          <a:solidFill>
            <a:schemeClr val="accent4"/>
          </a:solidFill>
          <a:ln w="3175">
            <a:solidFill>
              <a:schemeClr val="lt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5" name="ïṣ1îḑê"/>
          <p:cNvSpPr/>
          <p:nvPr>
            <p:custDataLst>
              <p:tags r:id="rId10"/>
            </p:custDataLst>
          </p:nvPr>
        </p:nvSpPr>
        <p:spPr bwMode="auto">
          <a:xfrm>
            <a:off x="1399540" y="4918075"/>
            <a:ext cx="288290" cy="235585"/>
          </a:xfrm>
          <a:custGeom>
            <a:avLst/>
            <a:gdLst>
              <a:gd name="connsiteX0" fmla="*/ 130130 w 508000"/>
              <a:gd name="connsiteY0" fmla="*/ 314926 h 414610"/>
              <a:gd name="connsiteX1" fmla="*/ 207920 w 508000"/>
              <a:gd name="connsiteY1" fmla="*/ 327583 h 414610"/>
              <a:gd name="connsiteX2" fmla="*/ 52339 w 508000"/>
              <a:gd name="connsiteY2" fmla="*/ 327583 h 414610"/>
              <a:gd name="connsiteX3" fmla="*/ 130130 w 508000"/>
              <a:gd name="connsiteY3" fmla="*/ 314926 h 414610"/>
              <a:gd name="connsiteX4" fmla="*/ 130130 w 508000"/>
              <a:gd name="connsiteY4" fmla="*/ 243364 h 414610"/>
              <a:gd name="connsiteX5" fmla="*/ 207920 w 508000"/>
              <a:gd name="connsiteY5" fmla="*/ 255534 h 414610"/>
              <a:gd name="connsiteX6" fmla="*/ 52339 w 508000"/>
              <a:gd name="connsiteY6" fmla="*/ 255534 h 414610"/>
              <a:gd name="connsiteX7" fmla="*/ 130130 w 508000"/>
              <a:gd name="connsiteY7" fmla="*/ 243364 h 414610"/>
              <a:gd name="connsiteX8" fmla="*/ 372875 w 508000"/>
              <a:gd name="connsiteY8" fmla="*/ 242403 h 414610"/>
              <a:gd name="connsiteX9" fmla="*/ 400550 w 508000"/>
              <a:gd name="connsiteY9" fmla="*/ 259928 h 414610"/>
              <a:gd name="connsiteX10" fmla="*/ 428226 w 508000"/>
              <a:gd name="connsiteY10" fmla="*/ 242403 h 414610"/>
              <a:gd name="connsiteX11" fmla="*/ 457843 w 508000"/>
              <a:gd name="connsiteY11" fmla="*/ 271124 h 414610"/>
              <a:gd name="connsiteX12" fmla="*/ 451532 w 508000"/>
              <a:gd name="connsiteY12" fmla="*/ 293030 h 414610"/>
              <a:gd name="connsiteX13" fmla="*/ 400550 w 508000"/>
              <a:gd name="connsiteY13" fmla="*/ 335382 h 414610"/>
              <a:gd name="connsiteX14" fmla="*/ 349569 w 508000"/>
              <a:gd name="connsiteY14" fmla="*/ 293030 h 414610"/>
              <a:gd name="connsiteX15" fmla="*/ 343258 w 508000"/>
              <a:gd name="connsiteY15" fmla="*/ 271124 h 414610"/>
              <a:gd name="connsiteX16" fmla="*/ 372875 w 508000"/>
              <a:gd name="connsiteY16" fmla="*/ 242403 h 414610"/>
              <a:gd name="connsiteX17" fmla="*/ 130130 w 508000"/>
              <a:gd name="connsiteY17" fmla="*/ 171315 h 414610"/>
              <a:gd name="connsiteX18" fmla="*/ 207920 w 508000"/>
              <a:gd name="connsiteY18" fmla="*/ 183972 h 414610"/>
              <a:gd name="connsiteX19" fmla="*/ 52339 w 508000"/>
              <a:gd name="connsiteY19" fmla="*/ 183972 h 414610"/>
              <a:gd name="connsiteX20" fmla="*/ 130130 w 508000"/>
              <a:gd name="connsiteY20" fmla="*/ 171315 h 414610"/>
              <a:gd name="connsiteX21" fmla="*/ 130130 w 508000"/>
              <a:gd name="connsiteY21" fmla="*/ 99753 h 414610"/>
              <a:gd name="connsiteX22" fmla="*/ 207920 w 508000"/>
              <a:gd name="connsiteY22" fmla="*/ 112410 h 414610"/>
              <a:gd name="connsiteX23" fmla="*/ 52339 w 508000"/>
              <a:gd name="connsiteY23" fmla="*/ 112410 h 414610"/>
              <a:gd name="connsiteX24" fmla="*/ 130130 w 508000"/>
              <a:gd name="connsiteY24" fmla="*/ 99753 h 414610"/>
              <a:gd name="connsiteX25" fmla="*/ 322230 w 508000"/>
              <a:gd name="connsiteY25" fmla="*/ 85796 h 414610"/>
              <a:gd name="connsiteX26" fmla="*/ 349955 w 508000"/>
              <a:gd name="connsiteY26" fmla="*/ 102810 h 414610"/>
              <a:gd name="connsiteX27" fmla="*/ 378166 w 508000"/>
              <a:gd name="connsiteY27" fmla="*/ 85796 h 414610"/>
              <a:gd name="connsiteX28" fmla="*/ 407350 w 508000"/>
              <a:gd name="connsiteY28" fmla="*/ 114478 h 414610"/>
              <a:gd name="connsiteX29" fmla="*/ 401026 w 508000"/>
              <a:gd name="connsiteY29" fmla="*/ 136353 h 414610"/>
              <a:gd name="connsiteX30" fmla="*/ 349955 w 508000"/>
              <a:gd name="connsiteY30" fmla="*/ 178160 h 414610"/>
              <a:gd name="connsiteX31" fmla="*/ 298884 w 508000"/>
              <a:gd name="connsiteY31" fmla="*/ 136353 h 414610"/>
              <a:gd name="connsiteX32" fmla="*/ 292560 w 508000"/>
              <a:gd name="connsiteY32" fmla="*/ 114478 h 414610"/>
              <a:gd name="connsiteX33" fmla="*/ 322230 w 508000"/>
              <a:gd name="connsiteY33" fmla="*/ 85796 h 414610"/>
              <a:gd name="connsiteX34" fmla="*/ 378205 w 508000"/>
              <a:gd name="connsiteY34" fmla="*/ 28711 h 414610"/>
              <a:gd name="connsiteX35" fmla="*/ 284869 w 508000"/>
              <a:gd name="connsiteY35" fmla="*/ 39904 h 414610"/>
              <a:gd name="connsiteX36" fmla="*/ 268827 w 508000"/>
              <a:gd name="connsiteY36" fmla="*/ 58882 h 414610"/>
              <a:gd name="connsiteX37" fmla="*/ 268827 w 508000"/>
              <a:gd name="connsiteY37" fmla="*/ 369840 h 414610"/>
              <a:gd name="connsiteX38" fmla="*/ 284869 w 508000"/>
              <a:gd name="connsiteY38" fmla="*/ 386385 h 414610"/>
              <a:gd name="connsiteX39" fmla="*/ 377233 w 508000"/>
              <a:gd name="connsiteY39" fmla="*/ 382979 h 414610"/>
              <a:gd name="connsiteX40" fmla="*/ 471541 w 508000"/>
              <a:gd name="connsiteY40" fmla="*/ 386385 h 414610"/>
              <a:gd name="connsiteX41" fmla="*/ 487583 w 508000"/>
              <a:gd name="connsiteY41" fmla="*/ 369840 h 414610"/>
              <a:gd name="connsiteX42" fmla="*/ 487583 w 508000"/>
              <a:gd name="connsiteY42" fmla="*/ 58882 h 414610"/>
              <a:gd name="connsiteX43" fmla="*/ 471541 w 508000"/>
              <a:gd name="connsiteY43" fmla="*/ 39904 h 414610"/>
              <a:gd name="connsiteX44" fmla="*/ 378205 w 508000"/>
              <a:gd name="connsiteY44" fmla="*/ 28711 h 414610"/>
              <a:gd name="connsiteX45" fmla="*/ 129795 w 508000"/>
              <a:gd name="connsiteY45" fmla="*/ 28711 h 414610"/>
              <a:gd name="connsiteX46" fmla="*/ 36459 w 508000"/>
              <a:gd name="connsiteY46" fmla="*/ 39904 h 414610"/>
              <a:gd name="connsiteX47" fmla="*/ 20417 w 508000"/>
              <a:gd name="connsiteY47" fmla="*/ 58882 h 414610"/>
              <a:gd name="connsiteX48" fmla="*/ 20417 w 508000"/>
              <a:gd name="connsiteY48" fmla="*/ 369840 h 414610"/>
              <a:gd name="connsiteX49" fmla="*/ 36459 w 508000"/>
              <a:gd name="connsiteY49" fmla="*/ 386385 h 414610"/>
              <a:gd name="connsiteX50" fmla="*/ 128823 w 508000"/>
              <a:gd name="connsiteY50" fmla="*/ 382979 h 414610"/>
              <a:gd name="connsiteX51" fmla="*/ 222645 w 508000"/>
              <a:gd name="connsiteY51" fmla="*/ 386385 h 414610"/>
              <a:gd name="connsiteX52" fmla="*/ 239173 w 508000"/>
              <a:gd name="connsiteY52" fmla="*/ 369840 h 414610"/>
              <a:gd name="connsiteX53" fmla="*/ 239173 w 508000"/>
              <a:gd name="connsiteY53" fmla="*/ 58882 h 414610"/>
              <a:gd name="connsiteX54" fmla="*/ 223131 w 508000"/>
              <a:gd name="connsiteY54" fmla="*/ 39904 h 414610"/>
              <a:gd name="connsiteX55" fmla="*/ 129795 w 508000"/>
              <a:gd name="connsiteY55" fmla="*/ 28711 h 414610"/>
              <a:gd name="connsiteX56" fmla="*/ 126878 w 508000"/>
              <a:gd name="connsiteY56" fmla="*/ 0 h 414610"/>
              <a:gd name="connsiteX57" fmla="*/ 254243 w 508000"/>
              <a:gd name="connsiteY57" fmla="*/ 11679 h 414610"/>
              <a:gd name="connsiteX58" fmla="*/ 381122 w 508000"/>
              <a:gd name="connsiteY58" fmla="*/ 0 h 414610"/>
              <a:gd name="connsiteX59" fmla="*/ 489041 w 508000"/>
              <a:gd name="connsiteY59" fmla="*/ 13139 h 414610"/>
              <a:gd name="connsiteX60" fmla="*/ 508000 w 508000"/>
              <a:gd name="connsiteY60" fmla="*/ 35038 h 414610"/>
              <a:gd name="connsiteX61" fmla="*/ 508000 w 508000"/>
              <a:gd name="connsiteY61" fmla="*/ 395631 h 414610"/>
              <a:gd name="connsiteX62" fmla="*/ 489041 w 508000"/>
              <a:gd name="connsiteY62" fmla="*/ 414610 h 414610"/>
              <a:gd name="connsiteX63" fmla="*/ 379663 w 508000"/>
              <a:gd name="connsiteY63" fmla="*/ 410717 h 414610"/>
              <a:gd name="connsiteX64" fmla="*/ 125906 w 508000"/>
              <a:gd name="connsiteY64" fmla="*/ 410717 h 414610"/>
              <a:gd name="connsiteX65" fmla="*/ 18959 w 508000"/>
              <a:gd name="connsiteY65" fmla="*/ 414610 h 414610"/>
              <a:gd name="connsiteX66" fmla="*/ 0 w 508000"/>
              <a:gd name="connsiteY66" fmla="*/ 395631 h 414610"/>
              <a:gd name="connsiteX67" fmla="*/ 0 w 508000"/>
              <a:gd name="connsiteY67" fmla="*/ 35038 h 414610"/>
              <a:gd name="connsiteX68" fmla="*/ 18959 w 508000"/>
              <a:gd name="connsiteY68" fmla="*/ 13139 h 414610"/>
              <a:gd name="connsiteX69" fmla="*/ 126878 w 508000"/>
              <a:gd name="connsiteY69" fmla="*/ 0 h 4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8000" h="414610">
                <a:moveTo>
                  <a:pt x="130130" y="314926"/>
                </a:moveTo>
                <a:cubicBezTo>
                  <a:pt x="183610" y="314926"/>
                  <a:pt x="207920" y="327583"/>
                  <a:pt x="207920" y="327583"/>
                </a:cubicBezTo>
                <a:lnTo>
                  <a:pt x="52339" y="327583"/>
                </a:lnTo>
                <a:cubicBezTo>
                  <a:pt x="52339" y="327583"/>
                  <a:pt x="76649" y="314926"/>
                  <a:pt x="130130" y="314926"/>
                </a:cubicBezTo>
                <a:close/>
                <a:moveTo>
                  <a:pt x="130130" y="243364"/>
                </a:moveTo>
                <a:cubicBezTo>
                  <a:pt x="183610" y="243364"/>
                  <a:pt x="207920" y="255534"/>
                  <a:pt x="207920" y="255534"/>
                </a:cubicBezTo>
                <a:lnTo>
                  <a:pt x="52339" y="255534"/>
                </a:lnTo>
                <a:cubicBezTo>
                  <a:pt x="52339" y="255534"/>
                  <a:pt x="76649" y="243364"/>
                  <a:pt x="130130" y="243364"/>
                </a:cubicBezTo>
                <a:close/>
                <a:moveTo>
                  <a:pt x="372875" y="242403"/>
                </a:moveTo>
                <a:cubicBezTo>
                  <a:pt x="388898" y="242403"/>
                  <a:pt x="398608" y="259928"/>
                  <a:pt x="400550" y="259928"/>
                </a:cubicBezTo>
                <a:cubicBezTo>
                  <a:pt x="402978" y="259928"/>
                  <a:pt x="412689" y="242403"/>
                  <a:pt x="428226" y="242403"/>
                </a:cubicBezTo>
                <a:cubicBezTo>
                  <a:pt x="444249" y="242403"/>
                  <a:pt x="456872" y="255547"/>
                  <a:pt x="457843" y="271124"/>
                </a:cubicBezTo>
                <a:cubicBezTo>
                  <a:pt x="458329" y="280374"/>
                  <a:pt x="455416" y="287189"/>
                  <a:pt x="451532" y="293030"/>
                </a:cubicBezTo>
                <a:cubicBezTo>
                  <a:pt x="443277" y="305687"/>
                  <a:pt x="408319" y="335382"/>
                  <a:pt x="400550" y="335382"/>
                </a:cubicBezTo>
                <a:cubicBezTo>
                  <a:pt x="393267" y="335382"/>
                  <a:pt x="357824" y="305687"/>
                  <a:pt x="349569" y="293030"/>
                </a:cubicBezTo>
                <a:cubicBezTo>
                  <a:pt x="345685" y="287189"/>
                  <a:pt x="342772" y="280374"/>
                  <a:pt x="343258" y="271124"/>
                </a:cubicBezTo>
                <a:cubicBezTo>
                  <a:pt x="344229" y="255547"/>
                  <a:pt x="356852" y="242403"/>
                  <a:pt x="372875" y="242403"/>
                </a:cubicBezTo>
                <a:close/>
                <a:moveTo>
                  <a:pt x="130130" y="171315"/>
                </a:moveTo>
                <a:cubicBezTo>
                  <a:pt x="183610" y="171315"/>
                  <a:pt x="207920" y="183972"/>
                  <a:pt x="207920" y="183972"/>
                </a:cubicBezTo>
                <a:lnTo>
                  <a:pt x="52339" y="183972"/>
                </a:lnTo>
                <a:cubicBezTo>
                  <a:pt x="52339" y="183972"/>
                  <a:pt x="76649" y="171315"/>
                  <a:pt x="130130" y="171315"/>
                </a:cubicBezTo>
                <a:close/>
                <a:moveTo>
                  <a:pt x="130130" y="99753"/>
                </a:moveTo>
                <a:cubicBezTo>
                  <a:pt x="183610" y="99753"/>
                  <a:pt x="207920" y="112410"/>
                  <a:pt x="207920" y="112410"/>
                </a:cubicBezTo>
                <a:lnTo>
                  <a:pt x="52339" y="112410"/>
                </a:lnTo>
                <a:cubicBezTo>
                  <a:pt x="52339" y="112410"/>
                  <a:pt x="76649" y="99753"/>
                  <a:pt x="130130" y="99753"/>
                </a:cubicBezTo>
                <a:close/>
                <a:moveTo>
                  <a:pt x="322230" y="85796"/>
                </a:moveTo>
                <a:cubicBezTo>
                  <a:pt x="338768" y="85796"/>
                  <a:pt x="348009" y="102810"/>
                  <a:pt x="349955" y="102810"/>
                </a:cubicBezTo>
                <a:cubicBezTo>
                  <a:pt x="352387" y="102810"/>
                  <a:pt x="362115" y="85796"/>
                  <a:pt x="378166" y="85796"/>
                </a:cubicBezTo>
                <a:cubicBezTo>
                  <a:pt x="393731" y="85796"/>
                  <a:pt x="406863" y="98435"/>
                  <a:pt x="407350" y="114478"/>
                </a:cubicBezTo>
                <a:cubicBezTo>
                  <a:pt x="407836" y="123228"/>
                  <a:pt x="405404" y="130034"/>
                  <a:pt x="401026" y="136353"/>
                </a:cubicBezTo>
                <a:cubicBezTo>
                  <a:pt x="392758" y="148992"/>
                  <a:pt x="357737" y="178160"/>
                  <a:pt x="349955" y="178160"/>
                </a:cubicBezTo>
                <a:cubicBezTo>
                  <a:pt x="342659" y="178160"/>
                  <a:pt x="307152" y="148506"/>
                  <a:pt x="298884" y="136353"/>
                </a:cubicBezTo>
                <a:cubicBezTo>
                  <a:pt x="294992" y="130034"/>
                  <a:pt x="292074" y="123228"/>
                  <a:pt x="292560" y="114478"/>
                </a:cubicBezTo>
                <a:cubicBezTo>
                  <a:pt x="293533" y="98435"/>
                  <a:pt x="306666" y="85796"/>
                  <a:pt x="322230" y="85796"/>
                </a:cubicBezTo>
                <a:close/>
                <a:moveTo>
                  <a:pt x="378205" y="28711"/>
                </a:moveTo>
                <a:cubicBezTo>
                  <a:pt x="319870" y="28711"/>
                  <a:pt x="284869" y="39904"/>
                  <a:pt x="284869" y="39904"/>
                </a:cubicBezTo>
                <a:cubicBezTo>
                  <a:pt x="276119" y="41364"/>
                  <a:pt x="268827" y="50123"/>
                  <a:pt x="268827" y="58882"/>
                </a:cubicBezTo>
                <a:cubicBezTo>
                  <a:pt x="268827" y="58882"/>
                  <a:pt x="268827" y="58882"/>
                  <a:pt x="268827" y="369840"/>
                </a:cubicBezTo>
                <a:cubicBezTo>
                  <a:pt x="268827" y="378599"/>
                  <a:pt x="276119" y="386385"/>
                  <a:pt x="284869" y="386385"/>
                </a:cubicBezTo>
                <a:cubicBezTo>
                  <a:pt x="284869" y="386385"/>
                  <a:pt x="320842" y="382979"/>
                  <a:pt x="377233" y="382979"/>
                </a:cubicBezTo>
                <a:cubicBezTo>
                  <a:pt x="437026" y="382979"/>
                  <a:pt x="435567" y="386385"/>
                  <a:pt x="471541" y="386385"/>
                </a:cubicBezTo>
                <a:cubicBezTo>
                  <a:pt x="480291" y="386385"/>
                  <a:pt x="487583" y="378599"/>
                  <a:pt x="487583" y="369840"/>
                </a:cubicBezTo>
                <a:lnTo>
                  <a:pt x="487583" y="58882"/>
                </a:lnTo>
                <a:cubicBezTo>
                  <a:pt x="487583" y="50123"/>
                  <a:pt x="480291" y="41364"/>
                  <a:pt x="471541" y="39904"/>
                </a:cubicBezTo>
                <a:cubicBezTo>
                  <a:pt x="471541" y="39904"/>
                  <a:pt x="436540" y="28711"/>
                  <a:pt x="378205" y="28711"/>
                </a:cubicBezTo>
                <a:close/>
                <a:moveTo>
                  <a:pt x="129795" y="28711"/>
                </a:moveTo>
                <a:cubicBezTo>
                  <a:pt x="71460" y="28711"/>
                  <a:pt x="36459" y="39904"/>
                  <a:pt x="36459" y="39904"/>
                </a:cubicBezTo>
                <a:cubicBezTo>
                  <a:pt x="27709" y="41364"/>
                  <a:pt x="20417" y="50123"/>
                  <a:pt x="20417" y="58882"/>
                </a:cubicBezTo>
                <a:cubicBezTo>
                  <a:pt x="20417" y="58882"/>
                  <a:pt x="20417" y="58882"/>
                  <a:pt x="20417" y="369840"/>
                </a:cubicBezTo>
                <a:cubicBezTo>
                  <a:pt x="20417" y="378599"/>
                  <a:pt x="27709" y="386385"/>
                  <a:pt x="36459" y="386385"/>
                </a:cubicBezTo>
                <a:cubicBezTo>
                  <a:pt x="36459" y="386385"/>
                  <a:pt x="72433" y="382979"/>
                  <a:pt x="128823" y="382979"/>
                </a:cubicBezTo>
                <a:cubicBezTo>
                  <a:pt x="188616" y="382979"/>
                  <a:pt x="187158" y="386385"/>
                  <a:pt x="222645" y="386385"/>
                </a:cubicBezTo>
                <a:cubicBezTo>
                  <a:pt x="231881" y="386385"/>
                  <a:pt x="239173" y="378599"/>
                  <a:pt x="239173" y="369840"/>
                </a:cubicBezTo>
                <a:lnTo>
                  <a:pt x="239173" y="58882"/>
                </a:lnTo>
                <a:cubicBezTo>
                  <a:pt x="239173" y="50123"/>
                  <a:pt x="231881" y="41364"/>
                  <a:pt x="223131" y="39904"/>
                </a:cubicBezTo>
                <a:cubicBezTo>
                  <a:pt x="223131" y="39904"/>
                  <a:pt x="188130" y="28711"/>
                  <a:pt x="129795" y="28711"/>
                </a:cubicBezTo>
                <a:close/>
                <a:moveTo>
                  <a:pt x="126878" y="0"/>
                </a:moveTo>
                <a:cubicBezTo>
                  <a:pt x="160907" y="0"/>
                  <a:pt x="240632" y="11679"/>
                  <a:pt x="254243" y="11679"/>
                </a:cubicBezTo>
                <a:cubicBezTo>
                  <a:pt x="277091" y="11679"/>
                  <a:pt x="347093" y="0"/>
                  <a:pt x="381122" y="0"/>
                </a:cubicBezTo>
                <a:cubicBezTo>
                  <a:pt x="448693" y="0"/>
                  <a:pt x="489041" y="13139"/>
                  <a:pt x="489041" y="13139"/>
                </a:cubicBezTo>
                <a:cubicBezTo>
                  <a:pt x="499250" y="15086"/>
                  <a:pt x="508000" y="24818"/>
                  <a:pt x="508000" y="35038"/>
                </a:cubicBezTo>
                <a:cubicBezTo>
                  <a:pt x="508000" y="35038"/>
                  <a:pt x="508000" y="35038"/>
                  <a:pt x="508000" y="395631"/>
                </a:cubicBezTo>
                <a:cubicBezTo>
                  <a:pt x="508000" y="406337"/>
                  <a:pt x="499250" y="414610"/>
                  <a:pt x="489041" y="414610"/>
                </a:cubicBezTo>
                <a:cubicBezTo>
                  <a:pt x="447234" y="414610"/>
                  <a:pt x="449179" y="410717"/>
                  <a:pt x="379663" y="410717"/>
                </a:cubicBezTo>
                <a:cubicBezTo>
                  <a:pt x="379663" y="410717"/>
                  <a:pt x="379663" y="410717"/>
                  <a:pt x="125906" y="410717"/>
                </a:cubicBezTo>
                <a:cubicBezTo>
                  <a:pt x="60279" y="410717"/>
                  <a:pt x="18959" y="414610"/>
                  <a:pt x="18959" y="414610"/>
                </a:cubicBezTo>
                <a:cubicBezTo>
                  <a:pt x="8750" y="414610"/>
                  <a:pt x="0" y="406337"/>
                  <a:pt x="0" y="395631"/>
                </a:cubicBezTo>
                <a:cubicBezTo>
                  <a:pt x="0" y="395631"/>
                  <a:pt x="0" y="395631"/>
                  <a:pt x="0" y="35038"/>
                </a:cubicBezTo>
                <a:cubicBezTo>
                  <a:pt x="0" y="24818"/>
                  <a:pt x="8264" y="15086"/>
                  <a:pt x="18959" y="13139"/>
                </a:cubicBezTo>
                <a:cubicBezTo>
                  <a:pt x="18959" y="13139"/>
                  <a:pt x="59307" y="0"/>
                  <a:pt x="126878" y="0"/>
                </a:cubicBezTo>
                <a:close/>
              </a:path>
            </a:pathLst>
          </a:custGeom>
          <a:solidFill>
            <a:schemeClr val="l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6" name="îṣ1ïḋê"/>
          <p:cNvSpPr/>
          <p:nvPr>
            <p:custDataLst>
              <p:tags r:id="rId11"/>
            </p:custDataLst>
          </p:nvPr>
        </p:nvSpPr>
        <p:spPr bwMode="auto">
          <a:xfrm>
            <a:off x="1941830" y="1515745"/>
            <a:ext cx="376174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dirty="0">
                <a:solidFill>
                  <a:schemeClr val="dk1"/>
                </a:solidFill>
                <a:latin typeface="微软雅黑" panose="020B0503020204020204" charset="-122"/>
                <a:ea typeface="微软雅黑" panose="020B0503020204020204" charset="-122"/>
                <a:cs typeface="微软雅黑" panose="020B0503020204020204" charset="-122"/>
              </a:rPr>
              <a:t>1.纳税信用等级为A级或者B级</a:t>
            </a: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8" name="ïŝḻiďê"/>
          <p:cNvSpPr/>
          <p:nvPr>
            <p:custDataLst>
              <p:tags r:id="rId12"/>
            </p:custDataLst>
          </p:nvPr>
        </p:nvSpPr>
        <p:spPr bwMode="auto">
          <a:xfrm>
            <a:off x="1941830" y="2477135"/>
            <a:ext cx="899033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dirty="0">
                <a:solidFill>
                  <a:schemeClr val="dk1"/>
                </a:solidFill>
                <a:latin typeface="微软雅黑" panose="020B0503020204020204" charset="-122"/>
                <a:ea typeface="微软雅黑" panose="020B0503020204020204" charset="-122"/>
                <a:cs typeface="微软雅黑" panose="020B0503020204020204" charset="-122"/>
              </a:rPr>
              <a:t>2.申请退税前36个月未发生骗取留抵退税、骗取出口退税或虚开增值税专用发票情形</a:t>
            </a: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0" name="íṥľiḓè"/>
          <p:cNvSpPr/>
          <p:nvPr>
            <p:custDataLst>
              <p:tags r:id="rId13"/>
            </p:custDataLst>
          </p:nvPr>
        </p:nvSpPr>
        <p:spPr bwMode="auto">
          <a:xfrm>
            <a:off x="1941830" y="3559810"/>
            <a:ext cx="7785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dirty="0">
                <a:solidFill>
                  <a:schemeClr val="dk1"/>
                </a:solidFill>
                <a:latin typeface="微软雅黑" panose="020B0503020204020204" charset="-122"/>
                <a:ea typeface="微软雅黑" panose="020B0503020204020204" charset="-122"/>
                <a:cs typeface="微软雅黑" panose="020B0503020204020204" charset="-122"/>
              </a:rPr>
              <a:t>3.申请退税前36个月未因偷税被税务机关处罚两次及以上</a:t>
            </a: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 name="ïṥḻidé"/>
          <p:cNvSpPr/>
          <p:nvPr>
            <p:custDataLst>
              <p:tags r:id="rId14"/>
            </p:custDataLst>
          </p:nvPr>
        </p:nvSpPr>
        <p:spPr bwMode="auto">
          <a:xfrm>
            <a:off x="1941830" y="4697730"/>
            <a:ext cx="819848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dirty="0">
                <a:solidFill>
                  <a:schemeClr val="dk1"/>
                </a:solidFill>
                <a:latin typeface="微软雅黑" panose="020B0503020204020204" charset="-122"/>
                <a:ea typeface="微软雅黑" panose="020B0503020204020204" charset="-122"/>
                <a:cs typeface="微软雅黑" panose="020B0503020204020204" charset="-122"/>
              </a:rPr>
              <a:t>4.2019年4月1日起未享受即征即退、先征后返（退）政策</a:t>
            </a: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4" name="íšḷiḋé"/>
          <p:cNvSpPr txBox="1"/>
          <p:nvPr>
            <p:custDataLst>
              <p:tags r:id="rId15"/>
            </p:custDataLst>
          </p:nvPr>
        </p:nvSpPr>
        <p:spPr>
          <a:xfrm>
            <a:off x="360045" y="305435"/>
            <a:ext cx="4540885" cy="892175"/>
          </a:xfrm>
          <a:prstGeom prst="rect">
            <a:avLst/>
          </a:prstGeom>
          <a:noFill/>
        </p:spPr>
        <p:txBody>
          <a:bodyPr wrap="square" lIns="90000" tIns="46800" rIns="90000" bIns="46800" rtlCol="0">
            <a:normAutofit lnSpcReduction="20000"/>
          </a:bodyPr>
          <a:lstStyle/>
          <a:p>
            <a:pPr>
              <a:lnSpc>
                <a:spcPct val="150000"/>
              </a:lnSpc>
            </a:pP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endParaRPr>
          </a:p>
          <a:p>
            <a:pPr algn="ctr">
              <a:lnSpc>
                <a:spcPct val="150000"/>
              </a:lnSpc>
            </a:pPr>
            <a:r>
              <a:rPr lang="en-US" altLang="zh-CN" sz="2400" b="1" dirty="0">
                <a:solidFill>
                  <a:schemeClr val="dk1"/>
                </a:solidFill>
                <a:latin typeface="微软雅黑" panose="020B0503020204020204" charset="-122"/>
                <a:ea typeface="微软雅黑" panose="020B0503020204020204" charset="-122"/>
                <a:cs typeface="微软雅黑" panose="020B0503020204020204" charset="-122"/>
              </a:rPr>
              <a:t>同时符合</a:t>
            </a: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rPr>
              <a:t>以下四个</a:t>
            </a:r>
            <a:r>
              <a:rPr lang="en-US" altLang="zh-CN" sz="2400" b="1" dirty="0">
                <a:solidFill>
                  <a:schemeClr val="dk1"/>
                </a:solidFill>
                <a:latin typeface="微软雅黑" panose="020B0503020204020204" charset="-122"/>
                <a:ea typeface="微软雅黑" panose="020B0503020204020204" charset="-122"/>
                <a:cs typeface="微软雅黑" panose="020B0503020204020204" charset="-122"/>
              </a:rPr>
              <a:t>条件</a:t>
            </a:r>
            <a:endParaRPr lang="en-US" altLang="zh-CN" sz="1700" b="1" dirty="0">
              <a:solidFill>
                <a:schemeClr val="dk1"/>
              </a:solidFill>
              <a:latin typeface="微软雅黑" panose="020B0503020204020204" charset="-122"/>
              <a:ea typeface="微软雅黑" panose="020B0503020204020204" charset="-122"/>
              <a:cs typeface="微软雅黑" panose="020B0503020204020204" charset="-122"/>
            </a:endParaRPr>
          </a:p>
          <a:p>
            <a:pPr algn="ctr">
              <a:lnSpc>
                <a:spcPct val="150000"/>
              </a:lnSpc>
            </a:pPr>
            <a:endParaRPr lang="zh-CN" altLang="en-US" sz="1600" dirty="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23" name="图片 22" descr="b21bb051f8198618367aaf0f34a239738bd4b21c48a2"/>
          <p:cNvPicPr>
            <a:picLocks noChangeAspect="1"/>
          </p:cNvPicPr>
          <p:nvPr/>
        </p:nvPicPr>
        <p:blipFill>
          <a:blip r:embed="rId16"/>
          <a:stretch>
            <a:fillRect/>
          </a:stretch>
        </p:blipFill>
        <p:spPr>
          <a:xfrm>
            <a:off x="9617710" y="139700"/>
            <a:ext cx="1313815" cy="759460"/>
          </a:xfrm>
          <a:prstGeom prst="rect">
            <a:avLst/>
          </a:prstGeom>
        </p:spPr>
      </p:pic>
      <p:sp>
        <p:nvSpPr>
          <p:cNvPr id="2" name="文本框 1"/>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
        <p:nvSpPr>
          <p:cNvPr id="4" name="íšḷiḋé"/>
          <p:cNvSpPr txBox="1"/>
          <p:nvPr>
            <p:custDataLst>
              <p:tags r:id="rId17"/>
            </p:custDataLst>
          </p:nvPr>
        </p:nvSpPr>
        <p:spPr>
          <a:xfrm>
            <a:off x="1010920" y="5377815"/>
            <a:ext cx="9129395" cy="789305"/>
          </a:xfrm>
          <a:prstGeom prst="rect">
            <a:avLst/>
          </a:prstGeom>
          <a:noFill/>
        </p:spPr>
        <p:txBody>
          <a:bodyPr wrap="square" lIns="90000" tIns="46800" rIns="90000" bIns="46800" rtlCol="0">
            <a:noAutofit/>
          </a:bodyPr>
          <a:p>
            <a:pPr>
              <a:lnSpc>
                <a:spcPct val="150000"/>
              </a:lnSpc>
            </a:pP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a:p>
            <a:pPr algn="ctr">
              <a:lnSpc>
                <a:spcPct val="150000"/>
              </a:lnSpc>
            </a:pPr>
            <a:r>
              <a:rPr lang="zh-CN" altLang="en-US" b="1"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b="1" dirty="0">
                <a:solidFill>
                  <a:schemeClr val="dk1"/>
                </a:solidFill>
                <a:latin typeface="微软雅黑" panose="020B0503020204020204" charset="-122"/>
                <a:ea typeface="微软雅黑" panose="020B0503020204020204" charset="-122"/>
                <a:cs typeface="微软雅黑" panose="020B0503020204020204" charset="-122"/>
              </a:rPr>
              <a:t>小微企业适用</a:t>
            </a:r>
            <a:r>
              <a:rPr lang="zh-CN" altLang="en-US" b="1" dirty="0">
                <a:solidFill>
                  <a:schemeClr val="dk1"/>
                </a:solidFill>
                <a:latin typeface="微软雅黑" panose="020B0503020204020204" charset="-122"/>
                <a:ea typeface="微软雅黑" panose="020B0503020204020204" charset="-122"/>
                <a:cs typeface="微软雅黑" panose="020B0503020204020204" charset="-122"/>
              </a:rPr>
              <a:t>以上</a:t>
            </a:r>
            <a:r>
              <a:rPr lang="en-US" altLang="zh-CN" b="1" dirty="0">
                <a:solidFill>
                  <a:schemeClr val="dk1"/>
                </a:solidFill>
                <a:latin typeface="微软雅黑" panose="020B0503020204020204" charset="-122"/>
                <a:ea typeface="微软雅黑" panose="020B0503020204020204" charset="-122"/>
                <a:cs typeface="微软雅黑" panose="020B0503020204020204" charset="-122"/>
              </a:rPr>
              <a:t>退税条件的期限，截止到2022年12月31</a:t>
            </a:r>
            <a:r>
              <a:rPr lang="zh-CN" altLang="en-US" b="1" dirty="0">
                <a:solidFill>
                  <a:schemeClr val="dk1"/>
                </a:solidFill>
                <a:latin typeface="微软雅黑" panose="020B0503020204020204" charset="-122"/>
                <a:ea typeface="微软雅黑" panose="020B0503020204020204" charset="-122"/>
                <a:cs typeface="微软雅黑" panose="020B0503020204020204" charset="-122"/>
              </a:rPr>
              <a:t>日）</a:t>
            </a:r>
            <a:endParaRPr lang="zh-CN" altLang="en-US" b="1"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8"/>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en-US" altLang="zh-CN">
                <a:solidFill>
                  <a:schemeClr val="accent1"/>
                </a:solidFill>
                <a:latin typeface="微软雅黑" panose="020B0503020204020204" charset="-122"/>
                <a:ea typeface="微软雅黑" panose="020B0503020204020204" charset="-122"/>
                <a:sym typeface="+mn-ea"/>
              </a:rPr>
              <a:t>留抵退税的基本条件</a:t>
            </a:r>
            <a:endParaRPr lang="en-US" altLang="zh-CN">
              <a:solidFill>
                <a:schemeClr val="accent1"/>
              </a:solidFill>
              <a:latin typeface="微软雅黑" panose="020B0503020204020204" charset="-122"/>
              <a:ea typeface="微软雅黑" panose="020B0503020204020204" charset="-122"/>
              <a:sym typeface="+mn-ea"/>
            </a:endParaRPr>
          </a:p>
        </p:txBody>
      </p:sp>
      <p:sp>
        <p:nvSpPr>
          <p:cNvPr id="6" name="ís1îďe"/>
          <p:cNvSpPr/>
          <p:nvPr>
            <p:custDataLst>
              <p:tags r:id="rId3"/>
            </p:custDataLst>
          </p:nvPr>
        </p:nvSpPr>
        <p:spPr bwMode="auto">
          <a:xfrm>
            <a:off x="6892290" y="4688205"/>
            <a:ext cx="1322070" cy="1319530"/>
          </a:xfrm>
          <a:custGeom>
            <a:avLst/>
            <a:gdLst>
              <a:gd name="T0" fmla="*/ 259 w 453"/>
              <a:gd name="T1" fmla="*/ 452 h 452"/>
              <a:gd name="T2" fmla="*/ 269 w 453"/>
              <a:gd name="T3" fmla="*/ 393 h 452"/>
              <a:gd name="T4" fmla="*/ 314 w 453"/>
              <a:gd name="T5" fmla="*/ 374 h 452"/>
              <a:gd name="T6" fmla="*/ 363 w 453"/>
              <a:gd name="T7" fmla="*/ 409 h 452"/>
              <a:gd name="T8" fmla="*/ 409 w 453"/>
              <a:gd name="T9" fmla="*/ 363 h 452"/>
              <a:gd name="T10" fmla="*/ 375 w 453"/>
              <a:gd name="T11" fmla="*/ 313 h 452"/>
              <a:gd name="T12" fmla="*/ 393 w 453"/>
              <a:gd name="T13" fmla="*/ 269 h 452"/>
              <a:gd name="T14" fmla="*/ 453 w 453"/>
              <a:gd name="T15" fmla="*/ 258 h 452"/>
              <a:gd name="T16" fmla="*/ 452 w 453"/>
              <a:gd name="T17" fmla="*/ 193 h 452"/>
              <a:gd name="T18" fmla="*/ 393 w 453"/>
              <a:gd name="T19" fmla="*/ 183 h 452"/>
              <a:gd name="T20" fmla="*/ 391 w 453"/>
              <a:gd name="T21" fmla="*/ 178 h 452"/>
              <a:gd name="T22" fmla="*/ 391 w 453"/>
              <a:gd name="T23" fmla="*/ 178 h 452"/>
              <a:gd name="T24" fmla="*/ 384 w 453"/>
              <a:gd name="T25" fmla="*/ 161 h 452"/>
              <a:gd name="T26" fmla="*/ 381 w 453"/>
              <a:gd name="T27" fmla="*/ 152 h 452"/>
              <a:gd name="T28" fmla="*/ 381 w 453"/>
              <a:gd name="T29" fmla="*/ 152 h 452"/>
              <a:gd name="T30" fmla="*/ 375 w 453"/>
              <a:gd name="T31" fmla="*/ 139 h 452"/>
              <a:gd name="T32" fmla="*/ 409 w 453"/>
              <a:gd name="T33" fmla="*/ 89 h 452"/>
              <a:gd name="T34" fmla="*/ 363 w 453"/>
              <a:gd name="T35" fmla="*/ 43 h 452"/>
              <a:gd name="T36" fmla="*/ 314 w 453"/>
              <a:gd name="T37" fmla="*/ 78 h 452"/>
              <a:gd name="T38" fmla="*/ 269 w 453"/>
              <a:gd name="T39" fmla="*/ 59 h 452"/>
              <a:gd name="T40" fmla="*/ 259 w 453"/>
              <a:gd name="T41" fmla="*/ 0 h 452"/>
              <a:gd name="T42" fmla="*/ 194 w 453"/>
              <a:gd name="T43" fmla="*/ 0 h 452"/>
              <a:gd name="T44" fmla="*/ 183 w 453"/>
              <a:gd name="T45" fmla="*/ 59 h 452"/>
              <a:gd name="T46" fmla="*/ 139 w 453"/>
              <a:gd name="T47" fmla="*/ 78 h 452"/>
              <a:gd name="T48" fmla="*/ 90 w 453"/>
              <a:gd name="T49" fmla="*/ 43 h 452"/>
              <a:gd name="T50" fmla="*/ 43 w 453"/>
              <a:gd name="T51" fmla="*/ 89 h 452"/>
              <a:gd name="T52" fmla="*/ 78 w 453"/>
              <a:gd name="T53" fmla="*/ 139 h 452"/>
              <a:gd name="T54" fmla="*/ 59 w 453"/>
              <a:gd name="T55" fmla="*/ 183 h 452"/>
              <a:gd name="T56" fmla="*/ 0 w 453"/>
              <a:gd name="T57" fmla="*/ 193 h 452"/>
              <a:gd name="T58" fmla="*/ 0 w 453"/>
              <a:gd name="T59" fmla="*/ 259 h 452"/>
              <a:gd name="T60" fmla="*/ 60 w 453"/>
              <a:gd name="T61" fmla="*/ 269 h 452"/>
              <a:gd name="T62" fmla="*/ 78 w 453"/>
              <a:gd name="T63" fmla="*/ 314 h 452"/>
              <a:gd name="T64" fmla="*/ 44 w 453"/>
              <a:gd name="T65" fmla="*/ 363 h 452"/>
              <a:gd name="T66" fmla="*/ 90 w 453"/>
              <a:gd name="T67" fmla="*/ 409 h 452"/>
              <a:gd name="T68" fmla="*/ 139 w 453"/>
              <a:gd name="T69" fmla="*/ 374 h 452"/>
              <a:gd name="T70" fmla="*/ 184 w 453"/>
              <a:gd name="T71" fmla="*/ 393 h 452"/>
              <a:gd name="T72" fmla="*/ 194 w 453"/>
              <a:gd name="T73" fmla="*/ 452 h 452"/>
              <a:gd name="T74" fmla="*/ 259 w 453"/>
              <a:gd name="T75" fmla="*/ 452 h 452"/>
              <a:gd name="T76" fmla="*/ 346 w 453"/>
              <a:gd name="T77" fmla="*/ 210 h 452"/>
              <a:gd name="T78" fmla="*/ 243 w 453"/>
              <a:gd name="T79" fmla="*/ 346 h 452"/>
              <a:gd name="T80" fmla="*/ 106 w 453"/>
              <a:gd name="T81" fmla="*/ 242 h 452"/>
              <a:gd name="T82" fmla="*/ 210 w 453"/>
              <a:gd name="T83" fmla="*/ 106 h 452"/>
              <a:gd name="T84" fmla="*/ 266 w 453"/>
              <a:gd name="T85" fmla="*/ 111 h 452"/>
              <a:gd name="T86" fmla="*/ 266 w 453"/>
              <a:gd name="T87" fmla="*/ 111 h 452"/>
              <a:gd name="T88" fmla="*/ 312 w 453"/>
              <a:gd name="T89" fmla="*/ 140 h 452"/>
              <a:gd name="T90" fmla="*/ 331 w 453"/>
              <a:gd name="T91" fmla="*/ 165 h 452"/>
              <a:gd name="T92" fmla="*/ 346 w 453"/>
              <a:gd name="T93" fmla="*/ 21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3" h="452">
                <a:moveTo>
                  <a:pt x="259" y="452"/>
                </a:moveTo>
                <a:cubicBezTo>
                  <a:pt x="269" y="393"/>
                  <a:pt x="269" y="393"/>
                  <a:pt x="269" y="393"/>
                </a:cubicBezTo>
                <a:cubicBezTo>
                  <a:pt x="314" y="374"/>
                  <a:pt x="314" y="374"/>
                  <a:pt x="314" y="374"/>
                </a:cubicBezTo>
                <a:cubicBezTo>
                  <a:pt x="363" y="409"/>
                  <a:pt x="363" y="409"/>
                  <a:pt x="363" y="409"/>
                </a:cubicBezTo>
                <a:cubicBezTo>
                  <a:pt x="409" y="363"/>
                  <a:pt x="409" y="363"/>
                  <a:pt x="409" y="363"/>
                </a:cubicBezTo>
                <a:cubicBezTo>
                  <a:pt x="375" y="313"/>
                  <a:pt x="375" y="313"/>
                  <a:pt x="375" y="313"/>
                </a:cubicBezTo>
                <a:cubicBezTo>
                  <a:pt x="393" y="269"/>
                  <a:pt x="393" y="269"/>
                  <a:pt x="393" y="269"/>
                </a:cubicBezTo>
                <a:cubicBezTo>
                  <a:pt x="453" y="258"/>
                  <a:pt x="453" y="258"/>
                  <a:pt x="453" y="258"/>
                </a:cubicBezTo>
                <a:cubicBezTo>
                  <a:pt x="452" y="193"/>
                  <a:pt x="452" y="193"/>
                  <a:pt x="452" y="193"/>
                </a:cubicBezTo>
                <a:cubicBezTo>
                  <a:pt x="393" y="183"/>
                  <a:pt x="393" y="183"/>
                  <a:pt x="393" y="183"/>
                </a:cubicBezTo>
                <a:cubicBezTo>
                  <a:pt x="391" y="178"/>
                  <a:pt x="391" y="178"/>
                  <a:pt x="391" y="178"/>
                </a:cubicBezTo>
                <a:cubicBezTo>
                  <a:pt x="391" y="178"/>
                  <a:pt x="391" y="178"/>
                  <a:pt x="391" y="178"/>
                </a:cubicBezTo>
                <a:cubicBezTo>
                  <a:pt x="384" y="161"/>
                  <a:pt x="384" y="161"/>
                  <a:pt x="384" y="161"/>
                </a:cubicBezTo>
                <a:cubicBezTo>
                  <a:pt x="381" y="152"/>
                  <a:pt x="381" y="152"/>
                  <a:pt x="381" y="152"/>
                </a:cubicBezTo>
                <a:cubicBezTo>
                  <a:pt x="381" y="152"/>
                  <a:pt x="381" y="152"/>
                  <a:pt x="381" y="152"/>
                </a:cubicBezTo>
                <a:cubicBezTo>
                  <a:pt x="375" y="139"/>
                  <a:pt x="375" y="139"/>
                  <a:pt x="375" y="139"/>
                </a:cubicBezTo>
                <a:cubicBezTo>
                  <a:pt x="409" y="89"/>
                  <a:pt x="409" y="89"/>
                  <a:pt x="409" y="89"/>
                </a:cubicBezTo>
                <a:cubicBezTo>
                  <a:pt x="363" y="43"/>
                  <a:pt x="363" y="43"/>
                  <a:pt x="363" y="43"/>
                </a:cubicBezTo>
                <a:cubicBezTo>
                  <a:pt x="314" y="78"/>
                  <a:pt x="314" y="78"/>
                  <a:pt x="314" y="78"/>
                </a:cubicBezTo>
                <a:cubicBezTo>
                  <a:pt x="269" y="59"/>
                  <a:pt x="269" y="59"/>
                  <a:pt x="269" y="59"/>
                </a:cubicBezTo>
                <a:cubicBezTo>
                  <a:pt x="259" y="0"/>
                  <a:pt x="259" y="0"/>
                  <a:pt x="259" y="0"/>
                </a:cubicBezTo>
                <a:cubicBezTo>
                  <a:pt x="194" y="0"/>
                  <a:pt x="194" y="0"/>
                  <a:pt x="194" y="0"/>
                </a:cubicBezTo>
                <a:cubicBezTo>
                  <a:pt x="183" y="59"/>
                  <a:pt x="183" y="59"/>
                  <a:pt x="183" y="59"/>
                </a:cubicBezTo>
                <a:cubicBezTo>
                  <a:pt x="139" y="78"/>
                  <a:pt x="139" y="78"/>
                  <a:pt x="139" y="78"/>
                </a:cubicBezTo>
                <a:cubicBezTo>
                  <a:pt x="90" y="43"/>
                  <a:pt x="90" y="43"/>
                  <a:pt x="90" y="43"/>
                </a:cubicBezTo>
                <a:cubicBezTo>
                  <a:pt x="43" y="89"/>
                  <a:pt x="43" y="89"/>
                  <a:pt x="43" y="89"/>
                </a:cubicBezTo>
                <a:cubicBezTo>
                  <a:pt x="78" y="139"/>
                  <a:pt x="78" y="139"/>
                  <a:pt x="78" y="139"/>
                </a:cubicBezTo>
                <a:cubicBezTo>
                  <a:pt x="59" y="183"/>
                  <a:pt x="59" y="183"/>
                  <a:pt x="59" y="183"/>
                </a:cubicBezTo>
                <a:cubicBezTo>
                  <a:pt x="0" y="193"/>
                  <a:pt x="0" y="193"/>
                  <a:pt x="0" y="193"/>
                </a:cubicBezTo>
                <a:cubicBezTo>
                  <a:pt x="0" y="259"/>
                  <a:pt x="0" y="259"/>
                  <a:pt x="0" y="259"/>
                </a:cubicBezTo>
                <a:cubicBezTo>
                  <a:pt x="60" y="269"/>
                  <a:pt x="60" y="269"/>
                  <a:pt x="60" y="269"/>
                </a:cubicBezTo>
                <a:cubicBezTo>
                  <a:pt x="78" y="314"/>
                  <a:pt x="78" y="314"/>
                  <a:pt x="78" y="314"/>
                </a:cubicBezTo>
                <a:cubicBezTo>
                  <a:pt x="44" y="363"/>
                  <a:pt x="44" y="363"/>
                  <a:pt x="44" y="363"/>
                </a:cubicBezTo>
                <a:cubicBezTo>
                  <a:pt x="90" y="409"/>
                  <a:pt x="90" y="409"/>
                  <a:pt x="90" y="409"/>
                </a:cubicBezTo>
                <a:cubicBezTo>
                  <a:pt x="139" y="374"/>
                  <a:pt x="139" y="374"/>
                  <a:pt x="139" y="374"/>
                </a:cubicBezTo>
                <a:cubicBezTo>
                  <a:pt x="184" y="393"/>
                  <a:pt x="184" y="393"/>
                  <a:pt x="184" y="393"/>
                </a:cubicBezTo>
                <a:cubicBezTo>
                  <a:pt x="194" y="452"/>
                  <a:pt x="194" y="452"/>
                  <a:pt x="194" y="452"/>
                </a:cubicBezTo>
                <a:cubicBezTo>
                  <a:pt x="259" y="452"/>
                  <a:pt x="259" y="452"/>
                  <a:pt x="259" y="452"/>
                </a:cubicBezTo>
                <a:close/>
                <a:moveTo>
                  <a:pt x="346" y="210"/>
                </a:moveTo>
                <a:cubicBezTo>
                  <a:pt x="355" y="276"/>
                  <a:pt x="309" y="337"/>
                  <a:pt x="243" y="346"/>
                </a:cubicBezTo>
                <a:cubicBezTo>
                  <a:pt x="177" y="355"/>
                  <a:pt x="115" y="308"/>
                  <a:pt x="106" y="242"/>
                </a:cubicBezTo>
                <a:cubicBezTo>
                  <a:pt x="97" y="176"/>
                  <a:pt x="144" y="115"/>
                  <a:pt x="210" y="106"/>
                </a:cubicBezTo>
                <a:cubicBezTo>
                  <a:pt x="229" y="103"/>
                  <a:pt x="248" y="105"/>
                  <a:pt x="266" y="111"/>
                </a:cubicBezTo>
                <a:cubicBezTo>
                  <a:pt x="266" y="111"/>
                  <a:pt x="266" y="111"/>
                  <a:pt x="266" y="111"/>
                </a:cubicBezTo>
                <a:cubicBezTo>
                  <a:pt x="283" y="117"/>
                  <a:pt x="299" y="127"/>
                  <a:pt x="312" y="140"/>
                </a:cubicBezTo>
                <a:cubicBezTo>
                  <a:pt x="319" y="148"/>
                  <a:pt x="326" y="156"/>
                  <a:pt x="331" y="165"/>
                </a:cubicBezTo>
                <a:cubicBezTo>
                  <a:pt x="339" y="179"/>
                  <a:pt x="344" y="194"/>
                  <a:pt x="346" y="210"/>
                </a:cubicBezTo>
                <a:close/>
              </a:path>
            </a:pathLst>
          </a:custGeom>
          <a:solidFill>
            <a:schemeClr val="lt1">
              <a:lumMod val="95000"/>
            </a:schemeClr>
          </a:solidFill>
          <a:ln>
            <a:noFill/>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7" name="íṡľiḓè"/>
          <p:cNvSpPr/>
          <p:nvPr>
            <p:custDataLst>
              <p:tags r:id="rId4"/>
            </p:custDataLst>
          </p:nvPr>
        </p:nvSpPr>
        <p:spPr bwMode="auto">
          <a:xfrm>
            <a:off x="6886575" y="1697355"/>
            <a:ext cx="1318260" cy="1319530"/>
          </a:xfrm>
          <a:custGeom>
            <a:avLst/>
            <a:gdLst>
              <a:gd name="T0" fmla="*/ 259 w 452"/>
              <a:gd name="T1" fmla="*/ 452 h 452"/>
              <a:gd name="T2" fmla="*/ 269 w 452"/>
              <a:gd name="T3" fmla="*/ 393 h 452"/>
              <a:gd name="T4" fmla="*/ 314 w 452"/>
              <a:gd name="T5" fmla="*/ 374 h 452"/>
              <a:gd name="T6" fmla="*/ 363 w 452"/>
              <a:gd name="T7" fmla="*/ 409 h 452"/>
              <a:gd name="T8" fmla="*/ 409 w 452"/>
              <a:gd name="T9" fmla="*/ 363 h 452"/>
              <a:gd name="T10" fmla="*/ 375 w 452"/>
              <a:gd name="T11" fmla="*/ 313 h 452"/>
              <a:gd name="T12" fmla="*/ 393 w 452"/>
              <a:gd name="T13" fmla="*/ 269 h 452"/>
              <a:gd name="T14" fmla="*/ 452 w 452"/>
              <a:gd name="T15" fmla="*/ 259 h 452"/>
              <a:gd name="T16" fmla="*/ 452 w 452"/>
              <a:gd name="T17" fmla="*/ 193 h 452"/>
              <a:gd name="T18" fmla="*/ 393 w 452"/>
              <a:gd name="T19" fmla="*/ 183 h 452"/>
              <a:gd name="T20" fmla="*/ 391 w 452"/>
              <a:gd name="T21" fmla="*/ 178 h 452"/>
              <a:gd name="T22" fmla="*/ 391 w 452"/>
              <a:gd name="T23" fmla="*/ 178 h 452"/>
              <a:gd name="T24" fmla="*/ 384 w 452"/>
              <a:gd name="T25" fmla="*/ 161 h 452"/>
              <a:gd name="T26" fmla="*/ 380 w 452"/>
              <a:gd name="T27" fmla="*/ 152 h 452"/>
              <a:gd name="T28" fmla="*/ 380 w 452"/>
              <a:gd name="T29" fmla="*/ 152 h 452"/>
              <a:gd name="T30" fmla="*/ 375 w 452"/>
              <a:gd name="T31" fmla="*/ 139 h 452"/>
              <a:gd name="T32" fmla="*/ 409 w 452"/>
              <a:gd name="T33" fmla="*/ 89 h 452"/>
              <a:gd name="T34" fmla="*/ 363 w 452"/>
              <a:gd name="T35" fmla="*/ 43 h 452"/>
              <a:gd name="T36" fmla="*/ 314 w 452"/>
              <a:gd name="T37" fmla="*/ 78 h 452"/>
              <a:gd name="T38" fmla="*/ 269 w 452"/>
              <a:gd name="T39" fmla="*/ 59 h 452"/>
              <a:gd name="T40" fmla="*/ 259 w 452"/>
              <a:gd name="T41" fmla="*/ 0 h 452"/>
              <a:gd name="T42" fmla="*/ 193 w 452"/>
              <a:gd name="T43" fmla="*/ 0 h 452"/>
              <a:gd name="T44" fmla="*/ 183 w 452"/>
              <a:gd name="T45" fmla="*/ 59 h 452"/>
              <a:gd name="T46" fmla="*/ 138 w 452"/>
              <a:gd name="T47" fmla="*/ 78 h 452"/>
              <a:gd name="T48" fmla="*/ 89 w 452"/>
              <a:gd name="T49" fmla="*/ 43 h 452"/>
              <a:gd name="T50" fmla="*/ 43 w 452"/>
              <a:gd name="T51" fmla="*/ 89 h 452"/>
              <a:gd name="T52" fmla="*/ 78 w 452"/>
              <a:gd name="T53" fmla="*/ 139 h 452"/>
              <a:gd name="T54" fmla="*/ 59 w 452"/>
              <a:gd name="T55" fmla="*/ 183 h 452"/>
              <a:gd name="T56" fmla="*/ 0 w 452"/>
              <a:gd name="T57" fmla="*/ 193 h 452"/>
              <a:gd name="T58" fmla="*/ 0 w 452"/>
              <a:gd name="T59" fmla="*/ 259 h 452"/>
              <a:gd name="T60" fmla="*/ 60 w 452"/>
              <a:gd name="T61" fmla="*/ 269 h 452"/>
              <a:gd name="T62" fmla="*/ 78 w 452"/>
              <a:gd name="T63" fmla="*/ 314 h 452"/>
              <a:gd name="T64" fmla="*/ 43 w 452"/>
              <a:gd name="T65" fmla="*/ 363 h 452"/>
              <a:gd name="T66" fmla="*/ 90 w 452"/>
              <a:gd name="T67" fmla="*/ 409 h 452"/>
              <a:gd name="T68" fmla="*/ 139 w 452"/>
              <a:gd name="T69" fmla="*/ 374 h 452"/>
              <a:gd name="T70" fmla="*/ 183 w 452"/>
              <a:gd name="T71" fmla="*/ 393 h 452"/>
              <a:gd name="T72" fmla="*/ 194 w 452"/>
              <a:gd name="T73" fmla="*/ 452 h 452"/>
              <a:gd name="T74" fmla="*/ 259 w 452"/>
              <a:gd name="T75" fmla="*/ 452 h 452"/>
              <a:gd name="T76" fmla="*/ 346 w 452"/>
              <a:gd name="T77" fmla="*/ 210 h 452"/>
              <a:gd name="T78" fmla="*/ 243 w 452"/>
              <a:gd name="T79" fmla="*/ 346 h 452"/>
              <a:gd name="T80" fmla="*/ 106 w 452"/>
              <a:gd name="T81" fmla="*/ 242 h 452"/>
              <a:gd name="T82" fmla="*/ 210 w 452"/>
              <a:gd name="T83" fmla="*/ 106 h 452"/>
              <a:gd name="T84" fmla="*/ 266 w 452"/>
              <a:gd name="T85" fmla="*/ 111 h 452"/>
              <a:gd name="T86" fmla="*/ 266 w 452"/>
              <a:gd name="T87" fmla="*/ 111 h 452"/>
              <a:gd name="T88" fmla="*/ 312 w 452"/>
              <a:gd name="T89" fmla="*/ 140 h 452"/>
              <a:gd name="T90" fmla="*/ 331 w 452"/>
              <a:gd name="T91" fmla="*/ 165 h 452"/>
              <a:gd name="T92" fmla="*/ 346 w 452"/>
              <a:gd name="T93" fmla="*/ 21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2" h="452">
                <a:moveTo>
                  <a:pt x="259" y="452"/>
                </a:moveTo>
                <a:cubicBezTo>
                  <a:pt x="269" y="393"/>
                  <a:pt x="269" y="393"/>
                  <a:pt x="269" y="393"/>
                </a:cubicBezTo>
                <a:cubicBezTo>
                  <a:pt x="314" y="374"/>
                  <a:pt x="314" y="374"/>
                  <a:pt x="314" y="374"/>
                </a:cubicBezTo>
                <a:cubicBezTo>
                  <a:pt x="363" y="409"/>
                  <a:pt x="363" y="409"/>
                  <a:pt x="363" y="409"/>
                </a:cubicBezTo>
                <a:cubicBezTo>
                  <a:pt x="409" y="363"/>
                  <a:pt x="409" y="363"/>
                  <a:pt x="409" y="363"/>
                </a:cubicBezTo>
                <a:cubicBezTo>
                  <a:pt x="375" y="313"/>
                  <a:pt x="375" y="313"/>
                  <a:pt x="375" y="313"/>
                </a:cubicBezTo>
                <a:cubicBezTo>
                  <a:pt x="393" y="269"/>
                  <a:pt x="393" y="269"/>
                  <a:pt x="393" y="269"/>
                </a:cubicBezTo>
                <a:cubicBezTo>
                  <a:pt x="452" y="259"/>
                  <a:pt x="452" y="259"/>
                  <a:pt x="452" y="259"/>
                </a:cubicBezTo>
                <a:cubicBezTo>
                  <a:pt x="452" y="193"/>
                  <a:pt x="452" y="193"/>
                  <a:pt x="452" y="193"/>
                </a:cubicBezTo>
                <a:cubicBezTo>
                  <a:pt x="393" y="183"/>
                  <a:pt x="393" y="183"/>
                  <a:pt x="393" y="183"/>
                </a:cubicBezTo>
                <a:cubicBezTo>
                  <a:pt x="391" y="178"/>
                  <a:pt x="391" y="178"/>
                  <a:pt x="391" y="178"/>
                </a:cubicBezTo>
                <a:cubicBezTo>
                  <a:pt x="391" y="178"/>
                  <a:pt x="391" y="178"/>
                  <a:pt x="391" y="178"/>
                </a:cubicBezTo>
                <a:cubicBezTo>
                  <a:pt x="384" y="161"/>
                  <a:pt x="384" y="161"/>
                  <a:pt x="384" y="161"/>
                </a:cubicBezTo>
                <a:cubicBezTo>
                  <a:pt x="380" y="152"/>
                  <a:pt x="380" y="152"/>
                  <a:pt x="380" y="152"/>
                </a:cubicBezTo>
                <a:cubicBezTo>
                  <a:pt x="380" y="152"/>
                  <a:pt x="380" y="152"/>
                  <a:pt x="380" y="152"/>
                </a:cubicBezTo>
                <a:cubicBezTo>
                  <a:pt x="375" y="139"/>
                  <a:pt x="375" y="139"/>
                  <a:pt x="375" y="139"/>
                </a:cubicBezTo>
                <a:cubicBezTo>
                  <a:pt x="409" y="89"/>
                  <a:pt x="409" y="89"/>
                  <a:pt x="409" y="89"/>
                </a:cubicBezTo>
                <a:cubicBezTo>
                  <a:pt x="363" y="43"/>
                  <a:pt x="363" y="43"/>
                  <a:pt x="363" y="43"/>
                </a:cubicBezTo>
                <a:cubicBezTo>
                  <a:pt x="314" y="78"/>
                  <a:pt x="314" y="78"/>
                  <a:pt x="314" y="78"/>
                </a:cubicBezTo>
                <a:cubicBezTo>
                  <a:pt x="269" y="59"/>
                  <a:pt x="269" y="59"/>
                  <a:pt x="269" y="59"/>
                </a:cubicBezTo>
                <a:cubicBezTo>
                  <a:pt x="259" y="0"/>
                  <a:pt x="259" y="0"/>
                  <a:pt x="259" y="0"/>
                </a:cubicBezTo>
                <a:cubicBezTo>
                  <a:pt x="193" y="0"/>
                  <a:pt x="193" y="0"/>
                  <a:pt x="193" y="0"/>
                </a:cubicBezTo>
                <a:cubicBezTo>
                  <a:pt x="183" y="59"/>
                  <a:pt x="183" y="59"/>
                  <a:pt x="183" y="59"/>
                </a:cubicBezTo>
                <a:cubicBezTo>
                  <a:pt x="138" y="78"/>
                  <a:pt x="138" y="78"/>
                  <a:pt x="138" y="78"/>
                </a:cubicBezTo>
                <a:cubicBezTo>
                  <a:pt x="89" y="43"/>
                  <a:pt x="89" y="43"/>
                  <a:pt x="89" y="43"/>
                </a:cubicBezTo>
                <a:cubicBezTo>
                  <a:pt x="43" y="89"/>
                  <a:pt x="43" y="89"/>
                  <a:pt x="43" y="89"/>
                </a:cubicBezTo>
                <a:cubicBezTo>
                  <a:pt x="78" y="139"/>
                  <a:pt x="78" y="139"/>
                  <a:pt x="78" y="139"/>
                </a:cubicBezTo>
                <a:cubicBezTo>
                  <a:pt x="59" y="183"/>
                  <a:pt x="59" y="183"/>
                  <a:pt x="59" y="183"/>
                </a:cubicBezTo>
                <a:cubicBezTo>
                  <a:pt x="0" y="193"/>
                  <a:pt x="0" y="193"/>
                  <a:pt x="0" y="193"/>
                </a:cubicBezTo>
                <a:cubicBezTo>
                  <a:pt x="0" y="259"/>
                  <a:pt x="0" y="259"/>
                  <a:pt x="0" y="259"/>
                </a:cubicBezTo>
                <a:cubicBezTo>
                  <a:pt x="60" y="269"/>
                  <a:pt x="60" y="269"/>
                  <a:pt x="60" y="269"/>
                </a:cubicBezTo>
                <a:cubicBezTo>
                  <a:pt x="78" y="314"/>
                  <a:pt x="78" y="314"/>
                  <a:pt x="78" y="314"/>
                </a:cubicBezTo>
                <a:cubicBezTo>
                  <a:pt x="43" y="363"/>
                  <a:pt x="43" y="363"/>
                  <a:pt x="43" y="363"/>
                </a:cubicBezTo>
                <a:cubicBezTo>
                  <a:pt x="90" y="409"/>
                  <a:pt x="90" y="409"/>
                  <a:pt x="90" y="409"/>
                </a:cubicBezTo>
                <a:cubicBezTo>
                  <a:pt x="139" y="374"/>
                  <a:pt x="139" y="374"/>
                  <a:pt x="139" y="374"/>
                </a:cubicBezTo>
                <a:cubicBezTo>
                  <a:pt x="183" y="393"/>
                  <a:pt x="183" y="393"/>
                  <a:pt x="183" y="393"/>
                </a:cubicBezTo>
                <a:cubicBezTo>
                  <a:pt x="194" y="452"/>
                  <a:pt x="194" y="452"/>
                  <a:pt x="194" y="452"/>
                </a:cubicBezTo>
                <a:cubicBezTo>
                  <a:pt x="259" y="452"/>
                  <a:pt x="259" y="452"/>
                  <a:pt x="259" y="452"/>
                </a:cubicBezTo>
                <a:close/>
                <a:moveTo>
                  <a:pt x="346" y="210"/>
                </a:moveTo>
                <a:cubicBezTo>
                  <a:pt x="355" y="276"/>
                  <a:pt x="309" y="337"/>
                  <a:pt x="243" y="346"/>
                </a:cubicBezTo>
                <a:cubicBezTo>
                  <a:pt x="176" y="355"/>
                  <a:pt x="115" y="308"/>
                  <a:pt x="106" y="242"/>
                </a:cubicBezTo>
                <a:cubicBezTo>
                  <a:pt x="97" y="176"/>
                  <a:pt x="144" y="115"/>
                  <a:pt x="210" y="106"/>
                </a:cubicBezTo>
                <a:cubicBezTo>
                  <a:pt x="229" y="103"/>
                  <a:pt x="248" y="105"/>
                  <a:pt x="266" y="111"/>
                </a:cubicBezTo>
                <a:cubicBezTo>
                  <a:pt x="266" y="111"/>
                  <a:pt x="266" y="111"/>
                  <a:pt x="266" y="111"/>
                </a:cubicBezTo>
                <a:cubicBezTo>
                  <a:pt x="283" y="117"/>
                  <a:pt x="299" y="127"/>
                  <a:pt x="312" y="140"/>
                </a:cubicBezTo>
                <a:cubicBezTo>
                  <a:pt x="319" y="148"/>
                  <a:pt x="326" y="156"/>
                  <a:pt x="331" y="165"/>
                </a:cubicBezTo>
                <a:cubicBezTo>
                  <a:pt x="339" y="179"/>
                  <a:pt x="344" y="194"/>
                  <a:pt x="346" y="210"/>
                </a:cubicBezTo>
                <a:close/>
              </a:path>
            </a:pathLst>
          </a:custGeom>
          <a:solidFill>
            <a:schemeClr val="lt1">
              <a:lumMod val="95000"/>
            </a:schemeClr>
          </a:solidFill>
          <a:ln>
            <a:noFill/>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8" name="ïŝļiḋe"/>
          <p:cNvSpPr/>
          <p:nvPr>
            <p:custDataLst>
              <p:tags r:id="rId5"/>
            </p:custDataLst>
          </p:nvPr>
        </p:nvSpPr>
        <p:spPr bwMode="auto">
          <a:xfrm>
            <a:off x="5491480" y="2763520"/>
            <a:ext cx="2177415" cy="2178685"/>
          </a:xfrm>
          <a:custGeom>
            <a:avLst/>
            <a:gdLst>
              <a:gd name="T0" fmla="*/ 427 w 746"/>
              <a:gd name="T1" fmla="*/ 746 h 746"/>
              <a:gd name="T2" fmla="*/ 444 w 746"/>
              <a:gd name="T3" fmla="*/ 648 h 746"/>
              <a:gd name="T4" fmla="*/ 518 w 746"/>
              <a:gd name="T5" fmla="*/ 618 h 746"/>
              <a:gd name="T6" fmla="*/ 599 w 746"/>
              <a:gd name="T7" fmla="*/ 675 h 746"/>
              <a:gd name="T8" fmla="*/ 675 w 746"/>
              <a:gd name="T9" fmla="*/ 598 h 746"/>
              <a:gd name="T10" fmla="*/ 618 w 746"/>
              <a:gd name="T11" fmla="*/ 517 h 746"/>
              <a:gd name="T12" fmla="*/ 649 w 746"/>
              <a:gd name="T13" fmla="*/ 444 h 746"/>
              <a:gd name="T14" fmla="*/ 746 w 746"/>
              <a:gd name="T15" fmla="*/ 427 h 746"/>
              <a:gd name="T16" fmla="*/ 746 w 746"/>
              <a:gd name="T17" fmla="*/ 319 h 746"/>
              <a:gd name="T18" fmla="*/ 648 w 746"/>
              <a:gd name="T19" fmla="*/ 302 h 746"/>
              <a:gd name="T20" fmla="*/ 645 w 746"/>
              <a:gd name="T21" fmla="*/ 294 h 746"/>
              <a:gd name="T22" fmla="*/ 645 w 746"/>
              <a:gd name="T23" fmla="*/ 294 h 746"/>
              <a:gd name="T24" fmla="*/ 633 w 746"/>
              <a:gd name="T25" fmla="*/ 266 h 746"/>
              <a:gd name="T26" fmla="*/ 628 w 746"/>
              <a:gd name="T27" fmla="*/ 252 h 746"/>
              <a:gd name="T28" fmla="*/ 628 w 746"/>
              <a:gd name="T29" fmla="*/ 252 h 746"/>
              <a:gd name="T30" fmla="*/ 618 w 746"/>
              <a:gd name="T31" fmla="*/ 229 h 746"/>
              <a:gd name="T32" fmla="*/ 675 w 746"/>
              <a:gd name="T33" fmla="*/ 147 h 746"/>
              <a:gd name="T34" fmla="*/ 599 w 746"/>
              <a:gd name="T35" fmla="*/ 71 h 746"/>
              <a:gd name="T36" fmla="*/ 518 w 746"/>
              <a:gd name="T37" fmla="*/ 128 h 746"/>
              <a:gd name="T38" fmla="*/ 444 w 746"/>
              <a:gd name="T39" fmla="*/ 97 h 746"/>
              <a:gd name="T40" fmla="*/ 427 w 746"/>
              <a:gd name="T41" fmla="*/ 0 h 746"/>
              <a:gd name="T42" fmla="*/ 319 w 746"/>
              <a:gd name="T43" fmla="*/ 0 h 746"/>
              <a:gd name="T44" fmla="*/ 302 w 746"/>
              <a:gd name="T45" fmla="*/ 98 h 746"/>
              <a:gd name="T46" fmla="*/ 229 w 746"/>
              <a:gd name="T47" fmla="*/ 128 h 746"/>
              <a:gd name="T48" fmla="*/ 148 w 746"/>
              <a:gd name="T49" fmla="*/ 71 h 746"/>
              <a:gd name="T50" fmla="*/ 71 w 746"/>
              <a:gd name="T51" fmla="*/ 147 h 746"/>
              <a:gd name="T52" fmla="*/ 129 w 746"/>
              <a:gd name="T53" fmla="*/ 229 h 746"/>
              <a:gd name="T54" fmla="*/ 98 w 746"/>
              <a:gd name="T55" fmla="*/ 302 h 746"/>
              <a:gd name="T56" fmla="*/ 0 w 746"/>
              <a:gd name="T57" fmla="*/ 319 h 746"/>
              <a:gd name="T58" fmla="*/ 0 w 746"/>
              <a:gd name="T59" fmla="*/ 427 h 746"/>
              <a:gd name="T60" fmla="*/ 98 w 746"/>
              <a:gd name="T61" fmla="*/ 444 h 746"/>
              <a:gd name="T62" fmla="*/ 129 w 746"/>
              <a:gd name="T63" fmla="*/ 518 h 746"/>
              <a:gd name="T64" fmla="*/ 72 w 746"/>
              <a:gd name="T65" fmla="*/ 599 h 746"/>
              <a:gd name="T66" fmla="*/ 148 w 746"/>
              <a:gd name="T67" fmla="*/ 675 h 746"/>
              <a:gd name="T68" fmla="*/ 229 w 746"/>
              <a:gd name="T69" fmla="*/ 618 h 746"/>
              <a:gd name="T70" fmla="*/ 303 w 746"/>
              <a:gd name="T71" fmla="*/ 648 h 746"/>
              <a:gd name="T72" fmla="*/ 320 w 746"/>
              <a:gd name="T73" fmla="*/ 746 h 746"/>
              <a:gd name="T74" fmla="*/ 427 w 746"/>
              <a:gd name="T75" fmla="*/ 746 h 746"/>
              <a:gd name="T76" fmla="*/ 571 w 746"/>
              <a:gd name="T77" fmla="*/ 346 h 746"/>
              <a:gd name="T78" fmla="*/ 400 w 746"/>
              <a:gd name="T79" fmla="*/ 571 h 746"/>
              <a:gd name="T80" fmla="*/ 175 w 746"/>
              <a:gd name="T81" fmla="*/ 400 h 746"/>
              <a:gd name="T82" fmla="*/ 346 w 746"/>
              <a:gd name="T83" fmla="*/ 175 h 746"/>
              <a:gd name="T84" fmla="*/ 438 w 746"/>
              <a:gd name="T85" fmla="*/ 184 h 746"/>
              <a:gd name="T86" fmla="*/ 438 w 746"/>
              <a:gd name="T87" fmla="*/ 184 h 746"/>
              <a:gd name="T88" fmla="*/ 514 w 746"/>
              <a:gd name="T89" fmla="*/ 232 h 746"/>
              <a:gd name="T90" fmla="*/ 546 w 746"/>
              <a:gd name="T91" fmla="*/ 273 h 746"/>
              <a:gd name="T92" fmla="*/ 571 w 746"/>
              <a:gd name="T93" fmla="*/ 3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6" h="746">
                <a:moveTo>
                  <a:pt x="427" y="746"/>
                </a:moveTo>
                <a:cubicBezTo>
                  <a:pt x="444" y="648"/>
                  <a:pt x="444" y="648"/>
                  <a:pt x="444" y="648"/>
                </a:cubicBezTo>
                <a:cubicBezTo>
                  <a:pt x="518" y="618"/>
                  <a:pt x="518" y="618"/>
                  <a:pt x="518" y="618"/>
                </a:cubicBezTo>
                <a:cubicBezTo>
                  <a:pt x="599" y="675"/>
                  <a:pt x="599" y="675"/>
                  <a:pt x="599" y="675"/>
                </a:cubicBezTo>
                <a:cubicBezTo>
                  <a:pt x="675" y="598"/>
                  <a:pt x="675" y="598"/>
                  <a:pt x="675" y="598"/>
                </a:cubicBezTo>
                <a:cubicBezTo>
                  <a:pt x="618" y="517"/>
                  <a:pt x="618" y="517"/>
                  <a:pt x="618" y="517"/>
                </a:cubicBezTo>
                <a:cubicBezTo>
                  <a:pt x="649" y="444"/>
                  <a:pt x="649" y="444"/>
                  <a:pt x="649" y="444"/>
                </a:cubicBezTo>
                <a:cubicBezTo>
                  <a:pt x="746" y="427"/>
                  <a:pt x="746" y="427"/>
                  <a:pt x="746" y="427"/>
                </a:cubicBezTo>
                <a:cubicBezTo>
                  <a:pt x="746" y="319"/>
                  <a:pt x="746" y="319"/>
                  <a:pt x="746" y="319"/>
                </a:cubicBezTo>
                <a:cubicBezTo>
                  <a:pt x="648" y="302"/>
                  <a:pt x="648" y="302"/>
                  <a:pt x="648" y="302"/>
                </a:cubicBezTo>
                <a:cubicBezTo>
                  <a:pt x="645" y="294"/>
                  <a:pt x="645" y="294"/>
                  <a:pt x="645" y="294"/>
                </a:cubicBezTo>
                <a:cubicBezTo>
                  <a:pt x="645" y="294"/>
                  <a:pt x="645" y="294"/>
                  <a:pt x="645" y="294"/>
                </a:cubicBezTo>
                <a:cubicBezTo>
                  <a:pt x="633" y="266"/>
                  <a:pt x="633" y="266"/>
                  <a:pt x="633" y="266"/>
                </a:cubicBezTo>
                <a:cubicBezTo>
                  <a:pt x="628" y="252"/>
                  <a:pt x="628" y="252"/>
                  <a:pt x="628" y="252"/>
                </a:cubicBezTo>
                <a:cubicBezTo>
                  <a:pt x="628" y="252"/>
                  <a:pt x="628" y="252"/>
                  <a:pt x="628" y="252"/>
                </a:cubicBezTo>
                <a:cubicBezTo>
                  <a:pt x="618" y="229"/>
                  <a:pt x="618" y="229"/>
                  <a:pt x="618" y="229"/>
                </a:cubicBezTo>
                <a:cubicBezTo>
                  <a:pt x="675" y="147"/>
                  <a:pt x="675" y="147"/>
                  <a:pt x="675" y="147"/>
                </a:cubicBezTo>
                <a:cubicBezTo>
                  <a:pt x="599" y="71"/>
                  <a:pt x="599" y="71"/>
                  <a:pt x="599" y="71"/>
                </a:cubicBezTo>
                <a:cubicBezTo>
                  <a:pt x="518" y="128"/>
                  <a:pt x="518" y="128"/>
                  <a:pt x="518" y="128"/>
                </a:cubicBezTo>
                <a:cubicBezTo>
                  <a:pt x="444" y="97"/>
                  <a:pt x="444" y="97"/>
                  <a:pt x="444" y="97"/>
                </a:cubicBezTo>
                <a:cubicBezTo>
                  <a:pt x="427" y="0"/>
                  <a:pt x="427" y="0"/>
                  <a:pt x="427" y="0"/>
                </a:cubicBezTo>
                <a:cubicBezTo>
                  <a:pt x="319" y="0"/>
                  <a:pt x="319" y="0"/>
                  <a:pt x="319" y="0"/>
                </a:cubicBezTo>
                <a:cubicBezTo>
                  <a:pt x="302" y="98"/>
                  <a:pt x="302" y="98"/>
                  <a:pt x="302" y="98"/>
                </a:cubicBezTo>
                <a:cubicBezTo>
                  <a:pt x="229" y="128"/>
                  <a:pt x="229" y="128"/>
                  <a:pt x="229" y="128"/>
                </a:cubicBezTo>
                <a:cubicBezTo>
                  <a:pt x="148" y="71"/>
                  <a:pt x="148" y="71"/>
                  <a:pt x="148" y="71"/>
                </a:cubicBezTo>
                <a:cubicBezTo>
                  <a:pt x="71" y="147"/>
                  <a:pt x="71" y="147"/>
                  <a:pt x="71" y="147"/>
                </a:cubicBezTo>
                <a:cubicBezTo>
                  <a:pt x="129" y="229"/>
                  <a:pt x="129" y="229"/>
                  <a:pt x="129" y="229"/>
                </a:cubicBezTo>
                <a:cubicBezTo>
                  <a:pt x="98" y="302"/>
                  <a:pt x="98" y="302"/>
                  <a:pt x="98" y="302"/>
                </a:cubicBezTo>
                <a:cubicBezTo>
                  <a:pt x="0" y="319"/>
                  <a:pt x="0" y="319"/>
                  <a:pt x="0" y="319"/>
                </a:cubicBezTo>
                <a:cubicBezTo>
                  <a:pt x="0" y="427"/>
                  <a:pt x="0" y="427"/>
                  <a:pt x="0" y="427"/>
                </a:cubicBezTo>
                <a:cubicBezTo>
                  <a:pt x="98" y="444"/>
                  <a:pt x="98" y="444"/>
                  <a:pt x="98" y="444"/>
                </a:cubicBezTo>
                <a:cubicBezTo>
                  <a:pt x="129" y="518"/>
                  <a:pt x="129" y="518"/>
                  <a:pt x="129" y="518"/>
                </a:cubicBezTo>
                <a:cubicBezTo>
                  <a:pt x="72" y="599"/>
                  <a:pt x="72" y="599"/>
                  <a:pt x="72" y="599"/>
                </a:cubicBezTo>
                <a:cubicBezTo>
                  <a:pt x="148" y="675"/>
                  <a:pt x="148" y="675"/>
                  <a:pt x="148" y="675"/>
                </a:cubicBezTo>
                <a:cubicBezTo>
                  <a:pt x="229" y="618"/>
                  <a:pt x="229" y="618"/>
                  <a:pt x="229" y="618"/>
                </a:cubicBezTo>
                <a:cubicBezTo>
                  <a:pt x="303" y="648"/>
                  <a:pt x="303" y="648"/>
                  <a:pt x="303" y="648"/>
                </a:cubicBezTo>
                <a:cubicBezTo>
                  <a:pt x="320" y="746"/>
                  <a:pt x="320" y="746"/>
                  <a:pt x="320" y="746"/>
                </a:cubicBezTo>
                <a:cubicBezTo>
                  <a:pt x="427" y="746"/>
                  <a:pt x="427" y="746"/>
                  <a:pt x="427" y="746"/>
                </a:cubicBezTo>
                <a:close/>
                <a:moveTo>
                  <a:pt x="571" y="346"/>
                </a:moveTo>
                <a:cubicBezTo>
                  <a:pt x="586" y="455"/>
                  <a:pt x="509" y="556"/>
                  <a:pt x="400" y="571"/>
                </a:cubicBezTo>
                <a:cubicBezTo>
                  <a:pt x="291" y="586"/>
                  <a:pt x="190" y="509"/>
                  <a:pt x="175" y="400"/>
                </a:cubicBezTo>
                <a:cubicBezTo>
                  <a:pt x="160" y="291"/>
                  <a:pt x="237" y="190"/>
                  <a:pt x="346" y="175"/>
                </a:cubicBezTo>
                <a:cubicBezTo>
                  <a:pt x="378" y="171"/>
                  <a:pt x="410" y="174"/>
                  <a:pt x="438" y="184"/>
                </a:cubicBezTo>
                <a:cubicBezTo>
                  <a:pt x="438" y="184"/>
                  <a:pt x="438" y="184"/>
                  <a:pt x="438" y="184"/>
                </a:cubicBezTo>
                <a:cubicBezTo>
                  <a:pt x="467" y="194"/>
                  <a:pt x="493" y="210"/>
                  <a:pt x="514" y="232"/>
                </a:cubicBezTo>
                <a:cubicBezTo>
                  <a:pt x="527" y="244"/>
                  <a:pt x="537" y="258"/>
                  <a:pt x="546" y="273"/>
                </a:cubicBezTo>
                <a:cubicBezTo>
                  <a:pt x="559" y="295"/>
                  <a:pt x="568" y="320"/>
                  <a:pt x="571" y="346"/>
                </a:cubicBezTo>
                <a:close/>
              </a:path>
            </a:pathLst>
          </a:custGeom>
          <a:solidFill>
            <a:schemeClr val="lt1">
              <a:lumMod val="95000"/>
            </a:schemeClr>
          </a:solidFill>
          <a:ln w="38100" cap="flat">
            <a:noFill/>
            <a:prstDash val="solid"/>
            <a:miter lim="800000"/>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9" name="iṡḻíḑê"/>
          <p:cNvSpPr/>
          <p:nvPr>
            <p:custDataLst>
              <p:tags r:id="rId6"/>
            </p:custDataLst>
          </p:nvPr>
        </p:nvSpPr>
        <p:spPr bwMode="auto">
          <a:xfrm>
            <a:off x="6230620" y="3416935"/>
            <a:ext cx="702945" cy="809625"/>
          </a:xfrm>
          <a:custGeom>
            <a:avLst/>
            <a:gdLst>
              <a:gd name="T0" fmla="*/ 120 w 241"/>
              <a:gd name="T1" fmla="*/ 0 h 277"/>
              <a:gd name="T2" fmla="*/ 187 w 241"/>
              <a:gd name="T3" fmla="*/ 66 h 277"/>
              <a:gd name="T4" fmla="*/ 120 w 241"/>
              <a:gd name="T5" fmla="*/ 132 h 277"/>
              <a:gd name="T6" fmla="*/ 54 w 241"/>
              <a:gd name="T7" fmla="*/ 66 h 277"/>
              <a:gd name="T8" fmla="*/ 120 w 241"/>
              <a:gd name="T9" fmla="*/ 0 h 277"/>
              <a:gd name="T10" fmla="*/ 49 w 241"/>
              <a:gd name="T11" fmla="*/ 148 h 277"/>
              <a:gd name="T12" fmla="*/ 79 w 241"/>
              <a:gd name="T13" fmla="*/ 148 h 277"/>
              <a:gd name="T14" fmla="*/ 106 w 241"/>
              <a:gd name="T15" fmla="*/ 193 h 277"/>
              <a:gd name="T16" fmla="*/ 134 w 241"/>
              <a:gd name="T17" fmla="*/ 193 h 277"/>
              <a:gd name="T18" fmla="*/ 161 w 241"/>
              <a:gd name="T19" fmla="*/ 148 h 277"/>
              <a:gd name="T20" fmla="*/ 192 w 241"/>
              <a:gd name="T21" fmla="*/ 148 h 277"/>
              <a:gd name="T22" fmla="*/ 241 w 241"/>
              <a:gd name="T23" fmla="*/ 197 h 277"/>
              <a:gd name="T24" fmla="*/ 241 w 241"/>
              <a:gd name="T25" fmla="*/ 277 h 277"/>
              <a:gd name="T26" fmla="*/ 0 w 241"/>
              <a:gd name="T27" fmla="*/ 277 h 277"/>
              <a:gd name="T28" fmla="*/ 0 w 241"/>
              <a:gd name="T29" fmla="*/ 197 h 277"/>
              <a:gd name="T30" fmla="*/ 49 w 241"/>
              <a:gd name="T31" fmla="*/ 14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277">
                <a:moveTo>
                  <a:pt x="120" y="0"/>
                </a:moveTo>
                <a:cubicBezTo>
                  <a:pt x="157" y="0"/>
                  <a:pt x="187" y="29"/>
                  <a:pt x="187" y="66"/>
                </a:cubicBezTo>
                <a:cubicBezTo>
                  <a:pt x="187" y="102"/>
                  <a:pt x="157" y="132"/>
                  <a:pt x="120" y="132"/>
                </a:cubicBezTo>
                <a:cubicBezTo>
                  <a:pt x="84" y="132"/>
                  <a:pt x="54" y="102"/>
                  <a:pt x="54" y="66"/>
                </a:cubicBezTo>
                <a:cubicBezTo>
                  <a:pt x="54" y="29"/>
                  <a:pt x="84" y="0"/>
                  <a:pt x="120" y="0"/>
                </a:cubicBezTo>
                <a:close/>
                <a:moveTo>
                  <a:pt x="49" y="148"/>
                </a:moveTo>
                <a:cubicBezTo>
                  <a:pt x="79" y="148"/>
                  <a:pt x="79" y="148"/>
                  <a:pt x="79" y="148"/>
                </a:cubicBezTo>
                <a:cubicBezTo>
                  <a:pt x="106" y="193"/>
                  <a:pt x="106" y="193"/>
                  <a:pt x="106" y="193"/>
                </a:cubicBezTo>
                <a:cubicBezTo>
                  <a:pt x="114" y="206"/>
                  <a:pt x="127" y="206"/>
                  <a:pt x="134" y="193"/>
                </a:cubicBezTo>
                <a:cubicBezTo>
                  <a:pt x="161" y="148"/>
                  <a:pt x="161" y="148"/>
                  <a:pt x="161" y="148"/>
                </a:cubicBezTo>
                <a:cubicBezTo>
                  <a:pt x="192" y="148"/>
                  <a:pt x="192" y="148"/>
                  <a:pt x="192" y="148"/>
                </a:cubicBezTo>
                <a:cubicBezTo>
                  <a:pt x="219" y="148"/>
                  <a:pt x="241" y="171"/>
                  <a:pt x="241" y="197"/>
                </a:cubicBezTo>
                <a:cubicBezTo>
                  <a:pt x="241" y="277"/>
                  <a:pt x="241" y="277"/>
                  <a:pt x="241" y="277"/>
                </a:cubicBezTo>
                <a:cubicBezTo>
                  <a:pt x="202" y="277"/>
                  <a:pt x="39" y="277"/>
                  <a:pt x="0" y="277"/>
                </a:cubicBezTo>
                <a:cubicBezTo>
                  <a:pt x="0" y="197"/>
                  <a:pt x="0" y="197"/>
                  <a:pt x="0" y="197"/>
                </a:cubicBezTo>
                <a:cubicBezTo>
                  <a:pt x="0" y="171"/>
                  <a:pt x="22" y="148"/>
                  <a:pt x="49" y="148"/>
                </a:cubicBezTo>
                <a:close/>
              </a:path>
            </a:pathLst>
          </a:custGeom>
          <a:solidFill>
            <a:schemeClr val="dk1">
              <a:lumMod val="50000"/>
              <a:lumOff val="50000"/>
            </a:schemeClr>
          </a:solidFill>
          <a:ln>
            <a:noFill/>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10" name="íślïdè"/>
          <p:cNvSpPr/>
          <p:nvPr>
            <p:custDataLst>
              <p:tags r:id="rId7"/>
            </p:custDataLst>
          </p:nvPr>
        </p:nvSpPr>
        <p:spPr bwMode="auto">
          <a:xfrm>
            <a:off x="3977640" y="1256665"/>
            <a:ext cx="2261235" cy="2254250"/>
          </a:xfrm>
          <a:custGeom>
            <a:avLst/>
            <a:gdLst>
              <a:gd name="T0" fmla="*/ 630 w 775"/>
              <a:gd name="T1" fmla="*/ 746 h 772"/>
              <a:gd name="T2" fmla="*/ 628 w 775"/>
              <a:gd name="T3" fmla="*/ 747 h 772"/>
              <a:gd name="T4" fmla="*/ 533 w 775"/>
              <a:gd name="T5" fmla="*/ 772 h 772"/>
              <a:gd name="T6" fmla="*/ 385 w 775"/>
              <a:gd name="T7" fmla="*/ 641 h 772"/>
              <a:gd name="T8" fmla="*/ 418 w 775"/>
              <a:gd name="T9" fmla="*/ 537 h 772"/>
              <a:gd name="T10" fmla="*/ 421 w 775"/>
              <a:gd name="T11" fmla="*/ 529 h 772"/>
              <a:gd name="T12" fmla="*/ 34 w 775"/>
              <a:gd name="T13" fmla="*/ 159 h 772"/>
              <a:gd name="T14" fmla="*/ 37 w 775"/>
              <a:gd name="T15" fmla="*/ 37 h 772"/>
              <a:gd name="T16" fmla="*/ 37 w 775"/>
              <a:gd name="T17" fmla="*/ 37 h 772"/>
              <a:gd name="T18" fmla="*/ 159 w 775"/>
              <a:gd name="T19" fmla="*/ 34 h 772"/>
              <a:gd name="T20" fmla="*/ 527 w 775"/>
              <a:gd name="T21" fmla="*/ 419 h 772"/>
              <a:gd name="T22" fmla="*/ 540 w 775"/>
              <a:gd name="T23" fmla="*/ 416 h 772"/>
              <a:gd name="T24" fmla="*/ 643 w 775"/>
              <a:gd name="T25" fmla="*/ 382 h 772"/>
              <a:gd name="T26" fmla="*/ 775 w 775"/>
              <a:gd name="T27" fmla="*/ 530 h 772"/>
              <a:gd name="T28" fmla="*/ 749 w 775"/>
              <a:gd name="T29" fmla="*/ 625 h 772"/>
              <a:gd name="T30" fmla="*/ 749 w 775"/>
              <a:gd name="T31" fmla="*/ 627 h 772"/>
              <a:gd name="T32" fmla="*/ 745 w 775"/>
              <a:gd name="T33" fmla="*/ 623 h 772"/>
              <a:gd name="T34" fmla="*/ 646 w 775"/>
              <a:gd name="T35" fmla="*/ 524 h 772"/>
              <a:gd name="T36" fmla="*/ 567 w 775"/>
              <a:gd name="T37" fmla="*/ 564 h 772"/>
              <a:gd name="T38" fmla="*/ 527 w 775"/>
              <a:gd name="T39" fmla="*/ 644 h 772"/>
              <a:gd name="T40" fmla="*/ 625 w 775"/>
              <a:gd name="T41" fmla="*/ 742 h 772"/>
              <a:gd name="T42" fmla="*/ 630 w 775"/>
              <a:gd name="T43" fmla="*/ 746 h 772"/>
              <a:gd name="T44" fmla="*/ 129 w 775"/>
              <a:gd name="T45" fmla="*/ 129 h 772"/>
              <a:gd name="T46" fmla="*/ 71 w 775"/>
              <a:gd name="T47" fmla="*/ 129 h 772"/>
              <a:gd name="T48" fmla="*/ 71 w 775"/>
              <a:gd name="T49" fmla="*/ 70 h 772"/>
              <a:gd name="T50" fmla="*/ 129 w 775"/>
              <a:gd name="T51" fmla="*/ 70 h 772"/>
              <a:gd name="T52" fmla="*/ 129 w 775"/>
              <a:gd name="T53" fmla="*/ 129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5" h="772">
                <a:moveTo>
                  <a:pt x="630" y="746"/>
                </a:moveTo>
                <a:cubicBezTo>
                  <a:pt x="628" y="747"/>
                  <a:pt x="628" y="747"/>
                  <a:pt x="628" y="747"/>
                </a:cubicBezTo>
                <a:cubicBezTo>
                  <a:pt x="533" y="772"/>
                  <a:pt x="533" y="772"/>
                  <a:pt x="533" y="772"/>
                </a:cubicBezTo>
                <a:cubicBezTo>
                  <a:pt x="385" y="641"/>
                  <a:pt x="385" y="641"/>
                  <a:pt x="385" y="641"/>
                </a:cubicBezTo>
                <a:cubicBezTo>
                  <a:pt x="418" y="537"/>
                  <a:pt x="418" y="537"/>
                  <a:pt x="418" y="537"/>
                </a:cubicBezTo>
                <a:cubicBezTo>
                  <a:pt x="421" y="529"/>
                  <a:pt x="421" y="529"/>
                  <a:pt x="421" y="529"/>
                </a:cubicBezTo>
                <a:cubicBezTo>
                  <a:pt x="34" y="159"/>
                  <a:pt x="34" y="159"/>
                  <a:pt x="34" y="159"/>
                </a:cubicBezTo>
                <a:cubicBezTo>
                  <a:pt x="0" y="127"/>
                  <a:pt x="4" y="70"/>
                  <a:pt x="37" y="37"/>
                </a:cubicBezTo>
                <a:cubicBezTo>
                  <a:pt x="37" y="37"/>
                  <a:pt x="37" y="37"/>
                  <a:pt x="37" y="37"/>
                </a:cubicBezTo>
                <a:cubicBezTo>
                  <a:pt x="70" y="4"/>
                  <a:pt x="127" y="0"/>
                  <a:pt x="159" y="34"/>
                </a:cubicBezTo>
                <a:cubicBezTo>
                  <a:pt x="527" y="419"/>
                  <a:pt x="527" y="419"/>
                  <a:pt x="527" y="419"/>
                </a:cubicBezTo>
                <a:cubicBezTo>
                  <a:pt x="540" y="416"/>
                  <a:pt x="540" y="416"/>
                  <a:pt x="540" y="416"/>
                </a:cubicBezTo>
                <a:cubicBezTo>
                  <a:pt x="643" y="382"/>
                  <a:pt x="643" y="382"/>
                  <a:pt x="643" y="382"/>
                </a:cubicBezTo>
                <a:cubicBezTo>
                  <a:pt x="775" y="530"/>
                  <a:pt x="775" y="530"/>
                  <a:pt x="775" y="530"/>
                </a:cubicBezTo>
                <a:cubicBezTo>
                  <a:pt x="749" y="625"/>
                  <a:pt x="749" y="625"/>
                  <a:pt x="749" y="625"/>
                </a:cubicBezTo>
                <a:cubicBezTo>
                  <a:pt x="749" y="627"/>
                  <a:pt x="749" y="627"/>
                  <a:pt x="749" y="627"/>
                </a:cubicBezTo>
                <a:cubicBezTo>
                  <a:pt x="745" y="623"/>
                  <a:pt x="745" y="623"/>
                  <a:pt x="745" y="623"/>
                </a:cubicBezTo>
                <a:cubicBezTo>
                  <a:pt x="646" y="524"/>
                  <a:pt x="646" y="524"/>
                  <a:pt x="646" y="524"/>
                </a:cubicBezTo>
                <a:cubicBezTo>
                  <a:pt x="567" y="564"/>
                  <a:pt x="567" y="564"/>
                  <a:pt x="567" y="564"/>
                </a:cubicBezTo>
                <a:cubicBezTo>
                  <a:pt x="527" y="644"/>
                  <a:pt x="527" y="644"/>
                  <a:pt x="527" y="644"/>
                </a:cubicBezTo>
                <a:cubicBezTo>
                  <a:pt x="625" y="742"/>
                  <a:pt x="625" y="742"/>
                  <a:pt x="625" y="742"/>
                </a:cubicBezTo>
                <a:cubicBezTo>
                  <a:pt x="630" y="746"/>
                  <a:pt x="630" y="746"/>
                  <a:pt x="630" y="746"/>
                </a:cubicBezTo>
                <a:close/>
                <a:moveTo>
                  <a:pt x="129" y="129"/>
                </a:moveTo>
                <a:cubicBezTo>
                  <a:pt x="113" y="145"/>
                  <a:pt x="87" y="145"/>
                  <a:pt x="71" y="129"/>
                </a:cubicBezTo>
                <a:cubicBezTo>
                  <a:pt x="55" y="113"/>
                  <a:pt x="55" y="86"/>
                  <a:pt x="71" y="70"/>
                </a:cubicBezTo>
                <a:cubicBezTo>
                  <a:pt x="87" y="54"/>
                  <a:pt x="113" y="54"/>
                  <a:pt x="129" y="70"/>
                </a:cubicBezTo>
                <a:cubicBezTo>
                  <a:pt x="145" y="86"/>
                  <a:pt x="145" y="113"/>
                  <a:pt x="129" y="129"/>
                </a:cubicBezTo>
                <a:close/>
              </a:path>
            </a:pathLst>
          </a:custGeom>
          <a:solidFill>
            <a:schemeClr val="accent1"/>
          </a:solidFill>
          <a:ln>
            <a:noFill/>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11" name="iṥḻiḋe"/>
          <p:cNvSpPr/>
          <p:nvPr>
            <p:custDataLst>
              <p:tags r:id="rId8"/>
            </p:custDataLst>
          </p:nvPr>
        </p:nvSpPr>
        <p:spPr bwMode="auto">
          <a:xfrm>
            <a:off x="7404100" y="2087245"/>
            <a:ext cx="299085" cy="563880"/>
          </a:xfrm>
          <a:custGeom>
            <a:avLst/>
            <a:gdLst>
              <a:gd name="T0" fmla="*/ 21 w 51"/>
              <a:gd name="T1" fmla="*/ 72 h 94"/>
              <a:gd name="T2" fmla="*/ 22 w 51"/>
              <a:gd name="T3" fmla="*/ 50 h 94"/>
              <a:gd name="T4" fmla="*/ 7 w 51"/>
              <a:gd name="T5" fmla="*/ 40 h 94"/>
              <a:gd name="T6" fmla="*/ 3 w 51"/>
              <a:gd name="T7" fmla="*/ 26 h 94"/>
              <a:gd name="T8" fmla="*/ 9 w 51"/>
              <a:gd name="T9" fmla="*/ 11 h 94"/>
              <a:gd name="T10" fmla="*/ 23 w 51"/>
              <a:gd name="T11" fmla="*/ 5 h 94"/>
              <a:gd name="T12" fmla="*/ 23 w 51"/>
              <a:gd name="T13" fmla="*/ 0 h 94"/>
              <a:gd name="T14" fmla="*/ 31 w 51"/>
              <a:gd name="T15" fmla="*/ 0 h 94"/>
              <a:gd name="T16" fmla="*/ 31 w 51"/>
              <a:gd name="T17" fmla="*/ 5 h 94"/>
              <a:gd name="T18" fmla="*/ 44 w 51"/>
              <a:gd name="T19" fmla="*/ 11 h 94"/>
              <a:gd name="T20" fmla="*/ 50 w 51"/>
              <a:gd name="T21" fmla="*/ 24 h 94"/>
              <a:gd name="T22" fmla="*/ 37 w 51"/>
              <a:gd name="T23" fmla="*/ 25 h 94"/>
              <a:gd name="T24" fmla="*/ 30 w 51"/>
              <a:gd name="T25" fmla="*/ 17 h 94"/>
              <a:gd name="T26" fmla="*/ 30 w 51"/>
              <a:gd name="T27" fmla="*/ 37 h 94"/>
              <a:gd name="T28" fmla="*/ 47 w 51"/>
              <a:gd name="T29" fmla="*/ 47 h 94"/>
              <a:gd name="T30" fmla="*/ 51 w 51"/>
              <a:gd name="T31" fmla="*/ 61 h 94"/>
              <a:gd name="T32" fmla="*/ 45 w 51"/>
              <a:gd name="T33" fmla="*/ 76 h 94"/>
              <a:gd name="T34" fmla="*/ 29 w 51"/>
              <a:gd name="T35" fmla="*/ 84 h 94"/>
              <a:gd name="T36" fmla="*/ 28 w 51"/>
              <a:gd name="T37" fmla="*/ 94 h 94"/>
              <a:gd name="T38" fmla="*/ 21 w 51"/>
              <a:gd name="T39" fmla="*/ 94 h 94"/>
              <a:gd name="T40" fmla="*/ 21 w 51"/>
              <a:gd name="T41" fmla="*/ 84 h 94"/>
              <a:gd name="T42" fmla="*/ 6 w 51"/>
              <a:gd name="T43" fmla="*/ 77 h 94"/>
              <a:gd name="T44" fmla="*/ 0 w 51"/>
              <a:gd name="T45" fmla="*/ 61 h 94"/>
              <a:gd name="T46" fmla="*/ 14 w 51"/>
              <a:gd name="T47" fmla="*/ 60 h 94"/>
              <a:gd name="T48" fmla="*/ 16 w 51"/>
              <a:gd name="T49" fmla="*/ 67 h 94"/>
              <a:gd name="T50" fmla="*/ 21 w 51"/>
              <a:gd name="T51" fmla="*/ 72 h 94"/>
              <a:gd name="T52" fmla="*/ 23 w 51"/>
              <a:gd name="T53" fmla="*/ 17 h 94"/>
              <a:gd name="T54" fmla="*/ 18 w 51"/>
              <a:gd name="T55" fmla="*/ 20 h 94"/>
              <a:gd name="T56" fmla="*/ 16 w 51"/>
              <a:gd name="T57" fmla="*/ 25 h 94"/>
              <a:gd name="T58" fmla="*/ 17 w 51"/>
              <a:gd name="T59" fmla="*/ 31 h 94"/>
              <a:gd name="T60" fmla="*/ 22 w 51"/>
              <a:gd name="T61" fmla="*/ 35 h 94"/>
              <a:gd name="T62" fmla="*/ 23 w 51"/>
              <a:gd name="T63" fmla="*/ 17 h 94"/>
              <a:gd name="T64" fmla="*/ 29 w 51"/>
              <a:gd name="T65" fmla="*/ 72 h 94"/>
              <a:gd name="T66" fmla="*/ 35 w 51"/>
              <a:gd name="T67" fmla="*/ 69 h 94"/>
              <a:gd name="T68" fmla="*/ 38 w 51"/>
              <a:gd name="T69" fmla="*/ 62 h 94"/>
              <a:gd name="T70" fmla="*/ 36 w 51"/>
              <a:gd name="T71" fmla="*/ 56 h 94"/>
              <a:gd name="T72" fmla="*/ 29 w 51"/>
              <a:gd name="T73" fmla="*/ 52 h 94"/>
              <a:gd name="T74" fmla="*/ 29 w 51"/>
              <a:gd name="T75" fmla="*/ 7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94">
                <a:moveTo>
                  <a:pt x="21" y="72"/>
                </a:moveTo>
                <a:cubicBezTo>
                  <a:pt x="22" y="50"/>
                  <a:pt x="22" y="50"/>
                  <a:pt x="22" y="50"/>
                </a:cubicBezTo>
                <a:cubicBezTo>
                  <a:pt x="15" y="47"/>
                  <a:pt x="10" y="44"/>
                  <a:pt x="7" y="40"/>
                </a:cubicBezTo>
                <a:cubicBezTo>
                  <a:pt x="4" y="36"/>
                  <a:pt x="3" y="31"/>
                  <a:pt x="3" y="26"/>
                </a:cubicBezTo>
                <a:cubicBezTo>
                  <a:pt x="3" y="20"/>
                  <a:pt x="5" y="15"/>
                  <a:pt x="9" y="11"/>
                </a:cubicBezTo>
                <a:cubicBezTo>
                  <a:pt x="12" y="8"/>
                  <a:pt x="17" y="6"/>
                  <a:pt x="23" y="5"/>
                </a:cubicBezTo>
                <a:cubicBezTo>
                  <a:pt x="23" y="0"/>
                  <a:pt x="23" y="0"/>
                  <a:pt x="23" y="0"/>
                </a:cubicBezTo>
                <a:cubicBezTo>
                  <a:pt x="31" y="0"/>
                  <a:pt x="31" y="0"/>
                  <a:pt x="31" y="0"/>
                </a:cubicBezTo>
                <a:cubicBezTo>
                  <a:pt x="31" y="5"/>
                  <a:pt x="31" y="5"/>
                  <a:pt x="31" y="5"/>
                </a:cubicBezTo>
                <a:cubicBezTo>
                  <a:pt x="36" y="6"/>
                  <a:pt x="41" y="8"/>
                  <a:pt x="44" y="11"/>
                </a:cubicBezTo>
                <a:cubicBezTo>
                  <a:pt x="47" y="15"/>
                  <a:pt x="49" y="19"/>
                  <a:pt x="50" y="24"/>
                </a:cubicBezTo>
                <a:cubicBezTo>
                  <a:pt x="37" y="25"/>
                  <a:pt x="37" y="25"/>
                  <a:pt x="37" y="25"/>
                </a:cubicBezTo>
                <a:cubicBezTo>
                  <a:pt x="36" y="21"/>
                  <a:pt x="34" y="18"/>
                  <a:pt x="30" y="17"/>
                </a:cubicBezTo>
                <a:cubicBezTo>
                  <a:pt x="30" y="37"/>
                  <a:pt x="30" y="37"/>
                  <a:pt x="30" y="37"/>
                </a:cubicBezTo>
                <a:cubicBezTo>
                  <a:pt x="38" y="40"/>
                  <a:pt x="44" y="43"/>
                  <a:pt x="47" y="47"/>
                </a:cubicBezTo>
                <a:cubicBezTo>
                  <a:pt x="50" y="50"/>
                  <a:pt x="51" y="55"/>
                  <a:pt x="51" y="61"/>
                </a:cubicBezTo>
                <a:cubicBezTo>
                  <a:pt x="51" y="67"/>
                  <a:pt x="49" y="72"/>
                  <a:pt x="45" y="76"/>
                </a:cubicBezTo>
                <a:cubicBezTo>
                  <a:pt x="41" y="81"/>
                  <a:pt x="36" y="83"/>
                  <a:pt x="29" y="84"/>
                </a:cubicBezTo>
                <a:cubicBezTo>
                  <a:pt x="28" y="94"/>
                  <a:pt x="28" y="94"/>
                  <a:pt x="28" y="94"/>
                </a:cubicBezTo>
                <a:cubicBezTo>
                  <a:pt x="21" y="94"/>
                  <a:pt x="21" y="94"/>
                  <a:pt x="21" y="94"/>
                </a:cubicBezTo>
                <a:cubicBezTo>
                  <a:pt x="21" y="84"/>
                  <a:pt x="21" y="84"/>
                  <a:pt x="21" y="84"/>
                </a:cubicBezTo>
                <a:cubicBezTo>
                  <a:pt x="15" y="83"/>
                  <a:pt x="10" y="81"/>
                  <a:pt x="6" y="77"/>
                </a:cubicBezTo>
                <a:cubicBezTo>
                  <a:pt x="3" y="73"/>
                  <a:pt x="1" y="68"/>
                  <a:pt x="0" y="61"/>
                </a:cubicBezTo>
                <a:cubicBezTo>
                  <a:pt x="14" y="60"/>
                  <a:pt x="14" y="60"/>
                  <a:pt x="14" y="60"/>
                </a:cubicBezTo>
                <a:cubicBezTo>
                  <a:pt x="14" y="62"/>
                  <a:pt x="15" y="65"/>
                  <a:pt x="16" y="67"/>
                </a:cubicBezTo>
                <a:cubicBezTo>
                  <a:pt x="18" y="69"/>
                  <a:pt x="19" y="71"/>
                  <a:pt x="21" y="72"/>
                </a:cubicBezTo>
                <a:close/>
                <a:moveTo>
                  <a:pt x="23" y="17"/>
                </a:moveTo>
                <a:cubicBezTo>
                  <a:pt x="21" y="17"/>
                  <a:pt x="19" y="18"/>
                  <a:pt x="18" y="20"/>
                </a:cubicBezTo>
                <a:cubicBezTo>
                  <a:pt x="16" y="22"/>
                  <a:pt x="16" y="23"/>
                  <a:pt x="16" y="25"/>
                </a:cubicBezTo>
                <a:cubicBezTo>
                  <a:pt x="16" y="27"/>
                  <a:pt x="16" y="29"/>
                  <a:pt x="17" y="31"/>
                </a:cubicBezTo>
                <a:cubicBezTo>
                  <a:pt x="18" y="32"/>
                  <a:pt x="20" y="34"/>
                  <a:pt x="22" y="35"/>
                </a:cubicBezTo>
                <a:lnTo>
                  <a:pt x="23" y="17"/>
                </a:lnTo>
                <a:close/>
                <a:moveTo>
                  <a:pt x="29" y="72"/>
                </a:moveTo>
                <a:cubicBezTo>
                  <a:pt x="32" y="72"/>
                  <a:pt x="34" y="71"/>
                  <a:pt x="35" y="69"/>
                </a:cubicBezTo>
                <a:cubicBezTo>
                  <a:pt x="37" y="67"/>
                  <a:pt x="38" y="65"/>
                  <a:pt x="38" y="62"/>
                </a:cubicBezTo>
                <a:cubicBezTo>
                  <a:pt x="38" y="60"/>
                  <a:pt x="38" y="58"/>
                  <a:pt x="36" y="56"/>
                </a:cubicBezTo>
                <a:cubicBezTo>
                  <a:pt x="35" y="54"/>
                  <a:pt x="33" y="53"/>
                  <a:pt x="29" y="52"/>
                </a:cubicBezTo>
                <a:lnTo>
                  <a:pt x="29" y="72"/>
                </a:lnTo>
                <a:close/>
              </a:path>
            </a:pathLst>
          </a:custGeom>
          <a:solidFill>
            <a:schemeClr val="dk1">
              <a:lumMod val="50000"/>
              <a:lumOff val="50000"/>
            </a:schemeClr>
          </a:solidFill>
          <a:ln>
            <a:noFill/>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12" name="îSľïďé"/>
          <p:cNvSpPr/>
          <p:nvPr>
            <p:custDataLst>
              <p:tags r:id="rId9"/>
            </p:custDataLst>
          </p:nvPr>
        </p:nvSpPr>
        <p:spPr bwMode="auto">
          <a:xfrm>
            <a:off x="7348855" y="5100955"/>
            <a:ext cx="408940" cy="494665"/>
          </a:xfrm>
          <a:custGeom>
            <a:avLst/>
            <a:gdLst>
              <a:gd name="T0" fmla="*/ 186 w 498"/>
              <a:gd name="T1" fmla="*/ 490 h 602"/>
              <a:gd name="T2" fmla="*/ 412 w 498"/>
              <a:gd name="T3" fmla="*/ 138 h 602"/>
              <a:gd name="T4" fmla="*/ 422 w 498"/>
              <a:gd name="T5" fmla="*/ 150 h 602"/>
              <a:gd name="T6" fmla="*/ 440 w 498"/>
              <a:gd name="T7" fmla="*/ 180 h 602"/>
              <a:gd name="T8" fmla="*/ 192 w 498"/>
              <a:gd name="T9" fmla="*/ 516 h 602"/>
              <a:gd name="T10" fmla="*/ 102 w 498"/>
              <a:gd name="T11" fmla="*/ 550 h 602"/>
              <a:gd name="T12" fmla="*/ 62 w 498"/>
              <a:gd name="T13" fmla="*/ 568 h 602"/>
              <a:gd name="T14" fmla="*/ 42 w 498"/>
              <a:gd name="T15" fmla="*/ 572 h 602"/>
              <a:gd name="T16" fmla="*/ 38 w 498"/>
              <a:gd name="T17" fmla="*/ 570 h 602"/>
              <a:gd name="T18" fmla="*/ 32 w 498"/>
              <a:gd name="T19" fmla="*/ 560 h 602"/>
              <a:gd name="T20" fmla="*/ 30 w 498"/>
              <a:gd name="T21" fmla="*/ 536 h 602"/>
              <a:gd name="T22" fmla="*/ 32 w 498"/>
              <a:gd name="T23" fmla="*/ 502 h 602"/>
              <a:gd name="T24" fmla="*/ 34 w 498"/>
              <a:gd name="T25" fmla="*/ 502 h 602"/>
              <a:gd name="T26" fmla="*/ 34 w 498"/>
              <a:gd name="T27" fmla="*/ 500 h 602"/>
              <a:gd name="T28" fmla="*/ 48 w 498"/>
              <a:gd name="T29" fmla="*/ 500 h 602"/>
              <a:gd name="T30" fmla="*/ 56 w 498"/>
              <a:gd name="T31" fmla="*/ 504 h 602"/>
              <a:gd name="T32" fmla="*/ 76 w 498"/>
              <a:gd name="T33" fmla="*/ 516 h 602"/>
              <a:gd name="T34" fmla="*/ 90 w 498"/>
              <a:gd name="T35" fmla="*/ 530 h 602"/>
              <a:gd name="T36" fmla="*/ 100 w 498"/>
              <a:gd name="T37" fmla="*/ 540 h 602"/>
              <a:gd name="T38" fmla="*/ 102 w 498"/>
              <a:gd name="T39" fmla="*/ 550 h 602"/>
              <a:gd name="T40" fmla="*/ 288 w 498"/>
              <a:gd name="T41" fmla="*/ 72 h 602"/>
              <a:gd name="T42" fmla="*/ 308 w 498"/>
              <a:gd name="T43" fmla="*/ 76 h 602"/>
              <a:gd name="T44" fmla="*/ 334 w 498"/>
              <a:gd name="T45" fmla="*/ 86 h 602"/>
              <a:gd name="T46" fmla="*/ 70 w 498"/>
              <a:gd name="T47" fmla="*/ 396 h 602"/>
              <a:gd name="T48" fmla="*/ 288 w 498"/>
              <a:gd name="T49" fmla="*/ 72 h 602"/>
              <a:gd name="T50" fmla="*/ 130 w 498"/>
              <a:gd name="T51" fmla="*/ 480 h 602"/>
              <a:gd name="T52" fmla="*/ 130 w 498"/>
              <a:gd name="T53" fmla="*/ 444 h 602"/>
              <a:gd name="T54" fmla="*/ 130 w 498"/>
              <a:gd name="T55" fmla="*/ 442 h 602"/>
              <a:gd name="T56" fmla="*/ 118 w 498"/>
              <a:gd name="T57" fmla="*/ 442 h 602"/>
              <a:gd name="T58" fmla="*/ 356 w 498"/>
              <a:gd name="T59" fmla="*/ 96 h 602"/>
              <a:gd name="T60" fmla="*/ 378 w 498"/>
              <a:gd name="T61" fmla="*/ 108 h 602"/>
              <a:gd name="T62" fmla="*/ 396 w 498"/>
              <a:gd name="T63" fmla="*/ 122 h 602"/>
              <a:gd name="T64" fmla="*/ 130 w 498"/>
              <a:gd name="T65" fmla="*/ 480 h 602"/>
              <a:gd name="T66" fmla="*/ 432 w 498"/>
              <a:gd name="T67" fmla="*/ 38 h 602"/>
              <a:gd name="T68" fmla="*/ 388 w 498"/>
              <a:gd name="T69" fmla="*/ 14 h 602"/>
              <a:gd name="T70" fmla="*/ 350 w 498"/>
              <a:gd name="T71" fmla="*/ 2 h 602"/>
              <a:gd name="T72" fmla="*/ 322 w 498"/>
              <a:gd name="T73" fmla="*/ 0 h 602"/>
              <a:gd name="T74" fmla="*/ 308 w 498"/>
              <a:gd name="T75" fmla="*/ 4 h 602"/>
              <a:gd name="T76" fmla="*/ 260 w 498"/>
              <a:gd name="T77" fmla="*/ 70 h 602"/>
              <a:gd name="T78" fmla="*/ 8 w 498"/>
              <a:gd name="T79" fmla="*/ 408 h 602"/>
              <a:gd name="T80" fmla="*/ 2 w 498"/>
              <a:gd name="T81" fmla="*/ 450 h 602"/>
              <a:gd name="T82" fmla="*/ 0 w 498"/>
              <a:gd name="T83" fmla="*/ 516 h 602"/>
              <a:gd name="T84" fmla="*/ 0 w 498"/>
              <a:gd name="T85" fmla="*/ 538 h 602"/>
              <a:gd name="T86" fmla="*/ 6 w 498"/>
              <a:gd name="T87" fmla="*/ 578 h 602"/>
              <a:gd name="T88" fmla="*/ 12 w 498"/>
              <a:gd name="T89" fmla="*/ 598 h 602"/>
              <a:gd name="T90" fmla="*/ 14 w 498"/>
              <a:gd name="T91" fmla="*/ 602 h 602"/>
              <a:gd name="T92" fmla="*/ 24 w 498"/>
              <a:gd name="T93" fmla="*/ 602 h 602"/>
              <a:gd name="T94" fmla="*/ 62 w 498"/>
              <a:gd name="T95" fmla="*/ 596 h 602"/>
              <a:gd name="T96" fmla="*/ 448 w 498"/>
              <a:gd name="T97" fmla="*/ 210 h 602"/>
              <a:gd name="T98" fmla="*/ 478 w 498"/>
              <a:gd name="T99" fmla="*/ 168 h 602"/>
              <a:gd name="T100" fmla="*/ 496 w 498"/>
              <a:gd name="T101" fmla="*/ 144 h 602"/>
              <a:gd name="T102" fmla="*/ 498 w 498"/>
              <a:gd name="T103" fmla="*/ 128 h 602"/>
              <a:gd name="T104" fmla="*/ 488 w 498"/>
              <a:gd name="T105" fmla="*/ 100 h 602"/>
              <a:gd name="T106" fmla="*/ 466 w 498"/>
              <a:gd name="T107" fmla="*/ 68 h 602"/>
              <a:gd name="T108" fmla="*/ 432 w 498"/>
              <a:gd name="T109" fmla="*/ 3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8" h="602">
                <a:moveTo>
                  <a:pt x="192" y="516"/>
                </a:moveTo>
                <a:lnTo>
                  <a:pt x="186" y="490"/>
                </a:lnTo>
                <a:lnTo>
                  <a:pt x="144" y="500"/>
                </a:lnTo>
                <a:lnTo>
                  <a:pt x="412" y="138"/>
                </a:lnTo>
                <a:lnTo>
                  <a:pt x="412" y="138"/>
                </a:lnTo>
                <a:lnTo>
                  <a:pt x="422" y="150"/>
                </a:lnTo>
                <a:lnTo>
                  <a:pt x="428" y="160"/>
                </a:lnTo>
                <a:lnTo>
                  <a:pt x="440" y="180"/>
                </a:lnTo>
                <a:lnTo>
                  <a:pt x="192" y="516"/>
                </a:lnTo>
                <a:lnTo>
                  <a:pt x="192" y="516"/>
                </a:lnTo>
                <a:close/>
                <a:moveTo>
                  <a:pt x="102" y="550"/>
                </a:moveTo>
                <a:lnTo>
                  <a:pt x="102" y="550"/>
                </a:lnTo>
                <a:lnTo>
                  <a:pt x="80" y="560"/>
                </a:lnTo>
                <a:lnTo>
                  <a:pt x="62" y="568"/>
                </a:lnTo>
                <a:lnTo>
                  <a:pt x="52" y="570"/>
                </a:lnTo>
                <a:lnTo>
                  <a:pt x="42" y="572"/>
                </a:lnTo>
                <a:lnTo>
                  <a:pt x="42" y="572"/>
                </a:lnTo>
                <a:lnTo>
                  <a:pt x="38" y="570"/>
                </a:lnTo>
                <a:lnTo>
                  <a:pt x="36" y="568"/>
                </a:lnTo>
                <a:lnTo>
                  <a:pt x="32" y="560"/>
                </a:lnTo>
                <a:lnTo>
                  <a:pt x="32" y="550"/>
                </a:lnTo>
                <a:lnTo>
                  <a:pt x="30" y="536"/>
                </a:lnTo>
                <a:lnTo>
                  <a:pt x="32" y="512"/>
                </a:lnTo>
                <a:lnTo>
                  <a:pt x="32" y="502"/>
                </a:lnTo>
                <a:lnTo>
                  <a:pt x="34" y="502"/>
                </a:lnTo>
                <a:lnTo>
                  <a:pt x="34" y="502"/>
                </a:lnTo>
                <a:lnTo>
                  <a:pt x="34" y="500"/>
                </a:lnTo>
                <a:lnTo>
                  <a:pt x="34" y="500"/>
                </a:lnTo>
                <a:lnTo>
                  <a:pt x="40" y="500"/>
                </a:lnTo>
                <a:lnTo>
                  <a:pt x="48" y="500"/>
                </a:lnTo>
                <a:lnTo>
                  <a:pt x="56" y="504"/>
                </a:lnTo>
                <a:lnTo>
                  <a:pt x="56" y="504"/>
                </a:lnTo>
                <a:lnTo>
                  <a:pt x="66" y="508"/>
                </a:lnTo>
                <a:lnTo>
                  <a:pt x="76" y="516"/>
                </a:lnTo>
                <a:lnTo>
                  <a:pt x="76" y="516"/>
                </a:lnTo>
                <a:lnTo>
                  <a:pt x="90" y="530"/>
                </a:lnTo>
                <a:lnTo>
                  <a:pt x="100" y="540"/>
                </a:lnTo>
                <a:lnTo>
                  <a:pt x="100" y="540"/>
                </a:lnTo>
                <a:lnTo>
                  <a:pt x="102" y="546"/>
                </a:lnTo>
                <a:lnTo>
                  <a:pt x="102" y="550"/>
                </a:lnTo>
                <a:lnTo>
                  <a:pt x="102" y="550"/>
                </a:lnTo>
                <a:close/>
                <a:moveTo>
                  <a:pt x="288" y="72"/>
                </a:moveTo>
                <a:lnTo>
                  <a:pt x="288" y="72"/>
                </a:lnTo>
                <a:lnTo>
                  <a:pt x="308" y="76"/>
                </a:lnTo>
                <a:lnTo>
                  <a:pt x="334" y="84"/>
                </a:lnTo>
                <a:lnTo>
                  <a:pt x="334" y="86"/>
                </a:lnTo>
                <a:lnTo>
                  <a:pt x="70" y="444"/>
                </a:lnTo>
                <a:lnTo>
                  <a:pt x="70" y="396"/>
                </a:lnTo>
                <a:lnTo>
                  <a:pt x="46" y="398"/>
                </a:lnTo>
                <a:lnTo>
                  <a:pt x="288" y="72"/>
                </a:lnTo>
                <a:lnTo>
                  <a:pt x="288" y="72"/>
                </a:lnTo>
                <a:close/>
                <a:moveTo>
                  <a:pt x="130" y="480"/>
                </a:moveTo>
                <a:lnTo>
                  <a:pt x="130" y="480"/>
                </a:lnTo>
                <a:lnTo>
                  <a:pt x="130" y="444"/>
                </a:lnTo>
                <a:lnTo>
                  <a:pt x="130" y="444"/>
                </a:lnTo>
                <a:lnTo>
                  <a:pt x="130" y="442"/>
                </a:lnTo>
                <a:lnTo>
                  <a:pt x="126" y="442"/>
                </a:lnTo>
                <a:lnTo>
                  <a:pt x="118" y="442"/>
                </a:lnTo>
                <a:lnTo>
                  <a:pt x="92" y="452"/>
                </a:lnTo>
                <a:lnTo>
                  <a:pt x="356" y="96"/>
                </a:lnTo>
                <a:lnTo>
                  <a:pt x="356" y="96"/>
                </a:lnTo>
                <a:lnTo>
                  <a:pt x="378" y="108"/>
                </a:lnTo>
                <a:lnTo>
                  <a:pt x="378" y="108"/>
                </a:lnTo>
                <a:lnTo>
                  <a:pt x="396" y="122"/>
                </a:lnTo>
                <a:lnTo>
                  <a:pt x="130" y="480"/>
                </a:lnTo>
                <a:lnTo>
                  <a:pt x="130" y="480"/>
                </a:lnTo>
                <a:close/>
                <a:moveTo>
                  <a:pt x="432" y="38"/>
                </a:moveTo>
                <a:lnTo>
                  <a:pt x="432" y="38"/>
                </a:lnTo>
                <a:lnTo>
                  <a:pt x="410" y="24"/>
                </a:lnTo>
                <a:lnTo>
                  <a:pt x="388" y="14"/>
                </a:lnTo>
                <a:lnTo>
                  <a:pt x="368" y="6"/>
                </a:lnTo>
                <a:lnTo>
                  <a:pt x="350" y="2"/>
                </a:lnTo>
                <a:lnTo>
                  <a:pt x="334" y="0"/>
                </a:lnTo>
                <a:lnTo>
                  <a:pt x="322" y="0"/>
                </a:lnTo>
                <a:lnTo>
                  <a:pt x="314" y="0"/>
                </a:lnTo>
                <a:lnTo>
                  <a:pt x="308" y="4"/>
                </a:lnTo>
                <a:lnTo>
                  <a:pt x="290" y="28"/>
                </a:lnTo>
                <a:lnTo>
                  <a:pt x="260" y="70"/>
                </a:lnTo>
                <a:lnTo>
                  <a:pt x="16" y="398"/>
                </a:lnTo>
                <a:lnTo>
                  <a:pt x="8" y="408"/>
                </a:lnTo>
                <a:lnTo>
                  <a:pt x="8" y="408"/>
                </a:lnTo>
                <a:lnTo>
                  <a:pt x="2" y="450"/>
                </a:lnTo>
                <a:lnTo>
                  <a:pt x="0" y="492"/>
                </a:lnTo>
                <a:lnTo>
                  <a:pt x="0" y="516"/>
                </a:lnTo>
                <a:lnTo>
                  <a:pt x="0" y="538"/>
                </a:lnTo>
                <a:lnTo>
                  <a:pt x="0" y="538"/>
                </a:lnTo>
                <a:lnTo>
                  <a:pt x="2" y="560"/>
                </a:lnTo>
                <a:lnTo>
                  <a:pt x="6" y="578"/>
                </a:lnTo>
                <a:lnTo>
                  <a:pt x="10" y="594"/>
                </a:lnTo>
                <a:lnTo>
                  <a:pt x="12" y="598"/>
                </a:lnTo>
                <a:lnTo>
                  <a:pt x="14" y="602"/>
                </a:lnTo>
                <a:lnTo>
                  <a:pt x="14" y="602"/>
                </a:lnTo>
                <a:lnTo>
                  <a:pt x="18" y="602"/>
                </a:lnTo>
                <a:lnTo>
                  <a:pt x="24" y="602"/>
                </a:lnTo>
                <a:lnTo>
                  <a:pt x="40" y="600"/>
                </a:lnTo>
                <a:lnTo>
                  <a:pt x="62" y="596"/>
                </a:lnTo>
                <a:lnTo>
                  <a:pt x="196" y="548"/>
                </a:lnTo>
                <a:lnTo>
                  <a:pt x="448" y="210"/>
                </a:lnTo>
                <a:lnTo>
                  <a:pt x="452" y="204"/>
                </a:lnTo>
                <a:lnTo>
                  <a:pt x="478" y="168"/>
                </a:lnTo>
                <a:lnTo>
                  <a:pt x="496" y="144"/>
                </a:lnTo>
                <a:lnTo>
                  <a:pt x="496" y="144"/>
                </a:lnTo>
                <a:lnTo>
                  <a:pt x="498" y="138"/>
                </a:lnTo>
                <a:lnTo>
                  <a:pt x="498" y="128"/>
                </a:lnTo>
                <a:lnTo>
                  <a:pt x="494" y="114"/>
                </a:lnTo>
                <a:lnTo>
                  <a:pt x="488" y="100"/>
                </a:lnTo>
                <a:lnTo>
                  <a:pt x="478" y="84"/>
                </a:lnTo>
                <a:lnTo>
                  <a:pt x="466" y="68"/>
                </a:lnTo>
                <a:lnTo>
                  <a:pt x="450" y="52"/>
                </a:lnTo>
                <a:lnTo>
                  <a:pt x="432" y="38"/>
                </a:lnTo>
                <a:lnTo>
                  <a:pt x="432" y="38"/>
                </a:lnTo>
                <a:close/>
              </a:path>
            </a:pathLst>
          </a:custGeom>
          <a:solidFill>
            <a:schemeClr val="dk1">
              <a:lumMod val="50000"/>
              <a:lumOff val="50000"/>
            </a:schemeClr>
          </a:solidFill>
          <a:ln>
            <a:noFill/>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13" name="îṣ1ïḍê"/>
          <p:cNvSpPr txBox="1"/>
          <p:nvPr/>
        </p:nvSpPr>
        <p:spPr bwMode="auto">
          <a:xfrm>
            <a:off x="673100" y="2087245"/>
            <a:ext cx="3589020" cy="4419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fontScale="90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纳税信用等级的判断</a:t>
            </a:r>
            <a:endParaRPr kumimoji="0" lang="en-US" altLang="zh-CN" sz="2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p:txBody>
      </p:sp>
      <p:sp>
        <p:nvSpPr>
          <p:cNvPr id="14" name="isḻîḓè"/>
          <p:cNvSpPr/>
          <p:nvPr/>
        </p:nvSpPr>
        <p:spPr bwMode="auto">
          <a:xfrm>
            <a:off x="795655" y="3359785"/>
            <a:ext cx="479044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R="0" lvl="0" indent="0" algn="l" defTabSz="913765" rtl="0" eaLnBrk="1" fontAlgn="auto" latinLnBrk="0" hangingPunct="1">
              <a:lnSpc>
                <a:spcPct val="150000"/>
              </a:lnSpc>
              <a:spcBef>
                <a:spcPts val="0"/>
              </a:spcBef>
              <a:spcAft>
                <a:spcPts val="0"/>
              </a:spcAft>
              <a:buClrTx/>
              <a:buSzTx/>
              <a:buNone/>
              <a:defRPr/>
            </a:pPr>
            <a:r>
              <a:rPr lang="en-US" altLang="zh-CN" b="1"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3.个体工商户信用等级判断</a:t>
            </a:r>
            <a:endParaRPr kumimoji="0" lang="en-US"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171450" marR="0" lvl="0" indent="-171450" algn="l"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已按照省税务机关公布的纳税信用管理办法参加评价的，可自4号公告发布之日起，自愿向主管税务机关申请参照企业纳税信用评价指标和评价方式参加评价，并在以后的存续期内适用国家税务总局纳税信用管理相关规定。不能申请退出，同时也不再适用所在省税务机关公布的个体工商户纳税信用管理办法。</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171450" marR="0" lvl="0" indent="-171450" algn="l"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已按照省税务机关公布的纳税信用管理办法参加纳税信用评价的，也可选择沿用原纳税信用级别，符合条件的可申请办理留抵退税。</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5" name="îṧľiḍé"/>
          <p:cNvSpPr txBox="1"/>
          <p:nvPr/>
        </p:nvSpPr>
        <p:spPr bwMode="auto">
          <a:xfrm>
            <a:off x="8524875" y="1372870"/>
            <a:ext cx="2994025" cy="4419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ct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1.判断时点</a:t>
            </a:r>
            <a:endParaRPr kumimoji="0" lang="en-US" altLang="zh-CN"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6" name="ïṣlïďe"/>
          <p:cNvSpPr/>
          <p:nvPr/>
        </p:nvSpPr>
        <p:spPr bwMode="auto">
          <a:xfrm>
            <a:off x="8524875" y="1814830"/>
            <a:ext cx="2994025" cy="6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marR="0" lvl="0" indent="-171450" algn="l"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纳税人向主管税务机关申请办理增值税留抵退税提交《退(抵)税申请表》时</a:t>
            </a: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点</a:t>
            </a:r>
            <a:r>
              <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的纳税信用级别</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171450" marR="0" lvl="0" indent="-171450" algn="l"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已完成退税的纳税信用A级或B级纳税人，因纳税信用年度评价、动态调整等原因，纳税信用级别不再是A级或B级的，其已取得的留抵退税款不需要退回 </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20" name="îṩḻîḍè"/>
          <p:cNvSpPr/>
          <p:nvPr/>
        </p:nvSpPr>
        <p:spPr bwMode="auto">
          <a:xfrm>
            <a:off x="8337550" y="4098290"/>
            <a:ext cx="3370580" cy="224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R="0" lvl="0" indent="0" algn="l" defTabSz="913765" rtl="0" eaLnBrk="1" fontAlgn="auto" latinLnBrk="0" hangingPunct="1">
              <a:lnSpc>
                <a:spcPct val="150000"/>
              </a:lnSpc>
              <a:spcBef>
                <a:spcPts val="0"/>
              </a:spcBef>
              <a:spcAft>
                <a:spcPts val="0"/>
              </a:spcAft>
              <a:buClrTx/>
              <a:buSzTx/>
              <a:buNone/>
              <a:defRPr/>
            </a:pPr>
            <a:r>
              <a:rPr kumimoji="0" lang="en-US" altLang="zh-CN"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2.当前纳税信用级别不是A级或B级的纳税人,</a:t>
            </a:r>
            <a:r>
              <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在</a:t>
            </a:r>
            <a:r>
              <a:rPr kumimoji="0" lang="en-US" altLang="zh-CN"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2022年4月发布</a:t>
            </a:r>
            <a:r>
              <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的</a:t>
            </a:r>
            <a:r>
              <a:rPr kumimoji="0" lang="en-US" altLang="zh-CN"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2021年度的纳税信用评价结果达到A级或B级的，可按照新的纳税信用级别确定是否符合申请留抵退税条件。</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custDataLst>
              <p:tags r:id="rId10"/>
            </p:custDataLst>
          </p:nvPr>
        </p:nvCxnSpPr>
        <p:spPr>
          <a:xfrm>
            <a:off x="7929880" y="3930650"/>
            <a:ext cx="3634105" cy="0"/>
          </a:xfrm>
          <a:prstGeom prst="line">
            <a:avLst/>
          </a:prstGeom>
          <a:ln w="3175">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图片 22" descr="b21bb051f8198618367aaf0f34a239738bd4b21c48a2"/>
          <p:cNvPicPr>
            <a:picLocks noChangeAspect="1"/>
          </p:cNvPicPr>
          <p:nvPr/>
        </p:nvPicPr>
        <p:blipFill>
          <a:blip r:embed="rId11"/>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1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2769870" y="2927985"/>
            <a:ext cx="6286500" cy="501015"/>
          </a:xfrm>
          <a:noFill/>
        </p:spPr>
        <p:txBody>
          <a:bodyPr vert="horz" lIns="91440" tIns="45720" rIns="91440" bIns="45720" rtlCol="0" anchor="ctr">
            <a:noAutofit/>
          </a:bodyPr>
          <a:lstStyle>
            <a:lvl1pPr algn="l" defTabSz="913765" rtl="0" eaLnBrk="1" latinLnBrk="0" hangingPunct="1">
              <a:lnSpc>
                <a:spcPct val="90000"/>
              </a:lnSpc>
              <a:spcBef>
                <a:spcPct val="0"/>
              </a:spcBef>
              <a:buNone/>
              <a:defRPr sz="2400" b="1" kern="1200">
                <a:solidFill>
                  <a:schemeClr val="tx1"/>
                </a:solidFill>
                <a:latin typeface="+mj-lt"/>
                <a:ea typeface="+mj-ea"/>
                <a:cs typeface="+mj-cs"/>
              </a:defRPr>
            </a:lvl1pPr>
          </a:lstStyle>
          <a:p>
            <a:pPr lvl="0" algn="l">
              <a:buClrTx/>
              <a:buSzTx/>
              <a:buFontTx/>
            </a:pPr>
            <a:r>
              <a:rPr lang="en-US" altLang="zh-CN" sz="4800">
                <a:solidFill>
                  <a:schemeClr val="accent1"/>
                </a:solidFill>
                <a:latin typeface="微软雅黑" panose="020B0503020204020204" charset="-122"/>
                <a:ea typeface="微软雅黑" panose="020B0503020204020204" charset="-122"/>
                <a:sym typeface="+mn-ea"/>
              </a:rPr>
              <a:t>留抵退税额的计算</a:t>
            </a:r>
            <a:endParaRPr lang="en-US" altLang="zh-CN" sz="4800">
              <a:solidFill>
                <a:schemeClr val="accent1"/>
              </a:solidFill>
              <a:latin typeface="微软雅黑" panose="020B0503020204020204" charset="-122"/>
              <a:ea typeface="微软雅黑" panose="020B0503020204020204" charset="-122"/>
              <a:sym typeface="+mn-ea"/>
            </a:endParaRPr>
          </a:p>
        </p:txBody>
      </p:sp>
      <p:sp>
        <p:nvSpPr>
          <p:cNvPr id="4" name="文本框 3"/>
          <p:cNvSpPr txBox="1"/>
          <p:nvPr>
            <p:custDataLst>
              <p:tags r:id="rId3"/>
            </p:custDataLst>
          </p:nvPr>
        </p:nvSpPr>
        <p:spPr>
          <a:xfrm>
            <a:off x="10429874" y="2252306"/>
            <a:ext cx="886883" cy="1176694"/>
          </a:xfrm>
          <a:prstGeom prst="rect">
            <a:avLst/>
          </a:prstGeom>
          <a:noFill/>
        </p:spPr>
        <p:txBody>
          <a:bodyPr wrap="none" rtlCol="0">
            <a:prstTxWarp prst="textPlain">
              <a:avLst/>
            </a:prstTxWarp>
            <a:spAutoFit/>
          </a:bodyPr>
          <a:lstStyle/>
          <a:p>
            <a:r>
              <a:rPr lang="en-US" altLang="zh-CN" b="1" dirty="0">
                <a:solidFill>
                  <a:schemeClr val="accent1"/>
                </a:solidFill>
                <a:latin typeface="微软雅黑" panose="020B0503020204020204" charset="-122"/>
                <a:ea typeface="微软雅黑" panose="020B0503020204020204" charset="-122"/>
              </a:rPr>
              <a:t>04</a:t>
            </a:r>
            <a:endParaRPr lang="en-US" altLang="zh-CN" b="1" dirty="0">
              <a:solidFill>
                <a:schemeClr val="accent1"/>
              </a:solidFill>
              <a:latin typeface="微软雅黑" panose="020B0503020204020204" charset="-122"/>
              <a:ea typeface="微软雅黑" panose="020B0503020204020204" charset="-122"/>
            </a:endParaRPr>
          </a:p>
        </p:txBody>
      </p:sp>
      <p:pic>
        <p:nvPicPr>
          <p:cNvPr id="3" name="图片 2" descr="b21bb051f8198618367aaf0f34a239738bd4b21c48a2"/>
          <p:cNvPicPr>
            <a:picLocks noChangeAspect="1"/>
          </p:cNvPicPr>
          <p:nvPr/>
        </p:nvPicPr>
        <p:blipFill>
          <a:blip r:embed="rId4"/>
          <a:stretch>
            <a:fillRect/>
          </a:stretch>
        </p:blipFill>
        <p:spPr>
          <a:xfrm>
            <a:off x="9617710" y="139700"/>
            <a:ext cx="1313815" cy="759460"/>
          </a:xfrm>
          <a:prstGeom prst="rect">
            <a:avLst/>
          </a:prstGeom>
        </p:spPr>
      </p:pic>
      <p:sp>
        <p:nvSpPr>
          <p:cNvPr id="6" name="文本框 5"/>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a:solidFill>
                  <a:schemeClr val="accent1"/>
                </a:solidFill>
                <a:latin typeface="微软雅黑" panose="020B0503020204020204" charset="-122"/>
                <a:ea typeface="微软雅黑" panose="020B0503020204020204" charset="-122"/>
                <a:sym typeface="+mn-ea"/>
              </a:rPr>
              <a:t>留抵退税额的计算</a:t>
            </a:r>
            <a:endParaRPr lang="zh-CN" altLang="en-US">
              <a:solidFill>
                <a:schemeClr val="accent1"/>
              </a:solidFill>
              <a:latin typeface="微软雅黑" panose="020B0503020204020204" charset="-122"/>
              <a:ea typeface="微软雅黑" panose="020B0503020204020204" charset="-122"/>
              <a:sym typeface="+mn-ea"/>
            </a:endParaRPr>
          </a:p>
        </p:txBody>
      </p:sp>
      <p:sp>
        <p:nvSpPr>
          <p:cNvPr id="113" name="íśḷíḓê"/>
          <p:cNvSpPr/>
          <p:nvPr>
            <p:custDataLst>
              <p:tags r:id="rId3"/>
            </p:custDataLst>
          </p:nvPr>
        </p:nvSpPr>
        <p:spPr>
          <a:xfrm>
            <a:off x="4354195" y="1537970"/>
            <a:ext cx="2976245" cy="1791970"/>
          </a:xfrm>
          <a:prstGeom prst="roundRect">
            <a:avLst>
              <a:gd name="adj" fmla="val 2415"/>
            </a:avLst>
          </a:prstGeom>
          <a:solidFill>
            <a:schemeClr val="lt1">
              <a:lumMod val="95000"/>
              <a:alpha val="40000"/>
            </a:schemeClr>
          </a:solidFill>
          <a:ln w="3175">
            <a:solidFill>
              <a:schemeClr val="lt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tIns="46800" anchor="t">
            <a:normAutofit/>
          </a:bodyPr>
          <a:lstStyle/>
          <a:p>
            <a:pPr lvl="0">
              <a:lnSpc>
                <a:spcPct val="120000"/>
              </a:lnSpc>
              <a:defRPr/>
            </a:pPr>
            <a:br>
              <a:rPr lang="zh-CN" altLang="en-US" sz="1000" dirty="0">
                <a:solidFill>
                  <a:srgbClr val="333639"/>
                </a:solidFill>
                <a:latin typeface="微软雅黑" panose="020B0503020204020204" charset="-122"/>
                <a:ea typeface="微软雅黑" panose="020B0503020204020204" charset="-122"/>
              </a:rPr>
            </a:br>
            <a:br>
              <a:rPr lang="zh-CN" altLang="en-US" sz="1000" dirty="0">
                <a:solidFill>
                  <a:srgbClr val="333639"/>
                </a:solidFill>
                <a:latin typeface="微软雅黑" panose="020B0503020204020204" charset="-122"/>
                <a:ea typeface="微软雅黑" panose="020B0503020204020204" charset="-122"/>
              </a:rPr>
            </a:br>
            <a:endParaRPr lang="zh-CN" altLang="en-US" sz="1000" dirty="0">
              <a:solidFill>
                <a:srgbClr val="333639"/>
              </a:solidFill>
              <a:latin typeface="微软雅黑" panose="020B0503020204020204" charset="-122"/>
              <a:ea typeface="微软雅黑" panose="020B0503020204020204" charset="-122"/>
            </a:endParaRPr>
          </a:p>
        </p:txBody>
      </p:sp>
      <p:sp>
        <p:nvSpPr>
          <p:cNvPr id="114" name="iślídé"/>
          <p:cNvSpPr/>
          <p:nvPr>
            <p:custDataLst>
              <p:tags r:id="rId4"/>
            </p:custDataLst>
          </p:nvPr>
        </p:nvSpPr>
        <p:spPr>
          <a:xfrm>
            <a:off x="4615180" y="1313815"/>
            <a:ext cx="2453640" cy="385445"/>
          </a:xfrm>
          <a:prstGeom prst="roundRect">
            <a:avLst>
              <a:gd name="adj" fmla="val 50000"/>
            </a:avLst>
          </a:prstGeom>
          <a:solidFill>
            <a:schemeClr val="accent1"/>
          </a:solidFill>
          <a:ln w="12700">
            <a:solidFill>
              <a:schemeClr val="l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sz="1600" b="1" dirty="0">
                <a:solidFill>
                  <a:schemeClr val="lt1"/>
                </a:solidFill>
                <a:latin typeface="微软雅黑" panose="020B0503020204020204" charset="-122"/>
                <a:ea typeface="微软雅黑" panose="020B0503020204020204" charset="-122"/>
              </a:rPr>
              <a:t>允许退还的增量留抵税额</a:t>
            </a:r>
            <a:endParaRPr sz="1600" b="1" dirty="0">
              <a:solidFill>
                <a:schemeClr val="lt1"/>
              </a:solidFill>
              <a:latin typeface="微软雅黑" panose="020B0503020204020204" charset="-122"/>
              <a:ea typeface="微软雅黑" panose="020B0503020204020204" charset="-122"/>
            </a:endParaRPr>
          </a:p>
        </p:txBody>
      </p:sp>
      <p:sp>
        <p:nvSpPr>
          <p:cNvPr id="115" name="îSliḑê"/>
          <p:cNvSpPr txBox="1"/>
          <p:nvPr>
            <p:custDataLst>
              <p:tags r:id="rId5"/>
            </p:custDataLst>
          </p:nvPr>
        </p:nvSpPr>
        <p:spPr bwMode="auto">
          <a:xfrm>
            <a:off x="5104130" y="1411605"/>
            <a:ext cx="0" cy="221615"/>
          </a:xfrm>
          <a:prstGeom prst="rect">
            <a:avLst/>
          </a:prstGeom>
          <a:noFill/>
          <a:scene3d>
            <a:camera prst="orthographicFront">
              <a:rot lat="0" lon="0" rev="0"/>
            </a:camera>
            <a:lightRig rig="threePt" dir="t"/>
          </a:scene3d>
          <a:sp3d prstMaterial="matte">
            <a:bevelT w="1270" h="1270"/>
          </a:sp3d>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12" name="ïṩḻïḓê"/>
          <p:cNvSpPr/>
          <p:nvPr>
            <p:custDataLst>
              <p:tags r:id="rId6"/>
            </p:custDataLst>
          </p:nvPr>
        </p:nvSpPr>
        <p:spPr bwMode="auto">
          <a:xfrm>
            <a:off x="4522470" y="1915160"/>
            <a:ext cx="2632710" cy="80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indent="0">
              <a:lnSpc>
                <a:spcPct val="130000"/>
              </a:lnSpc>
              <a:spcBef>
                <a:spcPct val="0"/>
              </a:spcBef>
              <a:buNone/>
            </a:pPr>
            <a:r>
              <a:rPr lang="en-US" altLang="zh-CN" dirty="0">
                <a:solidFill>
                  <a:schemeClr val="dk1"/>
                </a:solidFill>
                <a:latin typeface="微软雅黑" panose="020B0503020204020204" charset="-122"/>
                <a:ea typeface="微软雅黑" panose="020B0503020204020204" charset="-122"/>
                <a:cs typeface="微软雅黑" panose="020B0503020204020204" charset="-122"/>
              </a:rPr>
              <a:t>增量留抵税额×进项构成比例×100%</a:t>
            </a: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09" name="îṡļïḍé"/>
          <p:cNvSpPr/>
          <p:nvPr>
            <p:custDataLst>
              <p:tags r:id="rId7"/>
            </p:custDataLst>
          </p:nvPr>
        </p:nvSpPr>
        <p:spPr>
          <a:xfrm>
            <a:off x="4354195" y="4152265"/>
            <a:ext cx="2976245" cy="1791970"/>
          </a:xfrm>
          <a:prstGeom prst="roundRect">
            <a:avLst>
              <a:gd name="adj" fmla="val 2415"/>
            </a:avLst>
          </a:prstGeom>
          <a:solidFill>
            <a:schemeClr val="lt1">
              <a:lumMod val="95000"/>
              <a:alpha val="40000"/>
            </a:schemeClr>
          </a:solidFill>
          <a:ln w="3175">
            <a:solidFill>
              <a:schemeClr val="lt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tIns="46800" anchor="t">
            <a:normAutofit/>
          </a:bodyPr>
          <a:lstStyle/>
          <a:p>
            <a:pPr lvl="0">
              <a:lnSpc>
                <a:spcPct val="120000"/>
              </a:lnSpc>
              <a:defRPr/>
            </a:pPr>
            <a:br>
              <a:rPr lang="zh-CN" altLang="en-US" sz="1000" dirty="0">
                <a:solidFill>
                  <a:srgbClr val="000000"/>
                </a:solidFill>
                <a:latin typeface="微软雅黑" panose="020B0503020204020204" charset="-122"/>
                <a:ea typeface="微软雅黑" panose="020B0503020204020204" charset="-122"/>
              </a:rPr>
            </a:br>
            <a:endParaRPr lang="zh-CN" altLang="en-US" sz="1000" dirty="0">
              <a:solidFill>
                <a:srgbClr val="000000"/>
              </a:solidFill>
              <a:latin typeface="微软雅黑" panose="020B0503020204020204" charset="-122"/>
              <a:ea typeface="微软雅黑" panose="020B0503020204020204" charset="-122"/>
            </a:endParaRPr>
          </a:p>
        </p:txBody>
      </p:sp>
      <p:sp>
        <p:nvSpPr>
          <p:cNvPr id="110" name="iśľïḋe"/>
          <p:cNvSpPr/>
          <p:nvPr>
            <p:custDataLst>
              <p:tags r:id="rId8"/>
            </p:custDataLst>
          </p:nvPr>
        </p:nvSpPr>
        <p:spPr>
          <a:xfrm>
            <a:off x="4615180" y="3928110"/>
            <a:ext cx="2453640" cy="385445"/>
          </a:xfrm>
          <a:prstGeom prst="roundRect">
            <a:avLst>
              <a:gd name="adj" fmla="val 50000"/>
            </a:avLst>
          </a:prstGeom>
          <a:solidFill>
            <a:schemeClr val="accent3"/>
          </a:solidFill>
          <a:ln w="12700">
            <a:solidFill>
              <a:schemeClr val="l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sz="1600" b="1" dirty="0">
                <a:solidFill>
                  <a:schemeClr val="lt1"/>
                </a:solidFill>
                <a:latin typeface="微软雅黑" panose="020B0503020204020204" charset="-122"/>
                <a:ea typeface="微软雅黑" panose="020B0503020204020204" charset="-122"/>
                <a:cs typeface="微软雅黑" panose="020B0503020204020204" charset="-122"/>
                <a:sym typeface="+mn-ea"/>
              </a:rPr>
              <a:t>允许退还的存量留抵税额</a:t>
            </a:r>
            <a:r>
              <a:rPr sz="1600" b="1" dirty="0">
                <a:solidFill>
                  <a:schemeClr val="lt1"/>
                </a:solidFill>
                <a:latin typeface="微软雅黑" panose="020B0503020204020204" charset="-122"/>
                <a:ea typeface="微软雅黑" panose="020B0503020204020204" charset="-122"/>
                <a:cs typeface="微软雅黑" panose="020B0503020204020204" charset="-122"/>
              </a:rPr>
              <a:t> </a:t>
            </a:r>
            <a:endParaRPr sz="1600" b="1"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108" name="iṩlîḑe"/>
          <p:cNvSpPr/>
          <p:nvPr>
            <p:custDataLst>
              <p:tags r:id="rId9"/>
            </p:custDataLst>
          </p:nvPr>
        </p:nvSpPr>
        <p:spPr bwMode="auto">
          <a:xfrm>
            <a:off x="4525645" y="4448810"/>
            <a:ext cx="263271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indent="0">
              <a:lnSpc>
                <a:spcPct val="130000"/>
              </a:lnSpc>
              <a:spcBef>
                <a:spcPct val="0"/>
              </a:spcBef>
              <a:buNone/>
            </a:pPr>
            <a:r>
              <a:rPr lang="zh-CN" altLang="en-US" dirty="0">
                <a:solidFill>
                  <a:schemeClr val="dk1"/>
                </a:solidFill>
                <a:latin typeface="微软雅黑" panose="020B0503020204020204" charset="-122"/>
                <a:ea typeface="微软雅黑" panose="020B0503020204020204" charset="-122"/>
                <a:cs typeface="微软雅黑" panose="020B0503020204020204" charset="-122"/>
                <a:sym typeface="+mn-ea"/>
              </a:rPr>
              <a:t>存</a:t>
            </a:r>
            <a:r>
              <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rPr>
              <a:t>量留抵税额×进项构成比例×100%</a:t>
            </a:r>
            <a:endPar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12" name="ïṥ1íḋé"/>
          <p:cNvSpPr/>
          <p:nvPr>
            <p:custDataLst>
              <p:tags r:id="rId10"/>
            </p:custDataLst>
          </p:nvPr>
        </p:nvSpPr>
        <p:spPr>
          <a:xfrm>
            <a:off x="8391525" y="2393950"/>
            <a:ext cx="2842895" cy="2845435"/>
          </a:xfrm>
          <a:prstGeom prst="ellipse">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3" name="îṣ1îďè"/>
          <p:cNvSpPr/>
          <p:nvPr>
            <p:custDataLst>
              <p:tags r:id="rId11"/>
            </p:custDataLst>
          </p:nvPr>
        </p:nvSpPr>
        <p:spPr bwMode="auto">
          <a:xfrm>
            <a:off x="10562590" y="2924810"/>
            <a:ext cx="398780" cy="973455"/>
          </a:xfrm>
          <a:custGeom>
            <a:avLst/>
            <a:gdLst>
              <a:gd name="T0" fmla="*/ 7 w 287"/>
              <a:gd name="T1" fmla="*/ 417 h 701"/>
              <a:gd name="T2" fmla="*/ 230 w 287"/>
              <a:gd name="T3" fmla="*/ 701 h 701"/>
              <a:gd name="T4" fmla="*/ 287 w 287"/>
              <a:gd name="T5" fmla="*/ 310 h 701"/>
              <a:gd name="T6" fmla="*/ 0 w 287"/>
              <a:gd name="T7" fmla="*/ 0 h 701"/>
            </a:gdLst>
            <a:ahLst/>
            <a:cxnLst>
              <a:cxn ang="0">
                <a:pos x="T0" y="T1"/>
              </a:cxn>
              <a:cxn ang="0">
                <a:pos x="T2" y="T3"/>
              </a:cxn>
              <a:cxn ang="0">
                <a:pos x="T4" y="T5"/>
              </a:cxn>
              <a:cxn ang="0">
                <a:pos x="T6" y="T7"/>
              </a:cxn>
            </a:cxnLst>
            <a:rect l="0" t="0" r="r" b="b"/>
            <a:pathLst>
              <a:path w="287" h="701">
                <a:moveTo>
                  <a:pt x="7" y="417"/>
                </a:moveTo>
                <a:lnTo>
                  <a:pt x="230" y="701"/>
                </a:lnTo>
                <a:lnTo>
                  <a:pt x="287" y="310"/>
                </a:lnTo>
                <a:lnTo>
                  <a:pt x="0" y="0"/>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4" name="íṩļîḑè"/>
          <p:cNvSpPr/>
          <p:nvPr>
            <p:custDataLst>
              <p:tags r:id="rId12"/>
            </p:custDataLst>
          </p:nvPr>
        </p:nvSpPr>
        <p:spPr bwMode="auto">
          <a:xfrm>
            <a:off x="9483725" y="2115185"/>
            <a:ext cx="1210945" cy="2830195"/>
          </a:xfrm>
          <a:custGeom>
            <a:avLst/>
            <a:gdLst>
              <a:gd name="T0" fmla="*/ 853 w 872"/>
              <a:gd name="T1" fmla="*/ 2038 h 2038"/>
              <a:gd name="T2" fmla="*/ 500 w 872"/>
              <a:gd name="T3" fmla="*/ 1597 h 2038"/>
              <a:gd name="T4" fmla="*/ 265 w 872"/>
              <a:gd name="T5" fmla="*/ 1723 h 2038"/>
              <a:gd name="T6" fmla="*/ 225 w 872"/>
              <a:gd name="T7" fmla="*/ 1758 h 2038"/>
              <a:gd name="T8" fmla="*/ 242 w 872"/>
              <a:gd name="T9" fmla="*/ 2023 h 2038"/>
              <a:gd name="T10" fmla="*/ 872 w 872"/>
              <a:gd name="T11" fmla="*/ 2023 h 2038"/>
              <a:gd name="T12" fmla="*/ 493 w 872"/>
              <a:gd name="T13" fmla="*/ 1173 h 2038"/>
              <a:gd name="T14" fmla="*/ 749 w 872"/>
              <a:gd name="T15" fmla="*/ 533 h 2038"/>
              <a:gd name="T16" fmla="*/ 772 w 872"/>
              <a:gd name="T17" fmla="*/ 986 h 2038"/>
              <a:gd name="T18" fmla="*/ 498 w 872"/>
              <a:gd name="T19" fmla="*/ 1133 h 2038"/>
              <a:gd name="T20" fmla="*/ 443 w 872"/>
              <a:gd name="T21" fmla="*/ 796 h 2038"/>
              <a:gd name="T22" fmla="*/ 725 w 872"/>
              <a:gd name="T23" fmla="*/ 536 h 2038"/>
              <a:gd name="T24" fmla="*/ 0 w 872"/>
              <a:gd name="T25"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2038">
                <a:moveTo>
                  <a:pt x="853" y="2038"/>
                </a:moveTo>
                <a:lnTo>
                  <a:pt x="500" y="1597"/>
                </a:lnTo>
                <a:lnTo>
                  <a:pt x="265" y="1723"/>
                </a:lnTo>
                <a:lnTo>
                  <a:pt x="225" y="1758"/>
                </a:lnTo>
                <a:lnTo>
                  <a:pt x="242" y="2023"/>
                </a:lnTo>
                <a:lnTo>
                  <a:pt x="872" y="2023"/>
                </a:lnTo>
                <a:lnTo>
                  <a:pt x="493" y="1173"/>
                </a:lnTo>
                <a:lnTo>
                  <a:pt x="749" y="533"/>
                </a:lnTo>
                <a:lnTo>
                  <a:pt x="772" y="986"/>
                </a:lnTo>
                <a:lnTo>
                  <a:pt x="498" y="1133"/>
                </a:lnTo>
                <a:lnTo>
                  <a:pt x="443" y="796"/>
                </a:lnTo>
                <a:lnTo>
                  <a:pt x="725" y="536"/>
                </a:lnTo>
                <a:lnTo>
                  <a:pt x="0" y="0"/>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5" name="í$ḻîḋé"/>
          <p:cNvSpPr/>
          <p:nvPr>
            <p:custDataLst>
              <p:tags r:id="rId13"/>
            </p:custDataLst>
          </p:nvPr>
        </p:nvSpPr>
        <p:spPr bwMode="auto">
          <a:xfrm flipH="1">
            <a:off x="8967470" y="2703830"/>
            <a:ext cx="852805" cy="588645"/>
          </a:xfrm>
          <a:prstGeom prst="line">
            <a:avLst/>
          </a:pr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6" name="íṧḷiḓe"/>
          <p:cNvSpPr/>
          <p:nvPr>
            <p:custDataLst>
              <p:tags r:id="rId14"/>
            </p:custDataLst>
          </p:nvPr>
        </p:nvSpPr>
        <p:spPr bwMode="auto">
          <a:xfrm>
            <a:off x="8150860" y="2141855"/>
            <a:ext cx="3238500" cy="3164840"/>
          </a:xfrm>
          <a:custGeom>
            <a:avLst/>
            <a:gdLst>
              <a:gd name="T0" fmla="*/ 974 w 2332"/>
              <a:gd name="T1" fmla="*/ 0 h 2279"/>
              <a:gd name="T2" fmla="*/ 1581 w 2332"/>
              <a:gd name="T3" fmla="*/ 81 h 2279"/>
              <a:gd name="T4" fmla="*/ 2059 w 2332"/>
              <a:gd name="T5" fmla="*/ 360 h 2279"/>
              <a:gd name="T6" fmla="*/ 2332 w 2332"/>
              <a:gd name="T7" fmla="*/ 820 h 2279"/>
              <a:gd name="T8" fmla="*/ 2249 w 2332"/>
              <a:gd name="T9" fmla="*/ 1718 h 2279"/>
              <a:gd name="T10" fmla="*/ 1652 w 2332"/>
              <a:gd name="T11" fmla="*/ 2279 h 2279"/>
              <a:gd name="T12" fmla="*/ 714 w 2332"/>
              <a:gd name="T13" fmla="*/ 2279 h 2279"/>
              <a:gd name="T14" fmla="*/ 57 w 2332"/>
              <a:gd name="T15" fmla="*/ 1649 h 2279"/>
              <a:gd name="T16" fmla="*/ 0 w 2332"/>
              <a:gd name="T17" fmla="*/ 967 h 2279"/>
              <a:gd name="T18" fmla="*/ 221 w 2332"/>
              <a:gd name="T19" fmla="*/ 448 h 2279"/>
              <a:gd name="T20" fmla="*/ 974 w 2332"/>
              <a:gd name="T21" fmla="*/ 0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2" h="2279">
                <a:moveTo>
                  <a:pt x="974" y="0"/>
                </a:moveTo>
                <a:lnTo>
                  <a:pt x="1581" y="81"/>
                </a:lnTo>
                <a:lnTo>
                  <a:pt x="2059" y="360"/>
                </a:lnTo>
                <a:lnTo>
                  <a:pt x="2332" y="820"/>
                </a:lnTo>
                <a:lnTo>
                  <a:pt x="2249" y="1718"/>
                </a:lnTo>
                <a:lnTo>
                  <a:pt x="1652" y="2279"/>
                </a:lnTo>
                <a:lnTo>
                  <a:pt x="714" y="2279"/>
                </a:lnTo>
                <a:lnTo>
                  <a:pt x="57" y="1649"/>
                </a:lnTo>
                <a:lnTo>
                  <a:pt x="0" y="967"/>
                </a:lnTo>
                <a:lnTo>
                  <a:pt x="221" y="448"/>
                </a:lnTo>
                <a:lnTo>
                  <a:pt x="974" y="0"/>
                </a:lnTo>
                <a:close/>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7" name="î$ḻïde"/>
          <p:cNvSpPr/>
          <p:nvPr>
            <p:custDataLst>
              <p:tags r:id="rId15"/>
            </p:custDataLst>
          </p:nvPr>
        </p:nvSpPr>
        <p:spPr bwMode="auto">
          <a:xfrm>
            <a:off x="8457565" y="2494280"/>
            <a:ext cx="2996565" cy="2811780"/>
          </a:xfrm>
          <a:custGeom>
            <a:avLst/>
            <a:gdLst>
              <a:gd name="T0" fmla="*/ 0 w 2158"/>
              <a:gd name="T1" fmla="*/ 194 h 2025"/>
              <a:gd name="T2" fmla="*/ 651 w 2158"/>
              <a:gd name="T3" fmla="*/ 0 h 2025"/>
              <a:gd name="T4" fmla="*/ 981 w 2158"/>
              <a:gd name="T5" fmla="*/ 151 h 2025"/>
              <a:gd name="T6" fmla="*/ 1452 w 2158"/>
              <a:gd name="T7" fmla="*/ 284 h 2025"/>
              <a:gd name="T8" fmla="*/ 2158 w 2158"/>
              <a:gd name="T9" fmla="*/ 578 h 2025"/>
              <a:gd name="T10" fmla="*/ 1746 w 2158"/>
              <a:gd name="T11" fmla="*/ 966 h 2025"/>
              <a:gd name="T12" fmla="*/ 2059 w 2158"/>
              <a:gd name="T13" fmla="*/ 1464 h 2025"/>
              <a:gd name="T14" fmla="*/ 1618 w 2158"/>
              <a:gd name="T15" fmla="*/ 1724 h 2025"/>
              <a:gd name="T16" fmla="*/ 528 w 2158"/>
              <a:gd name="T17" fmla="*/ 2025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8" h="2025">
                <a:moveTo>
                  <a:pt x="0" y="194"/>
                </a:moveTo>
                <a:lnTo>
                  <a:pt x="651" y="0"/>
                </a:lnTo>
                <a:lnTo>
                  <a:pt x="981" y="151"/>
                </a:lnTo>
                <a:lnTo>
                  <a:pt x="1452" y="284"/>
                </a:lnTo>
                <a:lnTo>
                  <a:pt x="2158" y="578"/>
                </a:lnTo>
                <a:lnTo>
                  <a:pt x="1746" y="966"/>
                </a:lnTo>
                <a:lnTo>
                  <a:pt x="2059" y="1464"/>
                </a:lnTo>
                <a:lnTo>
                  <a:pt x="1618" y="1724"/>
                </a:lnTo>
                <a:lnTo>
                  <a:pt x="528" y="2025"/>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8" name="ïślïḋé"/>
          <p:cNvSpPr/>
          <p:nvPr>
            <p:custDataLst>
              <p:tags r:id="rId16"/>
            </p:custDataLst>
          </p:nvPr>
        </p:nvSpPr>
        <p:spPr bwMode="auto">
          <a:xfrm>
            <a:off x="8457565" y="2145665"/>
            <a:ext cx="2424430" cy="3196590"/>
          </a:xfrm>
          <a:custGeom>
            <a:avLst/>
            <a:gdLst>
              <a:gd name="T0" fmla="*/ 0 w 1746"/>
              <a:gd name="T1" fmla="*/ 469 h 2302"/>
              <a:gd name="T2" fmla="*/ 192 w 1746"/>
              <a:gd name="T3" fmla="*/ 739 h 2302"/>
              <a:gd name="T4" fmla="*/ 945 w 1746"/>
              <a:gd name="T5" fmla="*/ 417 h 2302"/>
              <a:gd name="T6" fmla="*/ 888 w 1746"/>
              <a:gd name="T7" fmla="*/ 739 h 2302"/>
              <a:gd name="T8" fmla="*/ 981 w 1746"/>
              <a:gd name="T9" fmla="*/ 1729 h 2302"/>
              <a:gd name="T10" fmla="*/ 1618 w 1746"/>
              <a:gd name="T11" fmla="*/ 1975 h 2302"/>
              <a:gd name="T12" fmla="*/ 1746 w 1746"/>
              <a:gd name="T13" fmla="*/ 1236 h 2302"/>
              <a:gd name="T14" fmla="*/ 1452 w 1746"/>
              <a:gd name="T15" fmla="*/ 535 h 2302"/>
              <a:gd name="T16" fmla="*/ 898 w 1746"/>
              <a:gd name="T17" fmla="*/ 753 h 2302"/>
              <a:gd name="T18" fmla="*/ 1220 w 1746"/>
              <a:gd name="T19" fmla="*/ 1137 h 2302"/>
              <a:gd name="T20" fmla="*/ 950 w 1746"/>
              <a:gd name="T21" fmla="*/ 1717 h 2302"/>
              <a:gd name="T22" fmla="*/ 945 w 1746"/>
              <a:gd name="T23" fmla="*/ 1729 h 2302"/>
              <a:gd name="T24" fmla="*/ 481 w 1746"/>
              <a:gd name="T25" fmla="*/ 2302 h 2302"/>
              <a:gd name="T26" fmla="*/ 239 w 1746"/>
              <a:gd name="T27" fmla="*/ 1137 h 2302"/>
              <a:gd name="T28" fmla="*/ 945 w 1746"/>
              <a:gd name="T29" fmla="*/ 398 h 2302"/>
              <a:gd name="T30" fmla="*/ 774 w 1746"/>
              <a:gd name="T31" fmla="*/ 0 h 2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6" h="2302">
                <a:moveTo>
                  <a:pt x="0" y="469"/>
                </a:moveTo>
                <a:lnTo>
                  <a:pt x="192" y="739"/>
                </a:lnTo>
                <a:lnTo>
                  <a:pt x="945" y="417"/>
                </a:lnTo>
                <a:lnTo>
                  <a:pt x="888" y="739"/>
                </a:lnTo>
                <a:lnTo>
                  <a:pt x="981" y="1729"/>
                </a:lnTo>
                <a:lnTo>
                  <a:pt x="1618" y="1975"/>
                </a:lnTo>
                <a:lnTo>
                  <a:pt x="1746" y="1236"/>
                </a:lnTo>
                <a:lnTo>
                  <a:pt x="1452" y="535"/>
                </a:lnTo>
                <a:lnTo>
                  <a:pt x="898" y="753"/>
                </a:lnTo>
                <a:lnTo>
                  <a:pt x="1220" y="1137"/>
                </a:lnTo>
                <a:lnTo>
                  <a:pt x="950" y="1717"/>
                </a:lnTo>
                <a:lnTo>
                  <a:pt x="945" y="1729"/>
                </a:lnTo>
                <a:lnTo>
                  <a:pt x="481" y="2302"/>
                </a:lnTo>
                <a:lnTo>
                  <a:pt x="239" y="1137"/>
                </a:lnTo>
                <a:lnTo>
                  <a:pt x="945" y="398"/>
                </a:lnTo>
                <a:lnTo>
                  <a:pt x="774" y="0"/>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9" name="íŝľïḍé"/>
          <p:cNvSpPr/>
          <p:nvPr>
            <p:custDataLst>
              <p:tags r:id="rId17"/>
            </p:custDataLst>
          </p:nvPr>
        </p:nvSpPr>
        <p:spPr bwMode="auto">
          <a:xfrm>
            <a:off x="8176895" y="3131820"/>
            <a:ext cx="566420" cy="593090"/>
          </a:xfrm>
          <a:custGeom>
            <a:avLst/>
            <a:gdLst>
              <a:gd name="T0" fmla="*/ 375 w 408"/>
              <a:gd name="T1" fmla="*/ 0 h 427"/>
              <a:gd name="T2" fmla="*/ 408 w 408"/>
              <a:gd name="T3" fmla="*/ 427 h 427"/>
              <a:gd name="T4" fmla="*/ 0 w 408"/>
              <a:gd name="T5" fmla="*/ 275 h 427"/>
            </a:gdLst>
            <a:ahLst/>
            <a:cxnLst>
              <a:cxn ang="0">
                <a:pos x="T0" y="T1"/>
              </a:cxn>
              <a:cxn ang="0">
                <a:pos x="T2" y="T3"/>
              </a:cxn>
              <a:cxn ang="0">
                <a:pos x="T4" y="T5"/>
              </a:cxn>
            </a:cxnLst>
            <a:rect l="0" t="0" r="r" b="b"/>
            <a:pathLst>
              <a:path w="408" h="427">
                <a:moveTo>
                  <a:pt x="375" y="0"/>
                </a:moveTo>
                <a:lnTo>
                  <a:pt x="408" y="427"/>
                </a:lnTo>
                <a:lnTo>
                  <a:pt x="0" y="275"/>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0" name="íṩḻïḋè"/>
          <p:cNvSpPr/>
          <p:nvPr>
            <p:custDataLst>
              <p:tags r:id="rId18"/>
            </p:custDataLst>
          </p:nvPr>
        </p:nvSpPr>
        <p:spPr bwMode="auto">
          <a:xfrm>
            <a:off x="8743315" y="2141855"/>
            <a:ext cx="2217420" cy="989965"/>
          </a:xfrm>
          <a:custGeom>
            <a:avLst/>
            <a:gdLst>
              <a:gd name="T0" fmla="*/ 0 w 1597"/>
              <a:gd name="T1" fmla="*/ 713 h 713"/>
              <a:gd name="T2" fmla="*/ 424 w 1597"/>
              <a:gd name="T3" fmla="*/ 261 h 713"/>
              <a:gd name="T4" fmla="*/ 547 w 1597"/>
              <a:gd name="T5" fmla="*/ 0 h 713"/>
              <a:gd name="T6" fmla="*/ 566 w 1597"/>
              <a:gd name="T7" fmla="*/ 10 h 713"/>
              <a:gd name="T8" fmla="*/ 1057 w 1597"/>
              <a:gd name="T9" fmla="*/ 254 h 713"/>
              <a:gd name="T10" fmla="*/ 1154 w 1597"/>
              <a:gd name="T11" fmla="*/ 81 h 713"/>
              <a:gd name="T12" fmla="*/ 1265 w 1597"/>
              <a:gd name="T13" fmla="*/ 500 h 713"/>
              <a:gd name="T14" fmla="*/ 1597 w 1597"/>
              <a:gd name="T15" fmla="*/ 358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7" h="713">
                <a:moveTo>
                  <a:pt x="0" y="713"/>
                </a:moveTo>
                <a:lnTo>
                  <a:pt x="424" y="261"/>
                </a:lnTo>
                <a:lnTo>
                  <a:pt x="547" y="0"/>
                </a:lnTo>
                <a:lnTo>
                  <a:pt x="566" y="10"/>
                </a:lnTo>
                <a:lnTo>
                  <a:pt x="1057" y="254"/>
                </a:lnTo>
                <a:lnTo>
                  <a:pt x="1154" y="81"/>
                </a:lnTo>
                <a:lnTo>
                  <a:pt x="1265" y="500"/>
                </a:lnTo>
                <a:lnTo>
                  <a:pt x="1597" y="358"/>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1" name="íslídè"/>
          <p:cNvSpPr/>
          <p:nvPr>
            <p:custDataLst>
              <p:tags r:id="rId19"/>
            </p:custDataLst>
          </p:nvPr>
        </p:nvSpPr>
        <p:spPr bwMode="auto">
          <a:xfrm>
            <a:off x="8765540" y="3191510"/>
            <a:ext cx="1054100" cy="1365250"/>
          </a:xfrm>
          <a:custGeom>
            <a:avLst/>
            <a:gdLst>
              <a:gd name="T0" fmla="*/ 0 w 759"/>
              <a:gd name="T1" fmla="*/ 398 h 983"/>
              <a:gd name="T2" fmla="*/ 759 w 759"/>
              <a:gd name="T3" fmla="*/ 983 h 983"/>
              <a:gd name="T4" fmla="*/ 552 w 759"/>
              <a:gd name="T5" fmla="*/ 512 h 983"/>
              <a:gd name="T6" fmla="*/ 759 w 759"/>
              <a:gd name="T7" fmla="*/ 448 h 983"/>
              <a:gd name="T8" fmla="*/ 652 w 759"/>
              <a:gd name="T9" fmla="*/ 0 h 983"/>
              <a:gd name="T10" fmla="*/ 34 w 759"/>
              <a:gd name="T11" fmla="*/ 384 h 983"/>
              <a:gd name="T12" fmla="*/ 541 w 759"/>
              <a:gd name="T13" fmla="*/ 512 h 983"/>
            </a:gdLst>
            <a:ahLst/>
            <a:cxnLst>
              <a:cxn ang="0">
                <a:pos x="T0" y="T1"/>
              </a:cxn>
              <a:cxn ang="0">
                <a:pos x="T2" y="T3"/>
              </a:cxn>
              <a:cxn ang="0">
                <a:pos x="T4" y="T5"/>
              </a:cxn>
              <a:cxn ang="0">
                <a:pos x="T6" y="T7"/>
              </a:cxn>
              <a:cxn ang="0">
                <a:pos x="T8" y="T9"/>
              </a:cxn>
              <a:cxn ang="0">
                <a:pos x="T10" y="T11"/>
              </a:cxn>
              <a:cxn ang="0">
                <a:pos x="T12" y="T13"/>
              </a:cxn>
            </a:cxnLst>
            <a:rect l="0" t="0" r="r" b="b"/>
            <a:pathLst>
              <a:path w="759" h="983">
                <a:moveTo>
                  <a:pt x="0" y="398"/>
                </a:moveTo>
                <a:lnTo>
                  <a:pt x="759" y="983"/>
                </a:lnTo>
                <a:lnTo>
                  <a:pt x="552" y="512"/>
                </a:lnTo>
                <a:lnTo>
                  <a:pt x="759" y="448"/>
                </a:lnTo>
                <a:lnTo>
                  <a:pt x="652" y="0"/>
                </a:lnTo>
                <a:lnTo>
                  <a:pt x="34" y="384"/>
                </a:lnTo>
                <a:lnTo>
                  <a:pt x="541" y="512"/>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2" name="ïśḻiďé"/>
          <p:cNvSpPr/>
          <p:nvPr>
            <p:custDataLst>
              <p:tags r:id="rId20"/>
            </p:custDataLst>
          </p:nvPr>
        </p:nvSpPr>
        <p:spPr bwMode="auto">
          <a:xfrm>
            <a:off x="10213975" y="3743960"/>
            <a:ext cx="644525" cy="403860"/>
          </a:xfrm>
          <a:custGeom>
            <a:avLst/>
            <a:gdLst>
              <a:gd name="T0" fmla="*/ 0 w 464"/>
              <a:gd name="T1" fmla="*/ 0 h 291"/>
              <a:gd name="T2" fmla="*/ 296 w 464"/>
              <a:gd name="T3" fmla="*/ 291 h 291"/>
              <a:gd name="T4" fmla="*/ 464 w 464"/>
              <a:gd name="T5" fmla="*/ 95 h 291"/>
              <a:gd name="T6" fmla="*/ 0 w 464"/>
              <a:gd name="T7" fmla="*/ 0 h 291"/>
            </a:gdLst>
            <a:ahLst/>
            <a:cxnLst>
              <a:cxn ang="0">
                <a:pos x="T0" y="T1"/>
              </a:cxn>
              <a:cxn ang="0">
                <a:pos x="T2" y="T3"/>
              </a:cxn>
              <a:cxn ang="0">
                <a:pos x="T4" y="T5"/>
              </a:cxn>
              <a:cxn ang="0">
                <a:pos x="T6" y="T7"/>
              </a:cxn>
            </a:cxnLst>
            <a:rect l="0" t="0" r="r" b="b"/>
            <a:pathLst>
              <a:path w="464" h="291">
                <a:moveTo>
                  <a:pt x="0" y="0"/>
                </a:moveTo>
                <a:lnTo>
                  <a:pt x="296" y="291"/>
                </a:lnTo>
                <a:lnTo>
                  <a:pt x="464" y="95"/>
                </a:lnTo>
                <a:lnTo>
                  <a:pt x="0" y="0"/>
                </a:lnTo>
                <a:close/>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3" name="íṣlíḓè"/>
          <p:cNvSpPr/>
          <p:nvPr>
            <p:custDataLst>
              <p:tags r:id="rId21"/>
            </p:custDataLst>
          </p:nvPr>
        </p:nvSpPr>
        <p:spPr bwMode="auto">
          <a:xfrm>
            <a:off x="8265795" y="3777615"/>
            <a:ext cx="987425" cy="1591310"/>
          </a:xfrm>
          <a:custGeom>
            <a:avLst/>
            <a:gdLst>
              <a:gd name="T0" fmla="*/ 711 w 711"/>
              <a:gd name="T1" fmla="*/ 689 h 1146"/>
              <a:gd name="T2" fmla="*/ 628 w 711"/>
              <a:gd name="T3" fmla="*/ 1146 h 1146"/>
              <a:gd name="T4" fmla="*/ 469 w 711"/>
              <a:gd name="T5" fmla="*/ 533 h 1146"/>
              <a:gd name="T6" fmla="*/ 280 w 711"/>
              <a:gd name="T7" fmla="*/ 303 h 1146"/>
              <a:gd name="T8" fmla="*/ 0 w 711"/>
              <a:gd name="T9" fmla="*/ 452 h 1146"/>
              <a:gd name="T10" fmla="*/ 344 w 711"/>
              <a:gd name="T11" fmla="*/ 0 h 1146"/>
              <a:gd name="T12" fmla="*/ 299 w 711"/>
              <a:gd name="T13" fmla="*/ 291 h 1146"/>
            </a:gdLst>
            <a:ahLst/>
            <a:cxnLst>
              <a:cxn ang="0">
                <a:pos x="T0" y="T1"/>
              </a:cxn>
              <a:cxn ang="0">
                <a:pos x="T2" y="T3"/>
              </a:cxn>
              <a:cxn ang="0">
                <a:pos x="T4" y="T5"/>
              </a:cxn>
              <a:cxn ang="0">
                <a:pos x="T6" y="T7"/>
              </a:cxn>
              <a:cxn ang="0">
                <a:pos x="T8" y="T9"/>
              </a:cxn>
              <a:cxn ang="0">
                <a:pos x="T10" y="T11"/>
              </a:cxn>
              <a:cxn ang="0">
                <a:pos x="T12" y="T13"/>
              </a:cxn>
            </a:cxnLst>
            <a:rect l="0" t="0" r="r" b="b"/>
            <a:pathLst>
              <a:path w="711" h="1146">
                <a:moveTo>
                  <a:pt x="711" y="689"/>
                </a:moveTo>
                <a:lnTo>
                  <a:pt x="628" y="1146"/>
                </a:lnTo>
                <a:lnTo>
                  <a:pt x="469" y="533"/>
                </a:lnTo>
                <a:lnTo>
                  <a:pt x="280" y="303"/>
                </a:lnTo>
                <a:lnTo>
                  <a:pt x="0" y="452"/>
                </a:lnTo>
                <a:lnTo>
                  <a:pt x="344" y="0"/>
                </a:lnTo>
                <a:lnTo>
                  <a:pt x="299" y="291"/>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4" name="iṡḻiḋé"/>
          <p:cNvSpPr/>
          <p:nvPr>
            <p:custDataLst>
              <p:tags r:id="rId22"/>
            </p:custDataLst>
          </p:nvPr>
        </p:nvSpPr>
        <p:spPr bwMode="auto">
          <a:xfrm flipH="1" flipV="1">
            <a:off x="8808720" y="3777615"/>
            <a:ext cx="1010920" cy="62230"/>
          </a:xfrm>
          <a:prstGeom prst="line">
            <a:avLst/>
          </a:pr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5" name="íśľiḓè"/>
          <p:cNvSpPr/>
          <p:nvPr>
            <p:custDataLst>
              <p:tags r:id="rId23"/>
            </p:custDataLst>
          </p:nvPr>
        </p:nvSpPr>
        <p:spPr bwMode="auto">
          <a:xfrm flipH="1">
            <a:off x="10925175" y="3293110"/>
            <a:ext cx="410845" cy="66675"/>
          </a:xfrm>
          <a:prstGeom prst="line">
            <a:avLst/>
          </a:pr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6" name="íṣḻîḑê"/>
          <p:cNvSpPr/>
          <p:nvPr>
            <p:custDataLst>
              <p:tags r:id="rId24"/>
            </p:custDataLst>
          </p:nvPr>
        </p:nvSpPr>
        <p:spPr bwMode="auto">
          <a:xfrm>
            <a:off x="10720705" y="3898265"/>
            <a:ext cx="240030" cy="1047115"/>
          </a:xfrm>
          <a:custGeom>
            <a:avLst/>
            <a:gdLst>
              <a:gd name="T0" fmla="*/ 0 w 173"/>
              <a:gd name="T1" fmla="*/ 754 h 754"/>
              <a:gd name="T2" fmla="*/ 173 w 173"/>
              <a:gd name="T3" fmla="*/ 308 h 754"/>
              <a:gd name="T4" fmla="*/ 116 w 173"/>
              <a:gd name="T5" fmla="*/ 0 h 754"/>
            </a:gdLst>
            <a:ahLst/>
            <a:cxnLst>
              <a:cxn ang="0">
                <a:pos x="T0" y="T1"/>
              </a:cxn>
              <a:cxn ang="0">
                <a:pos x="T2" y="T3"/>
              </a:cxn>
              <a:cxn ang="0">
                <a:pos x="T4" y="T5"/>
              </a:cxn>
            </a:cxnLst>
            <a:rect l="0" t="0" r="r" b="b"/>
            <a:pathLst>
              <a:path w="173" h="754">
                <a:moveTo>
                  <a:pt x="0" y="754"/>
                </a:moveTo>
                <a:lnTo>
                  <a:pt x="173" y="308"/>
                </a:lnTo>
                <a:lnTo>
                  <a:pt x="116" y="0"/>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7" name="iṣlïďê"/>
          <p:cNvSpPr/>
          <p:nvPr>
            <p:custDataLst>
              <p:tags r:id="rId25"/>
            </p:custDataLst>
          </p:nvPr>
        </p:nvSpPr>
        <p:spPr bwMode="auto">
          <a:xfrm flipH="1" flipV="1">
            <a:off x="10961370" y="4326255"/>
            <a:ext cx="374650" cy="230505"/>
          </a:xfrm>
          <a:prstGeom prst="line">
            <a:avLst/>
          </a:pr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8" name="ïṩḷîḑé"/>
          <p:cNvSpPr/>
          <p:nvPr>
            <p:custDataLst>
              <p:tags r:id="rId26"/>
            </p:custDataLst>
          </p:nvPr>
        </p:nvSpPr>
        <p:spPr bwMode="auto">
          <a:xfrm>
            <a:off x="10634980" y="4171950"/>
            <a:ext cx="59690" cy="773430"/>
          </a:xfrm>
          <a:prstGeom prst="line">
            <a:avLst/>
          </a:pr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9" name="í$ḷîḓê"/>
          <p:cNvSpPr/>
          <p:nvPr>
            <p:custDataLst>
              <p:tags r:id="rId27"/>
            </p:custDataLst>
          </p:nvPr>
        </p:nvSpPr>
        <p:spPr bwMode="auto">
          <a:xfrm flipH="1">
            <a:off x="9102090" y="4945380"/>
            <a:ext cx="697230" cy="423545"/>
          </a:xfrm>
          <a:prstGeom prst="line">
            <a:avLst/>
          </a:pr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0" name="ísḻîďê"/>
          <p:cNvSpPr/>
          <p:nvPr>
            <p:custDataLst>
              <p:tags r:id="rId28"/>
            </p:custDataLst>
          </p:nvPr>
        </p:nvSpPr>
        <p:spPr bwMode="auto">
          <a:xfrm flipH="1">
            <a:off x="9733915" y="3208020"/>
            <a:ext cx="377825" cy="0"/>
          </a:xfrm>
          <a:prstGeom prst="line">
            <a:avLst/>
          </a:pr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1" name="ïṧļîḓè"/>
          <p:cNvSpPr/>
          <p:nvPr>
            <p:custDataLst>
              <p:tags r:id="rId29"/>
            </p:custDataLst>
          </p:nvPr>
        </p:nvSpPr>
        <p:spPr bwMode="auto">
          <a:xfrm flipH="1">
            <a:off x="9852025" y="3724910"/>
            <a:ext cx="259715" cy="81915"/>
          </a:xfrm>
          <a:prstGeom prst="line">
            <a:avLst/>
          </a:pr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2" name="ïš1íḋe"/>
          <p:cNvSpPr/>
          <p:nvPr>
            <p:custDataLst>
              <p:tags r:id="rId30"/>
            </p:custDataLst>
          </p:nvPr>
        </p:nvSpPr>
        <p:spPr bwMode="auto">
          <a:xfrm>
            <a:off x="10157460" y="2477135"/>
            <a:ext cx="112395" cy="11239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3" name="iśľïḋê"/>
          <p:cNvSpPr/>
          <p:nvPr>
            <p:custDataLst>
              <p:tags r:id="rId31"/>
            </p:custDataLst>
          </p:nvPr>
        </p:nvSpPr>
        <p:spPr bwMode="auto">
          <a:xfrm>
            <a:off x="10908665" y="3296285"/>
            <a:ext cx="111125" cy="11239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4" name="ïṣḷîḓé"/>
          <p:cNvSpPr/>
          <p:nvPr>
            <p:custDataLst>
              <p:tags r:id="rId32"/>
            </p:custDataLst>
          </p:nvPr>
        </p:nvSpPr>
        <p:spPr bwMode="auto">
          <a:xfrm>
            <a:off x="10510520" y="3444875"/>
            <a:ext cx="111125" cy="11112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5" name="îŝḻidè"/>
          <p:cNvSpPr/>
          <p:nvPr>
            <p:custDataLst>
              <p:tags r:id="rId33"/>
            </p:custDataLst>
          </p:nvPr>
        </p:nvSpPr>
        <p:spPr bwMode="auto">
          <a:xfrm>
            <a:off x="10059035" y="3168650"/>
            <a:ext cx="112395" cy="11112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6" name="iṡļíďe"/>
          <p:cNvSpPr/>
          <p:nvPr>
            <p:custDataLst>
              <p:tags r:id="rId34"/>
            </p:custDataLst>
          </p:nvPr>
        </p:nvSpPr>
        <p:spPr bwMode="auto">
          <a:xfrm>
            <a:off x="9467215" y="3858895"/>
            <a:ext cx="111125" cy="11239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7" name="íśḷíďé"/>
          <p:cNvSpPr/>
          <p:nvPr>
            <p:custDataLst>
              <p:tags r:id="rId35"/>
            </p:custDataLst>
          </p:nvPr>
        </p:nvSpPr>
        <p:spPr bwMode="auto">
          <a:xfrm>
            <a:off x="8914765" y="3234055"/>
            <a:ext cx="111125" cy="11239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8" name="îSḻîḍè"/>
          <p:cNvSpPr/>
          <p:nvPr>
            <p:custDataLst>
              <p:tags r:id="rId36"/>
            </p:custDataLst>
          </p:nvPr>
        </p:nvSpPr>
        <p:spPr bwMode="auto">
          <a:xfrm>
            <a:off x="8622030" y="4144645"/>
            <a:ext cx="111125" cy="11239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9" name="íṥḷiḓè"/>
          <p:cNvSpPr/>
          <p:nvPr>
            <p:custDataLst>
              <p:tags r:id="rId37"/>
            </p:custDataLst>
          </p:nvPr>
        </p:nvSpPr>
        <p:spPr bwMode="auto">
          <a:xfrm>
            <a:off x="9187180" y="4655820"/>
            <a:ext cx="112395" cy="11112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0" name="i$1iďe"/>
          <p:cNvSpPr/>
          <p:nvPr>
            <p:custDataLst>
              <p:tags r:id="rId38"/>
            </p:custDataLst>
          </p:nvPr>
        </p:nvSpPr>
        <p:spPr bwMode="auto">
          <a:xfrm>
            <a:off x="10114280" y="4274185"/>
            <a:ext cx="112395" cy="11112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1" name="íṧḷîḋê"/>
          <p:cNvSpPr/>
          <p:nvPr>
            <p:custDataLst>
              <p:tags r:id="rId39"/>
            </p:custDataLst>
          </p:nvPr>
        </p:nvSpPr>
        <p:spPr bwMode="auto">
          <a:xfrm>
            <a:off x="10565765" y="4112895"/>
            <a:ext cx="112395" cy="11112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2" name="îṧľíḍê"/>
          <p:cNvSpPr/>
          <p:nvPr>
            <p:custDataLst>
              <p:tags r:id="rId40"/>
            </p:custDataLst>
          </p:nvPr>
        </p:nvSpPr>
        <p:spPr bwMode="auto">
          <a:xfrm>
            <a:off x="10908665" y="4274185"/>
            <a:ext cx="111125" cy="11112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3" name="iṩḷidé"/>
          <p:cNvSpPr/>
          <p:nvPr>
            <p:custDataLst>
              <p:tags r:id="rId41"/>
            </p:custDataLst>
          </p:nvPr>
        </p:nvSpPr>
        <p:spPr bwMode="auto">
          <a:xfrm>
            <a:off x="9763125" y="4888230"/>
            <a:ext cx="112395" cy="112395"/>
          </a:xfrm>
          <a:prstGeom prst="ellipse">
            <a:avLst/>
          </a:prstGeom>
          <a:solidFill>
            <a:schemeClr val="accent2"/>
          </a:solidFill>
          <a:ln w="12700" cap="flat" cmpd="sng" algn="ctr">
            <a:solidFill>
              <a:schemeClr val="lt1"/>
            </a:solidFill>
            <a:prstDash val="solid"/>
            <a:round/>
            <a:headEnd type="none" w="med" len="med"/>
            <a:tailEnd type="none" w="med" len="me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5" name="îslíḑè"/>
          <p:cNvSpPr/>
          <p:nvPr>
            <p:custDataLst>
              <p:tags r:id="rId42"/>
            </p:custDataLst>
          </p:nvPr>
        </p:nvSpPr>
        <p:spPr>
          <a:xfrm>
            <a:off x="10372090" y="2738120"/>
            <a:ext cx="271145" cy="273050"/>
          </a:xfrm>
          <a:prstGeom prst="ellipse">
            <a:avLst/>
          </a:prstGeom>
          <a:solidFill>
            <a:schemeClr val="accent2"/>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06" name="îšļíḋé"/>
          <p:cNvSpPr/>
          <p:nvPr>
            <p:custDataLst>
              <p:tags r:id="rId43"/>
            </p:custDataLst>
          </p:nvPr>
        </p:nvSpPr>
        <p:spPr>
          <a:xfrm>
            <a:off x="10444480" y="2811145"/>
            <a:ext cx="126365" cy="127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03" name="iśľîďe"/>
          <p:cNvSpPr/>
          <p:nvPr>
            <p:custDataLst>
              <p:tags r:id="rId44"/>
            </p:custDataLst>
          </p:nvPr>
        </p:nvSpPr>
        <p:spPr>
          <a:xfrm>
            <a:off x="9579610" y="3058795"/>
            <a:ext cx="271145" cy="273050"/>
          </a:xfrm>
          <a:prstGeom prst="ellipse">
            <a:avLst/>
          </a:prstGeom>
          <a:solidFill>
            <a:schemeClr val="accent2"/>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04" name="ïSḷïďé"/>
          <p:cNvSpPr/>
          <p:nvPr>
            <p:custDataLst>
              <p:tags r:id="rId45"/>
            </p:custDataLst>
          </p:nvPr>
        </p:nvSpPr>
        <p:spPr>
          <a:xfrm>
            <a:off x="9652000" y="3131820"/>
            <a:ext cx="126365" cy="127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01" name="is1ïdè"/>
          <p:cNvSpPr/>
          <p:nvPr>
            <p:custDataLst>
              <p:tags r:id="rId46"/>
            </p:custDataLst>
          </p:nvPr>
        </p:nvSpPr>
        <p:spPr>
          <a:xfrm>
            <a:off x="8650605" y="3608705"/>
            <a:ext cx="271145" cy="273050"/>
          </a:xfrm>
          <a:prstGeom prst="ellipse">
            <a:avLst/>
          </a:prstGeom>
          <a:solidFill>
            <a:schemeClr val="accent2"/>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02" name="îş1îḍê"/>
          <p:cNvSpPr/>
          <p:nvPr>
            <p:custDataLst>
              <p:tags r:id="rId47"/>
            </p:custDataLst>
          </p:nvPr>
        </p:nvSpPr>
        <p:spPr>
          <a:xfrm>
            <a:off x="8722995" y="3681730"/>
            <a:ext cx="126365" cy="127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99" name="îSlídè"/>
          <p:cNvSpPr/>
          <p:nvPr>
            <p:custDataLst>
              <p:tags r:id="rId48"/>
            </p:custDataLst>
          </p:nvPr>
        </p:nvSpPr>
        <p:spPr>
          <a:xfrm>
            <a:off x="9668510" y="4415155"/>
            <a:ext cx="271145" cy="273050"/>
          </a:xfrm>
          <a:prstGeom prst="ellipse">
            <a:avLst/>
          </a:prstGeom>
          <a:solidFill>
            <a:schemeClr val="accent2"/>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00" name="íśļîḋe"/>
          <p:cNvSpPr/>
          <p:nvPr>
            <p:custDataLst>
              <p:tags r:id="rId49"/>
            </p:custDataLst>
          </p:nvPr>
        </p:nvSpPr>
        <p:spPr>
          <a:xfrm>
            <a:off x="9740900" y="4488180"/>
            <a:ext cx="126365" cy="127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97" name="îśľîḍe"/>
          <p:cNvSpPr/>
          <p:nvPr>
            <p:custDataLst>
              <p:tags r:id="rId50"/>
            </p:custDataLst>
          </p:nvPr>
        </p:nvSpPr>
        <p:spPr>
          <a:xfrm>
            <a:off x="9714230" y="2606040"/>
            <a:ext cx="170815" cy="172085"/>
          </a:xfrm>
          <a:prstGeom prst="ellipse">
            <a:avLst/>
          </a:prstGeom>
          <a:solidFill>
            <a:schemeClr val="accent2"/>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98" name="ïŝ1îḋè"/>
          <p:cNvSpPr/>
          <p:nvPr>
            <p:custDataLst>
              <p:tags r:id="rId51"/>
            </p:custDataLst>
          </p:nvPr>
        </p:nvSpPr>
        <p:spPr>
          <a:xfrm>
            <a:off x="9759950" y="2651760"/>
            <a:ext cx="79375" cy="800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90" name="íṧḷíḑè"/>
          <p:cNvSpPr/>
          <p:nvPr>
            <p:custDataLst>
              <p:tags r:id="rId52"/>
            </p:custDataLst>
          </p:nvPr>
        </p:nvSpPr>
        <p:spPr>
          <a:xfrm>
            <a:off x="10034270" y="3564890"/>
            <a:ext cx="271145" cy="273050"/>
          </a:xfrm>
          <a:prstGeom prst="ellipse">
            <a:avLst/>
          </a:prstGeom>
          <a:solidFill>
            <a:schemeClr val="accent3"/>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91" name="îṩḻîdê"/>
          <p:cNvSpPr/>
          <p:nvPr>
            <p:custDataLst>
              <p:tags r:id="rId53"/>
            </p:custDataLst>
          </p:nvPr>
        </p:nvSpPr>
        <p:spPr>
          <a:xfrm>
            <a:off x="10106660" y="3637915"/>
            <a:ext cx="126365" cy="1276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8" name="ïṩḻíḑé"/>
          <p:cNvSpPr/>
          <p:nvPr>
            <p:custDataLst>
              <p:tags r:id="rId54"/>
            </p:custDataLst>
          </p:nvPr>
        </p:nvSpPr>
        <p:spPr>
          <a:xfrm>
            <a:off x="9704070" y="3742055"/>
            <a:ext cx="170815" cy="172085"/>
          </a:xfrm>
          <a:prstGeom prst="ellipse">
            <a:avLst/>
          </a:prstGeom>
          <a:solidFill>
            <a:schemeClr val="accent3"/>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9" name="iṡḻïḋê"/>
          <p:cNvSpPr/>
          <p:nvPr>
            <p:custDataLst>
              <p:tags r:id="rId55"/>
            </p:custDataLst>
          </p:nvPr>
        </p:nvSpPr>
        <p:spPr>
          <a:xfrm>
            <a:off x="9749790" y="3787775"/>
            <a:ext cx="79375" cy="800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6" name="ïsļiḓé"/>
          <p:cNvSpPr/>
          <p:nvPr>
            <p:custDataLst>
              <p:tags r:id="rId56"/>
            </p:custDataLst>
          </p:nvPr>
        </p:nvSpPr>
        <p:spPr>
          <a:xfrm>
            <a:off x="10793730" y="3763010"/>
            <a:ext cx="187960" cy="189230"/>
          </a:xfrm>
          <a:prstGeom prst="ellipse">
            <a:avLst/>
          </a:prstGeom>
          <a:solidFill>
            <a:schemeClr val="accent3"/>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7" name="îşḷïďe"/>
          <p:cNvSpPr/>
          <p:nvPr>
            <p:custDataLst>
              <p:tags r:id="rId57"/>
            </p:custDataLst>
          </p:nvPr>
        </p:nvSpPr>
        <p:spPr>
          <a:xfrm>
            <a:off x="10843895" y="3813175"/>
            <a:ext cx="87630" cy="882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4" name="îşḷídê"/>
          <p:cNvSpPr/>
          <p:nvPr>
            <p:custDataLst>
              <p:tags r:id="rId58"/>
            </p:custDataLst>
          </p:nvPr>
        </p:nvSpPr>
        <p:spPr>
          <a:xfrm>
            <a:off x="8138160" y="4331970"/>
            <a:ext cx="206375" cy="208280"/>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5" name="íSlîḓê"/>
          <p:cNvSpPr/>
          <p:nvPr>
            <p:custDataLst>
              <p:tags r:id="rId59"/>
            </p:custDataLst>
          </p:nvPr>
        </p:nvSpPr>
        <p:spPr>
          <a:xfrm>
            <a:off x="8193405" y="4387215"/>
            <a:ext cx="96520" cy="971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2" name="iṩ1íḑê"/>
          <p:cNvSpPr/>
          <p:nvPr>
            <p:custDataLst>
              <p:tags r:id="rId60"/>
            </p:custDataLst>
          </p:nvPr>
        </p:nvSpPr>
        <p:spPr>
          <a:xfrm>
            <a:off x="9028430" y="5223510"/>
            <a:ext cx="206375" cy="208280"/>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3" name="îṥļïḍè"/>
          <p:cNvSpPr/>
          <p:nvPr>
            <p:custDataLst>
              <p:tags r:id="rId61"/>
            </p:custDataLst>
          </p:nvPr>
        </p:nvSpPr>
        <p:spPr>
          <a:xfrm>
            <a:off x="9083675" y="5278755"/>
            <a:ext cx="96520" cy="971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0" name="îṥḷiďe"/>
          <p:cNvSpPr/>
          <p:nvPr>
            <p:custDataLst>
              <p:tags r:id="rId62"/>
            </p:custDataLst>
          </p:nvPr>
        </p:nvSpPr>
        <p:spPr>
          <a:xfrm>
            <a:off x="10366375" y="5186045"/>
            <a:ext cx="206375" cy="208280"/>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1" name="iSļïḑé"/>
          <p:cNvSpPr/>
          <p:nvPr>
            <p:custDataLst>
              <p:tags r:id="rId63"/>
            </p:custDataLst>
          </p:nvPr>
        </p:nvSpPr>
        <p:spPr>
          <a:xfrm>
            <a:off x="10421620" y="5241290"/>
            <a:ext cx="96520" cy="971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8" name="ïŝliḑe"/>
          <p:cNvSpPr/>
          <p:nvPr>
            <p:custDataLst>
              <p:tags r:id="rId64"/>
            </p:custDataLst>
          </p:nvPr>
        </p:nvSpPr>
        <p:spPr>
          <a:xfrm>
            <a:off x="11247755" y="4434205"/>
            <a:ext cx="206375" cy="208280"/>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9" name="îṡľîďe"/>
          <p:cNvSpPr/>
          <p:nvPr>
            <p:custDataLst>
              <p:tags r:id="rId65"/>
            </p:custDataLst>
          </p:nvPr>
        </p:nvSpPr>
        <p:spPr>
          <a:xfrm>
            <a:off x="11303000" y="4489450"/>
            <a:ext cx="96520" cy="971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52" name="îśľïḍè"/>
          <p:cNvSpPr/>
          <p:nvPr>
            <p:custDataLst>
              <p:tags r:id="rId66"/>
            </p:custDataLst>
          </p:nvPr>
        </p:nvSpPr>
        <p:spPr>
          <a:xfrm>
            <a:off x="11286490" y="3194050"/>
            <a:ext cx="227330" cy="228600"/>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6" name="îšľiḑé"/>
          <p:cNvSpPr/>
          <p:nvPr>
            <p:custDataLst>
              <p:tags r:id="rId67"/>
            </p:custDataLst>
          </p:nvPr>
        </p:nvSpPr>
        <p:spPr>
          <a:xfrm>
            <a:off x="10922635" y="2548255"/>
            <a:ext cx="170815" cy="172085"/>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7" name="is1iḍé"/>
          <p:cNvSpPr/>
          <p:nvPr>
            <p:custDataLst>
              <p:tags r:id="rId68"/>
            </p:custDataLst>
          </p:nvPr>
        </p:nvSpPr>
        <p:spPr>
          <a:xfrm>
            <a:off x="10968355" y="2593975"/>
            <a:ext cx="79375" cy="800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4" name="íśḻíḍê"/>
          <p:cNvSpPr/>
          <p:nvPr>
            <p:custDataLst>
              <p:tags r:id="rId69"/>
            </p:custDataLst>
          </p:nvPr>
        </p:nvSpPr>
        <p:spPr>
          <a:xfrm>
            <a:off x="10273030" y="2150745"/>
            <a:ext cx="170815" cy="172085"/>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5" name="îṡḻíḋe"/>
          <p:cNvSpPr/>
          <p:nvPr>
            <p:custDataLst>
              <p:tags r:id="rId70"/>
            </p:custDataLst>
          </p:nvPr>
        </p:nvSpPr>
        <p:spPr>
          <a:xfrm>
            <a:off x="10318750" y="2196465"/>
            <a:ext cx="79375" cy="800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2" name="iSļîḑé"/>
          <p:cNvSpPr/>
          <p:nvPr>
            <p:custDataLst>
              <p:tags r:id="rId71"/>
            </p:custDataLst>
          </p:nvPr>
        </p:nvSpPr>
        <p:spPr>
          <a:xfrm>
            <a:off x="9417685" y="2040890"/>
            <a:ext cx="170815" cy="172085"/>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3" name="î$ḷidé"/>
          <p:cNvSpPr/>
          <p:nvPr>
            <p:custDataLst>
              <p:tags r:id="rId72"/>
            </p:custDataLst>
          </p:nvPr>
        </p:nvSpPr>
        <p:spPr>
          <a:xfrm>
            <a:off x="9463405" y="2086610"/>
            <a:ext cx="79375" cy="800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0" name="iṧ1îdé"/>
          <p:cNvSpPr/>
          <p:nvPr>
            <p:custDataLst>
              <p:tags r:id="rId73"/>
            </p:custDataLst>
          </p:nvPr>
        </p:nvSpPr>
        <p:spPr>
          <a:xfrm>
            <a:off x="8358505" y="2674620"/>
            <a:ext cx="181610" cy="182245"/>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1" name="iṡḻîḋé"/>
          <p:cNvSpPr/>
          <p:nvPr>
            <p:custDataLst>
              <p:tags r:id="rId74"/>
            </p:custDataLst>
          </p:nvPr>
        </p:nvSpPr>
        <p:spPr>
          <a:xfrm>
            <a:off x="8406765" y="2723515"/>
            <a:ext cx="84455" cy="850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57" name="íśḷíḋê"/>
          <p:cNvSpPr/>
          <p:nvPr>
            <p:custDataLst>
              <p:tags r:id="rId75"/>
            </p:custDataLst>
          </p:nvPr>
        </p:nvSpPr>
        <p:spPr>
          <a:xfrm>
            <a:off x="7778115" y="2548890"/>
            <a:ext cx="2842260" cy="2218690"/>
          </a:xfrm>
          <a:prstGeom prst="ellipse">
            <a:avLst/>
          </a:prstGeom>
          <a:solidFill>
            <a:schemeClr val="dk1">
              <a:lumMod val="50000"/>
              <a:lumOff val="50000"/>
            </a:schemeClr>
          </a:solid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r>
              <a:rPr lang="en-US" b="1" dirty="0">
                <a:solidFill>
                  <a:schemeClr val="lt1"/>
                </a:solidFill>
                <a:latin typeface="微软雅黑" panose="020B0503020204020204" charset="-122"/>
                <a:ea typeface="微软雅黑" panose="020B0503020204020204" charset="-122"/>
              </a:rPr>
              <a:t>允许退还的期末留抵税额</a:t>
            </a:r>
            <a:endParaRPr lang="en-US" b="1" dirty="0">
              <a:solidFill>
                <a:schemeClr val="lt1"/>
              </a:solidFill>
              <a:latin typeface="微软雅黑" panose="020B0503020204020204" charset="-122"/>
              <a:ea typeface="微软雅黑" panose="020B0503020204020204" charset="-122"/>
            </a:endParaRPr>
          </a:p>
        </p:txBody>
      </p:sp>
      <p:sp>
        <p:nvSpPr>
          <p:cNvPr id="68" name="îśḷídé"/>
          <p:cNvSpPr/>
          <p:nvPr>
            <p:custDataLst>
              <p:tags r:id="rId76"/>
            </p:custDataLst>
          </p:nvPr>
        </p:nvSpPr>
        <p:spPr>
          <a:xfrm>
            <a:off x="8648700" y="3085465"/>
            <a:ext cx="165100" cy="165735"/>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69" name="iṩļíḑe"/>
          <p:cNvSpPr/>
          <p:nvPr>
            <p:custDataLst>
              <p:tags r:id="rId77"/>
            </p:custDataLst>
          </p:nvPr>
        </p:nvSpPr>
        <p:spPr>
          <a:xfrm>
            <a:off x="8692515" y="3129915"/>
            <a:ext cx="76835" cy="774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66" name="ïślidé"/>
          <p:cNvSpPr/>
          <p:nvPr>
            <p:custDataLst>
              <p:tags r:id="rId78"/>
            </p:custDataLst>
          </p:nvPr>
        </p:nvSpPr>
        <p:spPr>
          <a:xfrm>
            <a:off x="8782685" y="4379595"/>
            <a:ext cx="271145" cy="273050"/>
          </a:xfrm>
          <a:prstGeom prst="ellipse">
            <a:avLst/>
          </a:prstGeom>
          <a:solidFill>
            <a:schemeClr val="accent4"/>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67" name="ïşlíḋê"/>
          <p:cNvSpPr/>
          <p:nvPr>
            <p:custDataLst>
              <p:tags r:id="rId79"/>
            </p:custDataLst>
          </p:nvPr>
        </p:nvSpPr>
        <p:spPr>
          <a:xfrm>
            <a:off x="8855075" y="4452620"/>
            <a:ext cx="126365" cy="1276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64" name="iṡḷïde"/>
          <p:cNvSpPr/>
          <p:nvPr>
            <p:custDataLst>
              <p:tags r:id="rId80"/>
            </p:custDataLst>
          </p:nvPr>
        </p:nvSpPr>
        <p:spPr>
          <a:xfrm>
            <a:off x="9288780" y="2400300"/>
            <a:ext cx="170815" cy="172085"/>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65" name="ïśḻîḑê"/>
          <p:cNvSpPr/>
          <p:nvPr>
            <p:custDataLst>
              <p:tags r:id="rId81"/>
            </p:custDataLst>
          </p:nvPr>
        </p:nvSpPr>
        <p:spPr>
          <a:xfrm>
            <a:off x="9334500" y="2446020"/>
            <a:ext cx="79375" cy="800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62" name="išļîḓé"/>
          <p:cNvSpPr/>
          <p:nvPr>
            <p:custDataLst>
              <p:tags r:id="rId82"/>
            </p:custDataLst>
          </p:nvPr>
        </p:nvSpPr>
        <p:spPr>
          <a:xfrm>
            <a:off x="10599420" y="4801870"/>
            <a:ext cx="206375" cy="208280"/>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63" name="ïṣḻïḓê"/>
          <p:cNvSpPr/>
          <p:nvPr>
            <p:custDataLst>
              <p:tags r:id="rId83"/>
            </p:custDataLst>
          </p:nvPr>
        </p:nvSpPr>
        <p:spPr>
          <a:xfrm>
            <a:off x="10654665" y="4857115"/>
            <a:ext cx="96520" cy="971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cxnSp>
        <p:nvCxnSpPr>
          <p:cNvPr id="9" name="肘形连接符 5"/>
          <p:cNvCxnSpPr>
            <a:stCxn id="113" idx="3"/>
            <a:endCxn id="57" idx="2"/>
          </p:cNvCxnSpPr>
          <p:nvPr>
            <p:custDataLst>
              <p:tags r:id="rId84"/>
            </p:custDataLst>
          </p:nvPr>
        </p:nvCxnSpPr>
        <p:spPr>
          <a:xfrm>
            <a:off x="7330440" y="2433955"/>
            <a:ext cx="447675" cy="1224280"/>
          </a:xfrm>
          <a:prstGeom prst="bentConnector3">
            <a:avLst>
              <a:gd name="adj1" fmla="val 50129"/>
            </a:avLst>
          </a:prstGeom>
          <a:ln w="3175" cap="rnd">
            <a:solidFill>
              <a:schemeClr val="lt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0" name="肘形连接符 6"/>
          <p:cNvCxnSpPr>
            <a:stCxn id="57" idx="2"/>
            <a:endCxn id="109" idx="3"/>
          </p:cNvCxnSpPr>
          <p:nvPr>
            <p:custDataLst>
              <p:tags r:id="rId85"/>
            </p:custDataLst>
          </p:nvPr>
        </p:nvCxnSpPr>
        <p:spPr>
          <a:xfrm rot="10800000" flipV="1">
            <a:off x="7330440" y="3658235"/>
            <a:ext cx="447675" cy="1390015"/>
          </a:xfrm>
          <a:prstGeom prst="bentConnector3">
            <a:avLst>
              <a:gd name="adj1" fmla="val 49871"/>
            </a:avLst>
          </a:prstGeom>
          <a:ln w="3175" cap="rnd">
            <a:solidFill>
              <a:schemeClr val="lt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1" name="í$liḑè"/>
          <p:cNvSpPr txBox="1"/>
          <p:nvPr>
            <p:custDataLst>
              <p:tags r:id="rId86"/>
            </p:custDataLst>
          </p:nvPr>
        </p:nvSpPr>
        <p:spPr>
          <a:xfrm>
            <a:off x="721360" y="2351405"/>
            <a:ext cx="3458845" cy="2426335"/>
          </a:xfrm>
          <a:prstGeom prst="rect">
            <a:avLst/>
          </a:prstGeom>
          <a:noFill/>
        </p:spPr>
        <p:txBody>
          <a:bodyPr wrap="square" lIns="90000" tIns="46800" rIns="90000" bIns="46800" rtlCol="0">
            <a:noAutofit/>
          </a:bodyPr>
          <a:lstStyle/>
          <a:p>
            <a:pPr>
              <a:lnSpc>
                <a:spcPct val="150000"/>
              </a:lnSpc>
            </a:pPr>
            <a:endParaRPr lang="en-US" altLang="zh-CN" sz="1400" dirty="0">
              <a:solidFill>
                <a:schemeClr val="dk1"/>
              </a:solidFill>
              <a:latin typeface="微软雅黑" panose="020B0503020204020204" charset="-122"/>
              <a:ea typeface="微软雅黑" panose="020B0503020204020204" charset="-122"/>
            </a:endParaRPr>
          </a:p>
          <a:p>
            <a:pPr>
              <a:lnSpc>
                <a:spcPct val="150000"/>
              </a:lnSpc>
            </a:pPr>
            <a:r>
              <a:rPr lang="en-US" altLang="zh-CN" sz="2000" b="1" dirty="0">
                <a:solidFill>
                  <a:schemeClr val="dk1"/>
                </a:solidFill>
                <a:latin typeface="微软雅黑" panose="020B0503020204020204" charset="-122"/>
                <a:ea typeface="微软雅黑" panose="020B0503020204020204" charset="-122"/>
              </a:rPr>
              <a:t>小微企业和特定行业企业</a:t>
            </a:r>
            <a:endParaRPr lang="en-US" altLang="zh-CN" sz="2000" b="1" dirty="0">
              <a:solidFill>
                <a:schemeClr val="dk1"/>
              </a:solidFill>
              <a:latin typeface="微软雅黑" panose="020B0503020204020204" charset="-122"/>
              <a:ea typeface="微软雅黑" panose="020B0503020204020204" charset="-122"/>
            </a:endParaRPr>
          </a:p>
          <a:p>
            <a:pPr>
              <a:lnSpc>
                <a:spcPct val="150000"/>
              </a:lnSpc>
            </a:pPr>
            <a:r>
              <a:rPr lang="en-US" altLang="zh-CN" sz="2000" b="1" dirty="0">
                <a:solidFill>
                  <a:schemeClr val="dk1"/>
                </a:solidFill>
                <a:latin typeface="微软雅黑" panose="020B0503020204020204" charset="-122"/>
                <a:ea typeface="微软雅黑" panose="020B0503020204020204" charset="-122"/>
              </a:rPr>
              <a:t>允许退还的期末留抵税额</a:t>
            </a:r>
            <a:endParaRPr lang="en-US" altLang="zh-CN" sz="2000" b="1" dirty="0">
              <a:solidFill>
                <a:schemeClr val="dk1"/>
              </a:solidFill>
              <a:latin typeface="微软雅黑" panose="020B0503020204020204" charset="-122"/>
              <a:ea typeface="微软雅黑" panose="020B0503020204020204" charset="-122"/>
            </a:endParaRPr>
          </a:p>
          <a:p>
            <a:pPr>
              <a:lnSpc>
                <a:spcPct val="150000"/>
              </a:lnSpc>
            </a:pPr>
            <a:endParaRPr lang="en-US" altLang="zh-CN" sz="2000" b="1" dirty="0">
              <a:solidFill>
                <a:schemeClr val="dk1"/>
              </a:solidFill>
              <a:latin typeface="微软雅黑" panose="020B0503020204020204" charset="-122"/>
              <a:ea typeface="微软雅黑" panose="020B0503020204020204" charset="-122"/>
            </a:endParaRPr>
          </a:p>
        </p:txBody>
      </p:sp>
      <p:pic>
        <p:nvPicPr>
          <p:cNvPr id="3" name="图片 2" descr="b21bb051f8198618367aaf0f34a239738bd4b21c48a2"/>
          <p:cNvPicPr>
            <a:picLocks noChangeAspect="1"/>
          </p:cNvPicPr>
          <p:nvPr/>
        </p:nvPicPr>
        <p:blipFill>
          <a:blip r:embed="rId87"/>
          <a:stretch>
            <a:fillRect/>
          </a:stretch>
        </p:blipFill>
        <p:spPr>
          <a:xfrm>
            <a:off x="9617710" y="139700"/>
            <a:ext cx="1313815" cy="759460"/>
          </a:xfrm>
          <a:prstGeom prst="rect">
            <a:avLst/>
          </a:prstGeom>
        </p:spPr>
      </p:pic>
      <p:sp>
        <p:nvSpPr>
          <p:cNvPr id="4" name="文本框 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8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 name="文本框 2"/>
          <p:cNvSpPr txBox="1"/>
          <p:nvPr>
            <p:custDataLst>
              <p:tags r:id="rId3"/>
            </p:custDataLst>
          </p:nvPr>
        </p:nvSpPr>
        <p:spPr>
          <a:xfrm>
            <a:off x="1022985" y="1657985"/>
            <a:ext cx="9707880" cy="4092575"/>
          </a:xfrm>
          <a:prstGeom prst="rect">
            <a:avLst/>
          </a:prstGeom>
          <a:noFill/>
        </p:spPr>
        <p:txBody>
          <a:bodyPr wrap="square" rtlCol="0">
            <a:spAutoFit/>
          </a:bodyPr>
          <a:p>
            <a:pPr marL="285750" indent="-285750" fontAlgn="auto">
              <a:lnSpc>
                <a:spcPct val="200000"/>
              </a:lnSpc>
              <a:buFont typeface="Arial" panose="020B0604020202020204" pitchFamily="34" charset="0"/>
              <a:buChar char="•"/>
            </a:pPr>
            <a:r>
              <a:rPr lang="zh-CN" altLang="en-US" sz="20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《关于进一步加大增值税期末留抵退税政策实施力度的公告》（财政部 税务总局公告2022年第14号）</a:t>
            </a:r>
            <a:endParaRPr lang="zh-CN" altLang="en-US" sz="20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marL="285750" indent="-285750" algn="l" fontAlgn="auto">
              <a:lnSpc>
                <a:spcPct val="200000"/>
              </a:lnSpc>
              <a:buClrTx/>
              <a:buSzTx/>
              <a:buFont typeface="Arial" panose="020B0604020202020204" pitchFamily="34" charset="0"/>
              <a:buChar char="•"/>
            </a:pPr>
            <a:r>
              <a:rPr lang="zh-CN" altLang="en-US" sz="20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《关于进一步加大增值税期末留抵退税政策实施力度有关征管事项的公告》（国家税务总局公告2022年第4号）</a:t>
            </a:r>
            <a:endParaRPr lang="zh-CN" altLang="en-US" sz="20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marL="285750" indent="-285750" algn="l" fontAlgn="auto">
              <a:lnSpc>
                <a:spcPct val="200000"/>
              </a:lnSpc>
              <a:buClrTx/>
              <a:buSzTx/>
              <a:buFont typeface="Arial" panose="020B0604020202020204" pitchFamily="34" charset="0"/>
              <a:buChar char="•"/>
            </a:pPr>
            <a:r>
              <a:rPr lang="zh-CN" altLang="en-US" sz="20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《财政部 税务总局关于进一步加快增值税期末留抵退税政策实施进度的公告 财政部》（税务总局公告2022年第17号）</a:t>
            </a:r>
            <a:endParaRPr lang="zh-CN" altLang="en-US" sz="20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endParaRPr lang="zh-CN" altLang="en-US" sz="20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144905" y="625475"/>
            <a:ext cx="2423795" cy="583565"/>
          </a:xfrm>
          <a:prstGeom prst="rect">
            <a:avLst/>
          </a:prstGeom>
          <a:noFill/>
        </p:spPr>
        <p:txBody>
          <a:bodyPr wrap="square" rtlCol="0">
            <a:spAutoFit/>
          </a:bodyPr>
          <a:p>
            <a:r>
              <a:rPr lang="zh-CN" altLang="en-US" sz="3200" b="1">
                <a:solidFill>
                  <a:schemeClr val="accent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政策文件</a:t>
            </a:r>
            <a:endParaRPr lang="zh-CN" altLang="en-US" sz="3200" b="1">
              <a:solidFill>
                <a:schemeClr val="accent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4" name="图片 3" descr="b21bb051f8198618367aaf0f34a239738bd4b21c48a2"/>
          <p:cNvPicPr>
            <a:picLocks noChangeAspect="1"/>
          </p:cNvPicPr>
          <p:nvPr/>
        </p:nvPicPr>
        <p:blipFill>
          <a:blip r:embed="rId4"/>
          <a:stretch>
            <a:fillRect/>
          </a:stretch>
        </p:blipFill>
        <p:spPr>
          <a:xfrm>
            <a:off x="9617710" y="139700"/>
            <a:ext cx="1313815" cy="759460"/>
          </a:xfrm>
          <a:prstGeom prst="rect">
            <a:avLst/>
          </a:prstGeom>
        </p:spPr>
      </p:pic>
      <p:sp>
        <p:nvSpPr>
          <p:cNvPr id="10" name="文本框 9"/>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3"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a:solidFill>
                  <a:schemeClr val="accent1"/>
                </a:solidFill>
                <a:latin typeface="微软雅黑" panose="020B0503020204020204" charset="-122"/>
                <a:ea typeface="微软雅黑" panose="020B0503020204020204" charset="-122"/>
                <a:sym typeface="+mn-ea"/>
              </a:rPr>
              <a:t>留抵退税额的计算</a:t>
            </a:r>
            <a:endParaRPr lang="zh-CN" altLang="en-US">
              <a:solidFill>
                <a:schemeClr val="accent1"/>
              </a:solidFill>
              <a:latin typeface="微软雅黑" panose="020B0503020204020204" charset="-122"/>
              <a:ea typeface="微软雅黑" panose="020B0503020204020204" charset="-122"/>
              <a:sym typeface="+mn-ea"/>
            </a:endParaRPr>
          </a:p>
        </p:txBody>
      </p:sp>
      <p:sp>
        <p:nvSpPr>
          <p:cNvPr id="14" name="ïŝ1íďê"/>
          <p:cNvSpPr/>
          <p:nvPr>
            <p:custDataLst>
              <p:tags r:id="rId3"/>
            </p:custDataLst>
          </p:nvPr>
        </p:nvSpPr>
        <p:spPr bwMode="auto">
          <a:xfrm>
            <a:off x="7149465" y="3153410"/>
            <a:ext cx="320675" cy="278130"/>
          </a:xfrm>
          <a:custGeom>
            <a:avLst/>
            <a:gdLst>
              <a:gd name="T0" fmla="*/ 0 w 23"/>
              <a:gd name="T1" fmla="*/ 20 h 20"/>
              <a:gd name="T2" fmla="*/ 23 w 23"/>
              <a:gd name="T3" fmla="*/ 20 h 20"/>
              <a:gd name="T4" fmla="*/ 19 w 23"/>
              <a:gd name="T5" fmla="*/ 0 h 20"/>
              <a:gd name="T6" fmla="*/ 0 w 23"/>
              <a:gd name="T7" fmla="*/ 20 h 20"/>
            </a:gdLst>
            <a:ahLst/>
            <a:cxnLst>
              <a:cxn ang="0">
                <a:pos x="T0" y="T1"/>
              </a:cxn>
              <a:cxn ang="0">
                <a:pos x="T2" y="T3"/>
              </a:cxn>
              <a:cxn ang="0">
                <a:pos x="T4" y="T5"/>
              </a:cxn>
              <a:cxn ang="0">
                <a:pos x="T6" y="T7"/>
              </a:cxn>
            </a:cxnLst>
            <a:rect l="0" t="0" r="r" b="b"/>
            <a:pathLst>
              <a:path w="23" h="20">
                <a:moveTo>
                  <a:pt x="0" y="20"/>
                </a:moveTo>
                <a:cubicBezTo>
                  <a:pt x="23" y="20"/>
                  <a:pt x="23" y="20"/>
                  <a:pt x="23" y="20"/>
                </a:cubicBezTo>
                <a:cubicBezTo>
                  <a:pt x="22" y="13"/>
                  <a:pt x="21" y="6"/>
                  <a:pt x="19" y="0"/>
                </a:cubicBezTo>
                <a:cubicBezTo>
                  <a:pt x="15" y="8"/>
                  <a:pt x="8" y="15"/>
                  <a:pt x="0" y="20"/>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5" name="îšḻïḓê"/>
          <p:cNvSpPr/>
          <p:nvPr>
            <p:custDataLst>
              <p:tags r:id="rId4"/>
            </p:custDataLst>
          </p:nvPr>
        </p:nvSpPr>
        <p:spPr bwMode="auto">
          <a:xfrm>
            <a:off x="4680585" y="2737485"/>
            <a:ext cx="1297305" cy="2084705"/>
          </a:xfrm>
          <a:custGeom>
            <a:avLst/>
            <a:gdLst>
              <a:gd name="T0" fmla="*/ 17 w 93"/>
              <a:gd name="T1" fmla="*/ 0 h 150"/>
              <a:gd name="T2" fmla="*/ 0 w 93"/>
              <a:gd name="T3" fmla="*/ 55 h 150"/>
              <a:gd name="T4" fmla="*/ 71 w 93"/>
              <a:gd name="T5" fmla="*/ 150 h 150"/>
              <a:gd name="T6" fmla="*/ 93 w 93"/>
              <a:gd name="T7" fmla="*/ 54 h 150"/>
              <a:gd name="T8" fmla="*/ 17 w 93"/>
              <a:gd name="T9" fmla="*/ 0 h 150"/>
            </a:gdLst>
            <a:ahLst/>
            <a:cxnLst>
              <a:cxn ang="0">
                <a:pos x="T0" y="T1"/>
              </a:cxn>
              <a:cxn ang="0">
                <a:pos x="T2" y="T3"/>
              </a:cxn>
              <a:cxn ang="0">
                <a:pos x="T4" y="T5"/>
              </a:cxn>
              <a:cxn ang="0">
                <a:pos x="T6" y="T7"/>
              </a:cxn>
              <a:cxn ang="0">
                <a:pos x="T8" y="T9"/>
              </a:cxn>
            </a:cxnLst>
            <a:rect l="0" t="0" r="r" b="b"/>
            <a:pathLst>
              <a:path w="93" h="150">
                <a:moveTo>
                  <a:pt x="17" y="0"/>
                </a:moveTo>
                <a:cubicBezTo>
                  <a:pt x="6" y="16"/>
                  <a:pt x="0" y="35"/>
                  <a:pt x="0" y="55"/>
                </a:cubicBezTo>
                <a:cubicBezTo>
                  <a:pt x="0" y="100"/>
                  <a:pt x="30" y="137"/>
                  <a:pt x="71" y="150"/>
                </a:cubicBezTo>
                <a:cubicBezTo>
                  <a:pt x="93" y="54"/>
                  <a:pt x="93" y="54"/>
                  <a:pt x="93" y="54"/>
                </a:cubicBezTo>
                <a:lnTo>
                  <a:pt x="17" y="0"/>
                </a:ln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6" name="iṡḻíḍe"/>
          <p:cNvSpPr/>
          <p:nvPr>
            <p:custDataLst>
              <p:tags r:id="rId5"/>
            </p:custDataLst>
          </p:nvPr>
        </p:nvSpPr>
        <p:spPr bwMode="auto">
          <a:xfrm>
            <a:off x="4972685" y="2153285"/>
            <a:ext cx="1101725" cy="1263650"/>
          </a:xfrm>
          <a:custGeom>
            <a:avLst/>
            <a:gdLst>
              <a:gd name="T0" fmla="*/ 79 w 79"/>
              <a:gd name="T1" fmla="*/ 91 h 91"/>
              <a:gd name="T2" fmla="*/ 49 w 79"/>
              <a:gd name="T3" fmla="*/ 35 h 91"/>
              <a:gd name="T4" fmla="*/ 59 w 79"/>
              <a:gd name="T5" fmla="*/ 0 h 91"/>
              <a:gd name="T6" fmla="*/ 0 w 79"/>
              <a:gd name="T7" fmla="*/ 36 h 91"/>
              <a:gd name="T8" fmla="*/ 78 w 79"/>
              <a:gd name="T9" fmla="*/ 91 h 91"/>
              <a:gd name="T10" fmla="*/ 79 w 79"/>
              <a:gd name="T11" fmla="*/ 91 h 91"/>
            </a:gdLst>
            <a:ahLst/>
            <a:cxnLst>
              <a:cxn ang="0">
                <a:pos x="T0" y="T1"/>
              </a:cxn>
              <a:cxn ang="0">
                <a:pos x="T2" y="T3"/>
              </a:cxn>
              <a:cxn ang="0">
                <a:pos x="T4" y="T5"/>
              </a:cxn>
              <a:cxn ang="0">
                <a:pos x="T6" y="T7"/>
              </a:cxn>
              <a:cxn ang="0">
                <a:pos x="T8" y="T9"/>
              </a:cxn>
              <a:cxn ang="0">
                <a:pos x="T10" y="T11"/>
              </a:cxn>
            </a:cxnLst>
            <a:rect l="0" t="0" r="r" b="b"/>
            <a:pathLst>
              <a:path w="79" h="91">
                <a:moveTo>
                  <a:pt x="79" y="91"/>
                </a:moveTo>
                <a:cubicBezTo>
                  <a:pt x="61" y="79"/>
                  <a:pt x="49" y="58"/>
                  <a:pt x="49" y="35"/>
                </a:cubicBezTo>
                <a:cubicBezTo>
                  <a:pt x="49" y="22"/>
                  <a:pt x="53" y="10"/>
                  <a:pt x="59" y="0"/>
                </a:cubicBezTo>
                <a:cubicBezTo>
                  <a:pt x="35" y="5"/>
                  <a:pt x="15" y="18"/>
                  <a:pt x="0" y="36"/>
                </a:cubicBezTo>
                <a:cubicBezTo>
                  <a:pt x="78" y="91"/>
                  <a:pt x="78" y="91"/>
                  <a:pt x="78" y="91"/>
                </a:cubicBezTo>
                <a:lnTo>
                  <a:pt x="79" y="91"/>
                </a:ln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7" name="ïŝḷîḍè"/>
          <p:cNvSpPr/>
          <p:nvPr>
            <p:custDataLst>
              <p:tags r:id="rId6"/>
            </p:custDataLst>
          </p:nvPr>
        </p:nvSpPr>
        <p:spPr bwMode="auto">
          <a:xfrm>
            <a:off x="5768340" y="3528060"/>
            <a:ext cx="627380" cy="1349375"/>
          </a:xfrm>
          <a:custGeom>
            <a:avLst/>
            <a:gdLst>
              <a:gd name="T0" fmla="*/ 45 w 45"/>
              <a:gd name="T1" fmla="*/ 2 h 97"/>
              <a:gd name="T2" fmla="*/ 37 w 45"/>
              <a:gd name="T3" fmla="*/ 0 h 97"/>
              <a:gd name="T4" fmla="*/ 22 w 45"/>
              <a:gd name="T5" fmla="*/ 0 h 97"/>
              <a:gd name="T6" fmla="*/ 0 w 45"/>
              <a:gd name="T7" fmla="*/ 95 h 97"/>
              <a:gd name="T8" fmla="*/ 22 w 45"/>
              <a:gd name="T9" fmla="*/ 97 h 97"/>
              <a:gd name="T10" fmla="*/ 38 w 45"/>
              <a:gd name="T11" fmla="*/ 96 h 97"/>
              <a:gd name="T12" fmla="*/ 38 w 45"/>
              <a:gd name="T13" fmla="*/ 34 h 97"/>
              <a:gd name="T14" fmla="*/ 45 w 45"/>
              <a:gd name="T15" fmla="*/ 18 h 97"/>
              <a:gd name="T16" fmla="*/ 45 w 45"/>
              <a:gd name="T1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97">
                <a:moveTo>
                  <a:pt x="45" y="2"/>
                </a:moveTo>
                <a:cubicBezTo>
                  <a:pt x="42" y="1"/>
                  <a:pt x="39" y="1"/>
                  <a:pt x="37" y="0"/>
                </a:cubicBezTo>
                <a:cubicBezTo>
                  <a:pt x="22" y="0"/>
                  <a:pt x="22" y="0"/>
                  <a:pt x="22" y="0"/>
                </a:cubicBezTo>
                <a:cubicBezTo>
                  <a:pt x="0" y="95"/>
                  <a:pt x="0" y="95"/>
                  <a:pt x="0" y="95"/>
                </a:cubicBezTo>
                <a:cubicBezTo>
                  <a:pt x="7" y="96"/>
                  <a:pt x="14" y="97"/>
                  <a:pt x="22" y="97"/>
                </a:cubicBezTo>
                <a:cubicBezTo>
                  <a:pt x="27" y="97"/>
                  <a:pt x="33" y="97"/>
                  <a:pt x="38" y="96"/>
                </a:cubicBezTo>
                <a:cubicBezTo>
                  <a:pt x="38" y="34"/>
                  <a:pt x="38" y="34"/>
                  <a:pt x="38" y="34"/>
                </a:cubicBezTo>
                <a:cubicBezTo>
                  <a:pt x="38" y="28"/>
                  <a:pt x="40" y="22"/>
                  <a:pt x="45" y="18"/>
                </a:cubicBezTo>
                <a:lnTo>
                  <a:pt x="45" y="2"/>
                </a:ln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8" name="iś1ïďe"/>
          <p:cNvSpPr/>
          <p:nvPr>
            <p:custDataLst>
              <p:tags r:id="rId7"/>
            </p:custDataLst>
          </p:nvPr>
        </p:nvSpPr>
        <p:spPr bwMode="auto">
          <a:xfrm>
            <a:off x="6841490" y="3528060"/>
            <a:ext cx="628650" cy="1057275"/>
          </a:xfrm>
          <a:custGeom>
            <a:avLst/>
            <a:gdLst>
              <a:gd name="T0" fmla="*/ 0 w 45"/>
              <a:gd name="T1" fmla="*/ 2 h 76"/>
              <a:gd name="T2" fmla="*/ 0 w 45"/>
              <a:gd name="T3" fmla="*/ 18 h 76"/>
              <a:gd name="T4" fmla="*/ 6 w 45"/>
              <a:gd name="T5" fmla="*/ 34 h 76"/>
              <a:gd name="T6" fmla="*/ 6 w 45"/>
              <a:gd name="T7" fmla="*/ 76 h 76"/>
              <a:gd name="T8" fmla="*/ 45 w 45"/>
              <a:gd name="T9" fmla="*/ 0 h 76"/>
              <a:gd name="T10" fmla="*/ 8 w 45"/>
              <a:gd name="T11" fmla="*/ 0 h 76"/>
              <a:gd name="T12" fmla="*/ 0 w 45"/>
              <a:gd name="T13" fmla="*/ 2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0" y="2"/>
                </a:moveTo>
                <a:cubicBezTo>
                  <a:pt x="0" y="18"/>
                  <a:pt x="0" y="18"/>
                  <a:pt x="0" y="18"/>
                </a:cubicBezTo>
                <a:cubicBezTo>
                  <a:pt x="4" y="22"/>
                  <a:pt x="6" y="28"/>
                  <a:pt x="6" y="34"/>
                </a:cubicBezTo>
                <a:cubicBezTo>
                  <a:pt x="6" y="76"/>
                  <a:pt x="6" y="76"/>
                  <a:pt x="6" y="76"/>
                </a:cubicBezTo>
                <a:cubicBezTo>
                  <a:pt x="29" y="58"/>
                  <a:pt x="44" y="31"/>
                  <a:pt x="45" y="0"/>
                </a:cubicBezTo>
                <a:cubicBezTo>
                  <a:pt x="8" y="0"/>
                  <a:pt x="8" y="0"/>
                  <a:pt x="8" y="0"/>
                </a:cubicBezTo>
                <a:cubicBezTo>
                  <a:pt x="5" y="1"/>
                  <a:pt x="2" y="1"/>
                  <a:pt x="0" y="2"/>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9" name="îṥľíḑê"/>
          <p:cNvSpPr/>
          <p:nvPr>
            <p:custDataLst>
              <p:tags r:id="rId8"/>
            </p:custDataLst>
          </p:nvPr>
        </p:nvSpPr>
        <p:spPr bwMode="auto">
          <a:xfrm>
            <a:off x="5727065" y="1764030"/>
            <a:ext cx="1784350" cy="3724275"/>
          </a:xfrm>
          <a:custGeom>
            <a:avLst/>
            <a:gdLst>
              <a:gd name="T0" fmla="*/ 75 w 128"/>
              <a:gd name="T1" fmla="*/ 147 h 268"/>
              <a:gd name="T2" fmla="*/ 75 w 128"/>
              <a:gd name="T3" fmla="*/ 125 h 268"/>
              <a:gd name="T4" fmla="*/ 128 w 128"/>
              <a:gd name="T5" fmla="*/ 63 h 268"/>
              <a:gd name="T6" fmla="*/ 64 w 128"/>
              <a:gd name="T7" fmla="*/ 0 h 268"/>
              <a:gd name="T8" fmla="*/ 0 w 128"/>
              <a:gd name="T9" fmla="*/ 63 h 268"/>
              <a:gd name="T10" fmla="*/ 52 w 128"/>
              <a:gd name="T11" fmla="*/ 125 h 268"/>
              <a:gd name="T12" fmla="*/ 52 w 128"/>
              <a:gd name="T13" fmla="*/ 147 h 268"/>
              <a:gd name="T14" fmla="*/ 46 w 128"/>
              <a:gd name="T15" fmla="*/ 161 h 268"/>
              <a:gd name="T16" fmla="*/ 46 w 128"/>
              <a:gd name="T17" fmla="*/ 250 h 268"/>
              <a:gd name="T18" fmla="*/ 64 w 128"/>
              <a:gd name="T19" fmla="*/ 268 h 268"/>
              <a:gd name="T20" fmla="*/ 82 w 128"/>
              <a:gd name="T21" fmla="*/ 250 h 268"/>
              <a:gd name="T22" fmla="*/ 82 w 128"/>
              <a:gd name="T23" fmla="*/ 161 h 268"/>
              <a:gd name="T24" fmla="*/ 75 w 128"/>
              <a:gd name="T25" fmla="*/ 147 h 268"/>
              <a:gd name="T26" fmla="*/ 13 w 128"/>
              <a:gd name="T27" fmla="*/ 63 h 268"/>
              <a:gd name="T28" fmla="*/ 64 w 128"/>
              <a:gd name="T29" fmla="*/ 14 h 268"/>
              <a:gd name="T30" fmla="*/ 114 w 128"/>
              <a:gd name="T31" fmla="*/ 63 h 268"/>
              <a:gd name="T32" fmla="*/ 64 w 128"/>
              <a:gd name="T33" fmla="*/ 113 h 268"/>
              <a:gd name="T34" fmla="*/ 13 w 128"/>
              <a:gd name="T35" fmla="*/ 6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68">
                <a:moveTo>
                  <a:pt x="75" y="147"/>
                </a:moveTo>
                <a:cubicBezTo>
                  <a:pt x="75" y="125"/>
                  <a:pt x="75" y="125"/>
                  <a:pt x="75" y="125"/>
                </a:cubicBezTo>
                <a:cubicBezTo>
                  <a:pt x="105" y="120"/>
                  <a:pt x="128" y="94"/>
                  <a:pt x="128" y="63"/>
                </a:cubicBezTo>
                <a:cubicBezTo>
                  <a:pt x="128" y="28"/>
                  <a:pt x="99" y="0"/>
                  <a:pt x="64" y="0"/>
                </a:cubicBezTo>
                <a:cubicBezTo>
                  <a:pt x="28" y="0"/>
                  <a:pt x="0" y="28"/>
                  <a:pt x="0" y="63"/>
                </a:cubicBezTo>
                <a:cubicBezTo>
                  <a:pt x="0" y="94"/>
                  <a:pt x="22" y="120"/>
                  <a:pt x="52" y="125"/>
                </a:cubicBezTo>
                <a:cubicBezTo>
                  <a:pt x="52" y="147"/>
                  <a:pt x="52" y="147"/>
                  <a:pt x="52" y="147"/>
                </a:cubicBezTo>
                <a:cubicBezTo>
                  <a:pt x="48" y="151"/>
                  <a:pt x="46" y="156"/>
                  <a:pt x="46" y="161"/>
                </a:cubicBezTo>
                <a:cubicBezTo>
                  <a:pt x="46" y="250"/>
                  <a:pt x="46" y="250"/>
                  <a:pt x="46" y="250"/>
                </a:cubicBezTo>
                <a:cubicBezTo>
                  <a:pt x="46" y="259"/>
                  <a:pt x="54" y="268"/>
                  <a:pt x="64" y="268"/>
                </a:cubicBezTo>
                <a:cubicBezTo>
                  <a:pt x="74" y="268"/>
                  <a:pt x="82" y="259"/>
                  <a:pt x="82" y="250"/>
                </a:cubicBezTo>
                <a:cubicBezTo>
                  <a:pt x="82" y="161"/>
                  <a:pt x="82" y="161"/>
                  <a:pt x="82" y="161"/>
                </a:cubicBezTo>
                <a:cubicBezTo>
                  <a:pt x="82" y="156"/>
                  <a:pt x="79" y="151"/>
                  <a:pt x="75" y="147"/>
                </a:cubicBezTo>
                <a:close/>
                <a:moveTo>
                  <a:pt x="13" y="63"/>
                </a:moveTo>
                <a:cubicBezTo>
                  <a:pt x="13" y="36"/>
                  <a:pt x="36" y="14"/>
                  <a:pt x="64" y="14"/>
                </a:cubicBezTo>
                <a:cubicBezTo>
                  <a:pt x="92" y="14"/>
                  <a:pt x="114" y="36"/>
                  <a:pt x="114" y="63"/>
                </a:cubicBezTo>
                <a:cubicBezTo>
                  <a:pt x="114" y="91"/>
                  <a:pt x="92" y="113"/>
                  <a:pt x="64" y="113"/>
                </a:cubicBezTo>
                <a:cubicBezTo>
                  <a:pt x="36" y="113"/>
                  <a:pt x="13" y="91"/>
                  <a:pt x="13" y="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0" name="ïṡḷiḋê"/>
          <p:cNvSpPr/>
          <p:nvPr>
            <p:custDataLst>
              <p:tags r:id="rId9"/>
            </p:custDataLst>
          </p:nvPr>
        </p:nvSpPr>
        <p:spPr bwMode="auto">
          <a:xfrm>
            <a:off x="6255385" y="2500630"/>
            <a:ext cx="125730" cy="222250"/>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1" name="íSḻïḍê"/>
          <p:cNvSpPr/>
          <p:nvPr>
            <p:custDataLst>
              <p:tags r:id="rId10"/>
            </p:custDataLst>
          </p:nvPr>
        </p:nvSpPr>
        <p:spPr bwMode="auto">
          <a:xfrm>
            <a:off x="6703060" y="2750185"/>
            <a:ext cx="125730" cy="222250"/>
          </a:xfrm>
          <a:custGeom>
            <a:avLst/>
            <a:gdLst>
              <a:gd name="T0" fmla="*/ 4 w 9"/>
              <a:gd name="T1" fmla="*/ 0 h 16"/>
              <a:gd name="T2" fmla="*/ 0 w 9"/>
              <a:gd name="T3" fmla="*/ 8 h 16"/>
              <a:gd name="T4" fmla="*/ 4 w 9"/>
              <a:gd name="T5" fmla="*/ 16 h 16"/>
              <a:gd name="T6" fmla="*/ 9 w 9"/>
              <a:gd name="T7" fmla="*/ 8 h 16"/>
              <a:gd name="T8" fmla="*/ 4 w 9"/>
              <a:gd name="T9" fmla="*/ 0 h 16"/>
            </a:gdLst>
            <a:ahLst/>
            <a:cxnLst>
              <a:cxn ang="0">
                <a:pos x="T0" y="T1"/>
              </a:cxn>
              <a:cxn ang="0">
                <a:pos x="T2" y="T3"/>
              </a:cxn>
              <a:cxn ang="0">
                <a:pos x="T4" y="T5"/>
              </a:cxn>
              <a:cxn ang="0">
                <a:pos x="T6" y="T7"/>
              </a:cxn>
              <a:cxn ang="0">
                <a:pos x="T8" y="T9"/>
              </a:cxn>
            </a:cxnLst>
            <a:rect l="0" t="0" r="r" b="b"/>
            <a:pathLst>
              <a:path w="9" h="16">
                <a:moveTo>
                  <a:pt x="4" y="0"/>
                </a:moveTo>
                <a:cubicBezTo>
                  <a:pt x="1" y="0"/>
                  <a:pt x="0" y="4"/>
                  <a:pt x="0" y="8"/>
                </a:cubicBezTo>
                <a:cubicBezTo>
                  <a:pt x="0" y="13"/>
                  <a:pt x="2" y="16"/>
                  <a:pt x="4" y="16"/>
                </a:cubicBezTo>
                <a:cubicBezTo>
                  <a:pt x="7" y="16"/>
                  <a:pt x="9" y="13"/>
                  <a:pt x="9" y="8"/>
                </a:cubicBezTo>
                <a:cubicBezTo>
                  <a:pt x="9" y="4"/>
                  <a:pt x="8" y="0"/>
                  <a:pt x="4" y="0"/>
                </a:cubicBez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2" name="ï$ļïḓê"/>
          <p:cNvSpPr/>
          <p:nvPr>
            <p:custDataLst>
              <p:tags r:id="rId11"/>
            </p:custDataLst>
          </p:nvPr>
        </p:nvSpPr>
        <p:spPr bwMode="auto">
          <a:xfrm>
            <a:off x="5977890" y="2138680"/>
            <a:ext cx="1268730" cy="1125855"/>
          </a:xfrm>
          <a:custGeom>
            <a:avLst/>
            <a:gdLst>
              <a:gd name="T0" fmla="*/ 19 w 91"/>
              <a:gd name="T1" fmla="*/ 0 h 81"/>
              <a:gd name="T2" fmla="*/ 0 w 91"/>
              <a:gd name="T3" fmla="*/ 36 h 81"/>
              <a:gd name="T4" fmla="*/ 46 w 91"/>
              <a:gd name="T5" fmla="*/ 81 h 81"/>
              <a:gd name="T6" fmla="*/ 91 w 91"/>
              <a:gd name="T7" fmla="*/ 45 h 81"/>
              <a:gd name="T8" fmla="*/ 19 w 91"/>
              <a:gd name="T9" fmla="*/ 0 h 81"/>
              <a:gd name="T10" fmla="*/ 13 w 91"/>
              <a:gd name="T11" fmla="*/ 34 h 81"/>
              <a:gd name="T12" fmla="*/ 25 w 91"/>
              <a:gd name="T13" fmla="*/ 21 h 81"/>
              <a:gd name="T14" fmla="*/ 37 w 91"/>
              <a:gd name="T15" fmla="*/ 34 h 81"/>
              <a:gd name="T16" fmla="*/ 25 w 91"/>
              <a:gd name="T17" fmla="*/ 48 h 81"/>
              <a:gd name="T18" fmla="*/ 13 w 91"/>
              <a:gd name="T19" fmla="*/ 34 h 81"/>
              <a:gd name="T20" fmla="*/ 25 w 91"/>
              <a:gd name="T21" fmla="*/ 66 h 81"/>
              <a:gd name="T22" fmla="*/ 50 w 91"/>
              <a:gd name="T23" fmla="*/ 21 h 81"/>
              <a:gd name="T24" fmla="*/ 56 w 91"/>
              <a:gd name="T25" fmla="*/ 21 h 81"/>
              <a:gd name="T26" fmla="*/ 31 w 91"/>
              <a:gd name="T27" fmla="*/ 66 h 81"/>
              <a:gd name="T28" fmla="*/ 25 w 91"/>
              <a:gd name="T29" fmla="*/ 66 h 81"/>
              <a:gd name="T30" fmla="*/ 56 w 91"/>
              <a:gd name="T31" fmla="*/ 66 h 81"/>
              <a:gd name="T32" fmla="*/ 44 w 91"/>
              <a:gd name="T33" fmla="*/ 53 h 81"/>
              <a:gd name="T34" fmla="*/ 57 w 91"/>
              <a:gd name="T35" fmla="*/ 39 h 81"/>
              <a:gd name="T36" fmla="*/ 68 w 91"/>
              <a:gd name="T37" fmla="*/ 52 h 81"/>
              <a:gd name="T38" fmla="*/ 56 w 91"/>
              <a:gd name="T39"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81">
                <a:moveTo>
                  <a:pt x="19" y="0"/>
                </a:moveTo>
                <a:cubicBezTo>
                  <a:pt x="7" y="8"/>
                  <a:pt x="0" y="21"/>
                  <a:pt x="0" y="36"/>
                </a:cubicBezTo>
                <a:cubicBezTo>
                  <a:pt x="0" y="61"/>
                  <a:pt x="20" y="81"/>
                  <a:pt x="46" y="81"/>
                </a:cubicBezTo>
                <a:cubicBezTo>
                  <a:pt x="68" y="81"/>
                  <a:pt x="87" y="66"/>
                  <a:pt x="91" y="45"/>
                </a:cubicBezTo>
                <a:cubicBezTo>
                  <a:pt x="75" y="20"/>
                  <a:pt x="49" y="3"/>
                  <a:pt x="19" y="0"/>
                </a:cubicBezTo>
                <a:close/>
                <a:moveTo>
                  <a:pt x="13" y="34"/>
                </a:moveTo>
                <a:cubicBezTo>
                  <a:pt x="13" y="27"/>
                  <a:pt x="18" y="21"/>
                  <a:pt x="25" y="21"/>
                </a:cubicBezTo>
                <a:cubicBezTo>
                  <a:pt x="33" y="21"/>
                  <a:pt x="37" y="26"/>
                  <a:pt x="37" y="34"/>
                </a:cubicBezTo>
                <a:cubicBezTo>
                  <a:pt x="37" y="43"/>
                  <a:pt x="31" y="48"/>
                  <a:pt x="25" y="48"/>
                </a:cubicBezTo>
                <a:cubicBezTo>
                  <a:pt x="18" y="48"/>
                  <a:pt x="13" y="43"/>
                  <a:pt x="13" y="34"/>
                </a:cubicBezTo>
                <a:close/>
                <a:moveTo>
                  <a:pt x="25" y="66"/>
                </a:moveTo>
                <a:cubicBezTo>
                  <a:pt x="50" y="21"/>
                  <a:pt x="50" y="21"/>
                  <a:pt x="50" y="21"/>
                </a:cubicBezTo>
                <a:cubicBezTo>
                  <a:pt x="56" y="21"/>
                  <a:pt x="56" y="21"/>
                  <a:pt x="56" y="21"/>
                </a:cubicBezTo>
                <a:cubicBezTo>
                  <a:pt x="31" y="66"/>
                  <a:pt x="31" y="66"/>
                  <a:pt x="31" y="66"/>
                </a:cubicBezTo>
                <a:lnTo>
                  <a:pt x="25" y="66"/>
                </a:lnTo>
                <a:close/>
                <a:moveTo>
                  <a:pt x="56" y="66"/>
                </a:moveTo>
                <a:cubicBezTo>
                  <a:pt x="50" y="66"/>
                  <a:pt x="44" y="61"/>
                  <a:pt x="44" y="53"/>
                </a:cubicBezTo>
                <a:cubicBezTo>
                  <a:pt x="44" y="45"/>
                  <a:pt x="49" y="39"/>
                  <a:pt x="57" y="39"/>
                </a:cubicBezTo>
                <a:cubicBezTo>
                  <a:pt x="64" y="39"/>
                  <a:pt x="68" y="44"/>
                  <a:pt x="68" y="52"/>
                </a:cubicBezTo>
                <a:cubicBezTo>
                  <a:pt x="68" y="61"/>
                  <a:pt x="63" y="66"/>
                  <a:pt x="56" y="66"/>
                </a:cubicBez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 name="îşḻîḋe"/>
          <p:cNvSpPr/>
          <p:nvPr>
            <p:custDataLst>
              <p:tags r:id="rId12"/>
            </p:custDataLst>
          </p:nvPr>
        </p:nvSpPr>
        <p:spPr>
          <a:xfrm>
            <a:off x="755015" y="2223135"/>
            <a:ext cx="3807460" cy="379095"/>
          </a:xfrm>
          <a:prstGeom prst="rect">
            <a:avLst/>
          </a:prstGeom>
        </p:spPr>
        <p:txBody>
          <a:bodyPr wrap="none" lIns="90000" tIns="46800" rIns="90000" bIns="46800">
            <a:noAutofit/>
          </a:bodyPr>
          <a:lstStyle/>
          <a:p>
            <a:pPr lvl="0" algn="l" defTabSz="913765">
              <a:defRPr/>
            </a:pPr>
            <a:r>
              <a:rPr lang="en-US" altLang="zh-CN" sz="3600" b="1" dirty="0">
                <a:solidFill>
                  <a:schemeClr val="dk1"/>
                </a:solidFill>
                <a:latin typeface="微软雅黑" panose="020B0503020204020204" charset="-122"/>
                <a:ea typeface="微软雅黑" panose="020B0503020204020204" charset="-122"/>
              </a:rPr>
              <a:t>（一）存量留抵税额</a:t>
            </a:r>
            <a:endParaRPr lang="en-US" altLang="zh-CN" sz="3600" b="1" dirty="0">
              <a:solidFill>
                <a:schemeClr val="dk1"/>
              </a:solidFill>
              <a:latin typeface="微软雅黑" panose="020B0503020204020204" charset="-122"/>
              <a:ea typeface="微软雅黑" panose="020B0503020204020204" charset="-122"/>
            </a:endParaRPr>
          </a:p>
        </p:txBody>
      </p:sp>
      <p:sp>
        <p:nvSpPr>
          <p:cNvPr id="10" name="îṥḷiḑe"/>
          <p:cNvSpPr txBox="1"/>
          <p:nvPr/>
        </p:nvSpPr>
        <p:spPr>
          <a:xfrm>
            <a:off x="7712710" y="2454910"/>
            <a:ext cx="3807460" cy="836930"/>
          </a:xfrm>
          <a:prstGeom prst="rect">
            <a:avLst/>
          </a:prstGeom>
          <a:noFill/>
        </p:spPr>
        <p:txBody>
          <a:bodyPr wrap="square" lIns="90000" tIns="46800" rIns="90000" bIns="46800" anchor="t" anchorCtr="0">
            <a:noAutofit/>
          </a:bodyPr>
          <a:lstStyle/>
          <a:p>
            <a:pPr marL="171450" indent="-171450" algn="l">
              <a:lnSpc>
                <a:spcPct val="150000"/>
              </a:lnSpc>
              <a:buFont typeface="Arial" panose="020B0604020202020204" pitchFamily="34" charset="0"/>
              <a:buChar char="•"/>
            </a:pPr>
            <a:r>
              <a:rPr lang="en-US" altLang="zh-CN" dirty="0">
                <a:solidFill>
                  <a:srgbClr val="000000"/>
                </a:solidFill>
                <a:latin typeface="微软雅黑" panose="020B0503020204020204" charset="-122"/>
                <a:ea typeface="微软雅黑" panose="020B0503020204020204" charset="-122"/>
                <a:cs typeface="微软雅黑" panose="020B0503020204020204" charset="-122"/>
              </a:rPr>
              <a:t>当期期末留抵税额与2019年3月31日期末留抵税额的</a:t>
            </a:r>
            <a:r>
              <a:rPr lang="en-US" altLang="zh-CN" b="1" dirty="0">
                <a:solidFill>
                  <a:srgbClr val="000000"/>
                </a:solidFill>
                <a:latin typeface="微软雅黑" panose="020B0503020204020204" charset="-122"/>
                <a:ea typeface="微软雅黑" panose="020B0503020204020204" charset="-122"/>
                <a:cs typeface="微软雅黑" panose="020B0503020204020204" charset="-122"/>
              </a:rPr>
              <a:t>孰小值</a:t>
            </a:r>
            <a:endParaRPr lang="en-US" altLang="zh-CN"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1" name="íşľïdè"/>
          <p:cNvSpPr/>
          <p:nvPr/>
        </p:nvSpPr>
        <p:spPr>
          <a:xfrm>
            <a:off x="7712710" y="2075815"/>
            <a:ext cx="3807460" cy="379095"/>
          </a:xfrm>
          <a:prstGeom prst="rect">
            <a:avLst/>
          </a:prstGeom>
        </p:spPr>
        <p:txBody>
          <a:bodyPr wrap="none" lIns="90000" tIns="46800" rIns="90000" bIns="46800">
            <a:noAutofit/>
          </a:bodyPr>
          <a:lstStyle/>
          <a:p>
            <a:pPr lvl="0" algn="l" defTabSz="913765">
              <a:defRPr/>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1.获得一次性存量留抵退税前</a:t>
            </a:r>
            <a:endParaRPr lang="en-US" altLang="zh-CN" sz="20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2" name="ísḻíďé"/>
          <p:cNvSpPr txBox="1"/>
          <p:nvPr/>
        </p:nvSpPr>
        <p:spPr>
          <a:xfrm>
            <a:off x="7712710" y="4013200"/>
            <a:ext cx="3807460" cy="836930"/>
          </a:xfrm>
          <a:prstGeom prst="rect">
            <a:avLst/>
          </a:prstGeom>
          <a:noFill/>
        </p:spPr>
        <p:txBody>
          <a:bodyPr wrap="square" lIns="90000" tIns="46800" rIns="90000" bIns="46800" anchor="t" anchorCtr="0">
            <a:normAutofit/>
          </a:bodyPr>
          <a:lstStyle/>
          <a:p>
            <a:pPr marL="171450" indent="-171450" algn="ctr">
              <a:lnSpc>
                <a:spcPct val="150000"/>
              </a:lnSpc>
              <a:buFont typeface="Arial" panose="020B0604020202020204" pitchFamily="34" charset="0"/>
              <a:buChar char="•"/>
            </a:pPr>
            <a:r>
              <a:rPr lang="en-US" altLang="zh-CN" dirty="0">
                <a:solidFill>
                  <a:srgbClr val="000000"/>
                </a:solidFill>
                <a:latin typeface="微软雅黑" panose="020B0503020204020204" charset="-122"/>
                <a:ea typeface="微软雅黑" panose="020B0503020204020204" charset="-122"/>
              </a:rPr>
              <a:t>存量留抵税额</a:t>
            </a:r>
            <a:r>
              <a:rPr lang="en-US" altLang="zh-CN" b="1" dirty="0">
                <a:solidFill>
                  <a:srgbClr val="000000"/>
                </a:solidFill>
                <a:latin typeface="微软雅黑" panose="020B0503020204020204" charset="-122"/>
                <a:ea typeface="微软雅黑" panose="020B0503020204020204" charset="-122"/>
              </a:rPr>
              <a:t>为零</a:t>
            </a:r>
            <a:endParaRPr lang="en-US" altLang="zh-CN" b="1" dirty="0">
              <a:solidFill>
                <a:srgbClr val="000000"/>
              </a:solidFill>
              <a:latin typeface="微软雅黑" panose="020B0503020204020204" charset="-122"/>
              <a:ea typeface="微软雅黑" panose="020B0503020204020204" charset="-122"/>
            </a:endParaRPr>
          </a:p>
        </p:txBody>
      </p:sp>
      <p:sp>
        <p:nvSpPr>
          <p:cNvPr id="13" name="îṧḷîḋe"/>
          <p:cNvSpPr/>
          <p:nvPr>
            <p:custDataLst>
              <p:tags r:id="rId13"/>
            </p:custDataLst>
          </p:nvPr>
        </p:nvSpPr>
        <p:spPr>
          <a:xfrm>
            <a:off x="7712710" y="3634105"/>
            <a:ext cx="3807460" cy="379095"/>
          </a:xfrm>
          <a:prstGeom prst="rect">
            <a:avLst/>
          </a:prstGeom>
        </p:spPr>
        <p:txBody>
          <a:bodyPr wrap="none" lIns="90000" tIns="46800" rIns="90000" bIns="46800">
            <a:noAutofit/>
          </a:bodyPr>
          <a:lstStyle/>
          <a:p>
            <a:pPr lvl="0" algn="r" defTabSz="913765">
              <a:defRPr/>
            </a:pP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2.获得一次性存量留抵退税后</a:t>
            </a:r>
            <a:endParaRPr lang="en-US" altLang="zh-CN" sz="2000" b="1" dirty="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3" name="图片 2" descr="b21bb051f8198618367aaf0f34a239738bd4b21c48a2"/>
          <p:cNvPicPr>
            <a:picLocks noChangeAspect="1"/>
          </p:cNvPicPr>
          <p:nvPr/>
        </p:nvPicPr>
        <p:blipFill>
          <a:blip r:embed="rId14"/>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15"/>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5"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a:solidFill>
                  <a:schemeClr val="accent1"/>
                </a:solidFill>
                <a:latin typeface="微软雅黑" panose="020B0503020204020204" charset="-122"/>
                <a:ea typeface="微软雅黑" panose="020B0503020204020204" charset="-122"/>
                <a:sym typeface="+mn-ea"/>
              </a:rPr>
              <a:t>留抵退税额的计算</a:t>
            </a:r>
            <a:endParaRPr lang="zh-CN" altLang="en-US">
              <a:solidFill>
                <a:schemeClr val="accent1"/>
              </a:solidFill>
              <a:latin typeface="微软雅黑" panose="020B0503020204020204" charset="-122"/>
              <a:ea typeface="微软雅黑" panose="020B0503020204020204" charset="-122"/>
              <a:sym typeface="+mn-ea"/>
            </a:endParaRPr>
          </a:p>
        </p:txBody>
      </p:sp>
      <p:sp>
        <p:nvSpPr>
          <p:cNvPr id="14" name="ïŝ1íďê"/>
          <p:cNvSpPr/>
          <p:nvPr>
            <p:custDataLst>
              <p:tags r:id="rId3"/>
            </p:custDataLst>
          </p:nvPr>
        </p:nvSpPr>
        <p:spPr bwMode="auto">
          <a:xfrm>
            <a:off x="7149465" y="3153410"/>
            <a:ext cx="320675" cy="278130"/>
          </a:xfrm>
          <a:custGeom>
            <a:avLst/>
            <a:gdLst>
              <a:gd name="T0" fmla="*/ 0 w 23"/>
              <a:gd name="T1" fmla="*/ 20 h 20"/>
              <a:gd name="T2" fmla="*/ 23 w 23"/>
              <a:gd name="T3" fmla="*/ 20 h 20"/>
              <a:gd name="T4" fmla="*/ 19 w 23"/>
              <a:gd name="T5" fmla="*/ 0 h 20"/>
              <a:gd name="T6" fmla="*/ 0 w 23"/>
              <a:gd name="T7" fmla="*/ 20 h 20"/>
            </a:gdLst>
            <a:ahLst/>
            <a:cxnLst>
              <a:cxn ang="0">
                <a:pos x="T0" y="T1"/>
              </a:cxn>
              <a:cxn ang="0">
                <a:pos x="T2" y="T3"/>
              </a:cxn>
              <a:cxn ang="0">
                <a:pos x="T4" y="T5"/>
              </a:cxn>
              <a:cxn ang="0">
                <a:pos x="T6" y="T7"/>
              </a:cxn>
            </a:cxnLst>
            <a:rect l="0" t="0" r="r" b="b"/>
            <a:pathLst>
              <a:path w="23" h="20">
                <a:moveTo>
                  <a:pt x="0" y="20"/>
                </a:moveTo>
                <a:cubicBezTo>
                  <a:pt x="23" y="20"/>
                  <a:pt x="23" y="20"/>
                  <a:pt x="23" y="20"/>
                </a:cubicBezTo>
                <a:cubicBezTo>
                  <a:pt x="22" y="13"/>
                  <a:pt x="21" y="6"/>
                  <a:pt x="19" y="0"/>
                </a:cubicBezTo>
                <a:cubicBezTo>
                  <a:pt x="15" y="8"/>
                  <a:pt x="8" y="15"/>
                  <a:pt x="0" y="20"/>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5" name="îšḻïḓê"/>
          <p:cNvSpPr/>
          <p:nvPr>
            <p:custDataLst>
              <p:tags r:id="rId4"/>
            </p:custDataLst>
          </p:nvPr>
        </p:nvSpPr>
        <p:spPr bwMode="auto">
          <a:xfrm>
            <a:off x="4680585" y="2737485"/>
            <a:ext cx="1297305" cy="2084705"/>
          </a:xfrm>
          <a:custGeom>
            <a:avLst/>
            <a:gdLst>
              <a:gd name="T0" fmla="*/ 17 w 93"/>
              <a:gd name="T1" fmla="*/ 0 h 150"/>
              <a:gd name="T2" fmla="*/ 0 w 93"/>
              <a:gd name="T3" fmla="*/ 55 h 150"/>
              <a:gd name="T4" fmla="*/ 71 w 93"/>
              <a:gd name="T5" fmla="*/ 150 h 150"/>
              <a:gd name="T6" fmla="*/ 93 w 93"/>
              <a:gd name="T7" fmla="*/ 54 h 150"/>
              <a:gd name="T8" fmla="*/ 17 w 93"/>
              <a:gd name="T9" fmla="*/ 0 h 150"/>
            </a:gdLst>
            <a:ahLst/>
            <a:cxnLst>
              <a:cxn ang="0">
                <a:pos x="T0" y="T1"/>
              </a:cxn>
              <a:cxn ang="0">
                <a:pos x="T2" y="T3"/>
              </a:cxn>
              <a:cxn ang="0">
                <a:pos x="T4" y="T5"/>
              </a:cxn>
              <a:cxn ang="0">
                <a:pos x="T6" y="T7"/>
              </a:cxn>
              <a:cxn ang="0">
                <a:pos x="T8" y="T9"/>
              </a:cxn>
            </a:cxnLst>
            <a:rect l="0" t="0" r="r" b="b"/>
            <a:pathLst>
              <a:path w="93" h="150">
                <a:moveTo>
                  <a:pt x="17" y="0"/>
                </a:moveTo>
                <a:cubicBezTo>
                  <a:pt x="6" y="16"/>
                  <a:pt x="0" y="35"/>
                  <a:pt x="0" y="55"/>
                </a:cubicBezTo>
                <a:cubicBezTo>
                  <a:pt x="0" y="100"/>
                  <a:pt x="30" y="137"/>
                  <a:pt x="71" y="150"/>
                </a:cubicBezTo>
                <a:cubicBezTo>
                  <a:pt x="93" y="54"/>
                  <a:pt x="93" y="54"/>
                  <a:pt x="93" y="54"/>
                </a:cubicBezTo>
                <a:lnTo>
                  <a:pt x="17" y="0"/>
                </a:ln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6" name="iṡḻíḍe"/>
          <p:cNvSpPr/>
          <p:nvPr>
            <p:custDataLst>
              <p:tags r:id="rId5"/>
            </p:custDataLst>
          </p:nvPr>
        </p:nvSpPr>
        <p:spPr bwMode="auto">
          <a:xfrm>
            <a:off x="4972685" y="2153285"/>
            <a:ext cx="1101725" cy="1263650"/>
          </a:xfrm>
          <a:custGeom>
            <a:avLst/>
            <a:gdLst>
              <a:gd name="T0" fmla="*/ 79 w 79"/>
              <a:gd name="T1" fmla="*/ 91 h 91"/>
              <a:gd name="T2" fmla="*/ 49 w 79"/>
              <a:gd name="T3" fmla="*/ 35 h 91"/>
              <a:gd name="T4" fmla="*/ 59 w 79"/>
              <a:gd name="T5" fmla="*/ 0 h 91"/>
              <a:gd name="T6" fmla="*/ 0 w 79"/>
              <a:gd name="T7" fmla="*/ 36 h 91"/>
              <a:gd name="T8" fmla="*/ 78 w 79"/>
              <a:gd name="T9" fmla="*/ 91 h 91"/>
              <a:gd name="T10" fmla="*/ 79 w 79"/>
              <a:gd name="T11" fmla="*/ 91 h 91"/>
            </a:gdLst>
            <a:ahLst/>
            <a:cxnLst>
              <a:cxn ang="0">
                <a:pos x="T0" y="T1"/>
              </a:cxn>
              <a:cxn ang="0">
                <a:pos x="T2" y="T3"/>
              </a:cxn>
              <a:cxn ang="0">
                <a:pos x="T4" y="T5"/>
              </a:cxn>
              <a:cxn ang="0">
                <a:pos x="T6" y="T7"/>
              </a:cxn>
              <a:cxn ang="0">
                <a:pos x="T8" y="T9"/>
              </a:cxn>
              <a:cxn ang="0">
                <a:pos x="T10" y="T11"/>
              </a:cxn>
            </a:cxnLst>
            <a:rect l="0" t="0" r="r" b="b"/>
            <a:pathLst>
              <a:path w="79" h="91">
                <a:moveTo>
                  <a:pt x="79" y="91"/>
                </a:moveTo>
                <a:cubicBezTo>
                  <a:pt x="61" y="79"/>
                  <a:pt x="49" y="58"/>
                  <a:pt x="49" y="35"/>
                </a:cubicBezTo>
                <a:cubicBezTo>
                  <a:pt x="49" y="22"/>
                  <a:pt x="53" y="10"/>
                  <a:pt x="59" y="0"/>
                </a:cubicBezTo>
                <a:cubicBezTo>
                  <a:pt x="35" y="5"/>
                  <a:pt x="15" y="18"/>
                  <a:pt x="0" y="36"/>
                </a:cubicBezTo>
                <a:cubicBezTo>
                  <a:pt x="78" y="91"/>
                  <a:pt x="78" y="91"/>
                  <a:pt x="78" y="91"/>
                </a:cubicBezTo>
                <a:lnTo>
                  <a:pt x="79" y="91"/>
                </a:ln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7" name="ïŝḷîḍè"/>
          <p:cNvSpPr/>
          <p:nvPr>
            <p:custDataLst>
              <p:tags r:id="rId6"/>
            </p:custDataLst>
          </p:nvPr>
        </p:nvSpPr>
        <p:spPr bwMode="auto">
          <a:xfrm>
            <a:off x="5768340" y="3528060"/>
            <a:ext cx="627380" cy="1349375"/>
          </a:xfrm>
          <a:custGeom>
            <a:avLst/>
            <a:gdLst>
              <a:gd name="T0" fmla="*/ 45 w 45"/>
              <a:gd name="T1" fmla="*/ 2 h 97"/>
              <a:gd name="T2" fmla="*/ 37 w 45"/>
              <a:gd name="T3" fmla="*/ 0 h 97"/>
              <a:gd name="T4" fmla="*/ 22 w 45"/>
              <a:gd name="T5" fmla="*/ 0 h 97"/>
              <a:gd name="T6" fmla="*/ 0 w 45"/>
              <a:gd name="T7" fmla="*/ 95 h 97"/>
              <a:gd name="T8" fmla="*/ 22 w 45"/>
              <a:gd name="T9" fmla="*/ 97 h 97"/>
              <a:gd name="T10" fmla="*/ 38 w 45"/>
              <a:gd name="T11" fmla="*/ 96 h 97"/>
              <a:gd name="T12" fmla="*/ 38 w 45"/>
              <a:gd name="T13" fmla="*/ 34 h 97"/>
              <a:gd name="T14" fmla="*/ 45 w 45"/>
              <a:gd name="T15" fmla="*/ 18 h 97"/>
              <a:gd name="T16" fmla="*/ 45 w 45"/>
              <a:gd name="T1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97">
                <a:moveTo>
                  <a:pt x="45" y="2"/>
                </a:moveTo>
                <a:cubicBezTo>
                  <a:pt x="42" y="1"/>
                  <a:pt x="39" y="1"/>
                  <a:pt x="37" y="0"/>
                </a:cubicBezTo>
                <a:cubicBezTo>
                  <a:pt x="22" y="0"/>
                  <a:pt x="22" y="0"/>
                  <a:pt x="22" y="0"/>
                </a:cubicBezTo>
                <a:cubicBezTo>
                  <a:pt x="0" y="95"/>
                  <a:pt x="0" y="95"/>
                  <a:pt x="0" y="95"/>
                </a:cubicBezTo>
                <a:cubicBezTo>
                  <a:pt x="7" y="96"/>
                  <a:pt x="14" y="97"/>
                  <a:pt x="22" y="97"/>
                </a:cubicBezTo>
                <a:cubicBezTo>
                  <a:pt x="27" y="97"/>
                  <a:pt x="33" y="97"/>
                  <a:pt x="38" y="96"/>
                </a:cubicBezTo>
                <a:cubicBezTo>
                  <a:pt x="38" y="34"/>
                  <a:pt x="38" y="34"/>
                  <a:pt x="38" y="34"/>
                </a:cubicBezTo>
                <a:cubicBezTo>
                  <a:pt x="38" y="28"/>
                  <a:pt x="40" y="22"/>
                  <a:pt x="45" y="18"/>
                </a:cubicBezTo>
                <a:lnTo>
                  <a:pt x="45" y="2"/>
                </a:ln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8" name="iś1ïďe"/>
          <p:cNvSpPr/>
          <p:nvPr>
            <p:custDataLst>
              <p:tags r:id="rId7"/>
            </p:custDataLst>
          </p:nvPr>
        </p:nvSpPr>
        <p:spPr bwMode="auto">
          <a:xfrm>
            <a:off x="6841490" y="3528060"/>
            <a:ext cx="628650" cy="1057275"/>
          </a:xfrm>
          <a:custGeom>
            <a:avLst/>
            <a:gdLst>
              <a:gd name="T0" fmla="*/ 0 w 45"/>
              <a:gd name="T1" fmla="*/ 2 h 76"/>
              <a:gd name="T2" fmla="*/ 0 w 45"/>
              <a:gd name="T3" fmla="*/ 18 h 76"/>
              <a:gd name="T4" fmla="*/ 6 w 45"/>
              <a:gd name="T5" fmla="*/ 34 h 76"/>
              <a:gd name="T6" fmla="*/ 6 w 45"/>
              <a:gd name="T7" fmla="*/ 76 h 76"/>
              <a:gd name="T8" fmla="*/ 45 w 45"/>
              <a:gd name="T9" fmla="*/ 0 h 76"/>
              <a:gd name="T10" fmla="*/ 8 w 45"/>
              <a:gd name="T11" fmla="*/ 0 h 76"/>
              <a:gd name="T12" fmla="*/ 0 w 45"/>
              <a:gd name="T13" fmla="*/ 2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0" y="2"/>
                </a:moveTo>
                <a:cubicBezTo>
                  <a:pt x="0" y="18"/>
                  <a:pt x="0" y="18"/>
                  <a:pt x="0" y="18"/>
                </a:cubicBezTo>
                <a:cubicBezTo>
                  <a:pt x="4" y="22"/>
                  <a:pt x="6" y="28"/>
                  <a:pt x="6" y="34"/>
                </a:cubicBezTo>
                <a:cubicBezTo>
                  <a:pt x="6" y="76"/>
                  <a:pt x="6" y="76"/>
                  <a:pt x="6" y="76"/>
                </a:cubicBezTo>
                <a:cubicBezTo>
                  <a:pt x="29" y="58"/>
                  <a:pt x="44" y="31"/>
                  <a:pt x="45" y="0"/>
                </a:cubicBezTo>
                <a:cubicBezTo>
                  <a:pt x="8" y="0"/>
                  <a:pt x="8" y="0"/>
                  <a:pt x="8" y="0"/>
                </a:cubicBezTo>
                <a:cubicBezTo>
                  <a:pt x="5" y="1"/>
                  <a:pt x="2" y="1"/>
                  <a:pt x="0" y="2"/>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9" name="îṥľíḑê"/>
          <p:cNvSpPr/>
          <p:nvPr>
            <p:custDataLst>
              <p:tags r:id="rId8"/>
            </p:custDataLst>
          </p:nvPr>
        </p:nvSpPr>
        <p:spPr bwMode="auto">
          <a:xfrm>
            <a:off x="5727065" y="1764030"/>
            <a:ext cx="1784350" cy="3724275"/>
          </a:xfrm>
          <a:custGeom>
            <a:avLst/>
            <a:gdLst>
              <a:gd name="T0" fmla="*/ 75 w 128"/>
              <a:gd name="T1" fmla="*/ 147 h 268"/>
              <a:gd name="T2" fmla="*/ 75 w 128"/>
              <a:gd name="T3" fmla="*/ 125 h 268"/>
              <a:gd name="T4" fmla="*/ 128 w 128"/>
              <a:gd name="T5" fmla="*/ 63 h 268"/>
              <a:gd name="T6" fmla="*/ 64 w 128"/>
              <a:gd name="T7" fmla="*/ 0 h 268"/>
              <a:gd name="T8" fmla="*/ 0 w 128"/>
              <a:gd name="T9" fmla="*/ 63 h 268"/>
              <a:gd name="T10" fmla="*/ 52 w 128"/>
              <a:gd name="T11" fmla="*/ 125 h 268"/>
              <a:gd name="T12" fmla="*/ 52 w 128"/>
              <a:gd name="T13" fmla="*/ 147 h 268"/>
              <a:gd name="T14" fmla="*/ 46 w 128"/>
              <a:gd name="T15" fmla="*/ 161 h 268"/>
              <a:gd name="T16" fmla="*/ 46 w 128"/>
              <a:gd name="T17" fmla="*/ 250 h 268"/>
              <a:gd name="T18" fmla="*/ 64 w 128"/>
              <a:gd name="T19" fmla="*/ 268 h 268"/>
              <a:gd name="T20" fmla="*/ 82 w 128"/>
              <a:gd name="T21" fmla="*/ 250 h 268"/>
              <a:gd name="T22" fmla="*/ 82 w 128"/>
              <a:gd name="T23" fmla="*/ 161 h 268"/>
              <a:gd name="T24" fmla="*/ 75 w 128"/>
              <a:gd name="T25" fmla="*/ 147 h 268"/>
              <a:gd name="T26" fmla="*/ 13 w 128"/>
              <a:gd name="T27" fmla="*/ 63 h 268"/>
              <a:gd name="T28" fmla="*/ 64 w 128"/>
              <a:gd name="T29" fmla="*/ 14 h 268"/>
              <a:gd name="T30" fmla="*/ 114 w 128"/>
              <a:gd name="T31" fmla="*/ 63 h 268"/>
              <a:gd name="T32" fmla="*/ 64 w 128"/>
              <a:gd name="T33" fmla="*/ 113 h 268"/>
              <a:gd name="T34" fmla="*/ 13 w 128"/>
              <a:gd name="T35" fmla="*/ 6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68">
                <a:moveTo>
                  <a:pt x="75" y="147"/>
                </a:moveTo>
                <a:cubicBezTo>
                  <a:pt x="75" y="125"/>
                  <a:pt x="75" y="125"/>
                  <a:pt x="75" y="125"/>
                </a:cubicBezTo>
                <a:cubicBezTo>
                  <a:pt x="105" y="120"/>
                  <a:pt x="128" y="94"/>
                  <a:pt x="128" y="63"/>
                </a:cubicBezTo>
                <a:cubicBezTo>
                  <a:pt x="128" y="28"/>
                  <a:pt x="99" y="0"/>
                  <a:pt x="64" y="0"/>
                </a:cubicBezTo>
                <a:cubicBezTo>
                  <a:pt x="28" y="0"/>
                  <a:pt x="0" y="28"/>
                  <a:pt x="0" y="63"/>
                </a:cubicBezTo>
                <a:cubicBezTo>
                  <a:pt x="0" y="94"/>
                  <a:pt x="22" y="120"/>
                  <a:pt x="52" y="125"/>
                </a:cubicBezTo>
                <a:cubicBezTo>
                  <a:pt x="52" y="147"/>
                  <a:pt x="52" y="147"/>
                  <a:pt x="52" y="147"/>
                </a:cubicBezTo>
                <a:cubicBezTo>
                  <a:pt x="48" y="151"/>
                  <a:pt x="46" y="156"/>
                  <a:pt x="46" y="161"/>
                </a:cubicBezTo>
                <a:cubicBezTo>
                  <a:pt x="46" y="250"/>
                  <a:pt x="46" y="250"/>
                  <a:pt x="46" y="250"/>
                </a:cubicBezTo>
                <a:cubicBezTo>
                  <a:pt x="46" y="259"/>
                  <a:pt x="54" y="268"/>
                  <a:pt x="64" y="268"/>
                </a:cubicBezTo>
                <a:cubicBezTo>
                  <a:pt x="74" y="268"/>
                  <a:pt x="82" y="259"/>
                  <a:pt x="82" y="250"/>
                </a:cubicBezTo>
                <a:cubicBezTo>
                  <a:pt x="82" y="161"/>
                  <a:pt x="82" y="161"/>
                  <a:pt x="82" y="161"/>
                </a:cubicBezTo>
                <a:cubicBezTo>
                  <a:pt x="82" y="156"/>
                  <a:pt x="79" y="151"/>
                  <a:pt x="75" y="147"/>
                </a:cubicBezTo>
                <a:close/>
                <a:moveTo>
                  <a:pt x="13" y="63"/>
                </a:moveTo>
                <a:cubicBezTo>
                  <a:pt x="13" y="36"/>
                  <a:pt x="36" y="14"/>
                  <a:pt x="64" y="14"/>
                </a:cubicBezTo>
                <a:cubicBezTo>
                  <a:pt x="92" y="14"/>
                  <a:pt x="114" y="36"/>
                  <a:pt x="114" y="63"/>
                </a:cubicBezTo>
                <a:cubicBezTo>
                  <a:pt x="114" y="91"/>
                  <a:pt x="92" y="113"/>
                  <a:pt x="64" y="113"/>
                </a:cubicBezTo>
                <a:cubicBezTo>
                  <a:pt x="36" y="113"/>
                  <a:pt x="13" y="91"/>
                  <a:pt x="13" y="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0" name="ïṡḷiḋê"/>
          <p:cNvSpPr/>
          <p:nvPr>
            <p:custDataLst>
              <p:tags r:id="rId9"/>
            </p:custDataLst>
          </p:nvPr>
        </p:nvSpPr>
        <p:spPr bwMode="auto">
          <a:xfrm>
            <a:off x="6255385" y="2500630"/>
            <a:ext cx="125730" cy="222250"/>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1" name="íSḻïḍê"/>
          <p:cNvSpPr/>
          <p:nvPr>
            <p:custDataLst>
              <p:tags r:id="rId10"/>
            </p:custDataLst>
          </p:nvPr>
        </p:nvSpPr>
        <p:spPr bwMode="auto">
          <a:xfrm>
            <a:off x="6703060" y="2750185"/>
            <a:ext cx="125730" cy="222250"/>
          </a:xfrm>
          <a:custGeom>
            <a:avLst/>
            <a:gdLst>
              <a:gd name="T0" fmla="*/ 4 w 9"/>
              <a:gd name="T1" fmla="*/ 0 h 16"/>
              <a:gd name="T2" fmla="*/ 0 w 9"/>
              <a:gd name="T3" fmla="*/ 8 h 16"/>
              <a:gd name="T4" fmla="*/ 4 w 9"/>
              <a:gd name="T5" fmla="*/ 16 h 16"/>
              <a:gd name="T6" fmla="*/ 9 w 9"/>
              <a:gd name="T7" fmla="*/ 8 h 16"/>
              <a:gd name="T8" fmla="*/ 4 w 9"/>
              <a:gd name="T9" fmla="*/ 0 h 16"/>
            </a:gdLst>
            <a:ahLst/>
            <a:cxnLst>
              <a:cxn ang="0">
                <a:pos x="T0" y="T1"/>
              </a:cxn>
              <a:cxn ang="0">
                <a:pos x="T2" y="T3"/>
              </a:cxn>
              <a:cxn ang="0">
                <a:pos x="T4" y="T5"/>
              </a:cxn>
              <a:cxn ang="0">
                <a:pos x="T6" y="T7"/>
              </a:cxn>
              <a:cxn ang="0">
                <a:pos x="T8" y="T9"/>
              </a:cxn>
            </a:cxnLst>
            <a:rect l="0" t="0" r="r" b="b"/>
            <a:pathLst>
              <a:path w="9" h="16">
                <a:moveTo>
                  <a:pt x="4" y="0"/>
                </a:moveTo>
                <a:cubicBezTo>
                  <a:pt x="1" y="0"/>
                  <a:pt x="0" y="4"/>
                  <a:pt x="0" y="8"/>
                </a:cubicBezTo>
                <a:cubicBezTo>
                  <a:pt x="0" y="13"/>
                  <a:pt x="2" y="16"/>
                  <a:pt x="4" y="16"/>
                </a:cubicBezTo>
                <a:cubicBezTo>
                  <a:pt x="7" y="16"/>
                  <a:pt x="9" y="13"/>
                  <a:pt x="9" y="8"/>
                </a:cubicBezTo>
                <a:cubicBezTo>
                  <a:pt x="9" y="4"/>
                  <a:pt x="8" y="0"/>
                  <a:pt x="4" y="0"/>
                </a:cubicBez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2" name="ï$ļïḓê"/>
          <p:cNvSpPr/>
          <p:nvPr>
            <p:custDataLst>
              <p:tags r:id="rId11"/>
            </p:custDataLst>
          </p:nvPr>
        </p:nvSpPr>
        <p:spPr bwMode="auto">
          <a:xfrm>
            <a:off x="5977890" y="2138680"/>
            <a:ext cx="1268730" cy="1125855"/>
          </a:xfrm>
          <a:custGeom>
            <a:avLst/>
            <a:gdLst>
              <a:gd name="T0" fmla="*/ 19 w 91"/>
              <a:gd name="T1" fmla="*/ 0 h 81"/>
              <a:gd name="T2" fmla="*/ 0 w 91"/>
              <a:gd name="T3" fmla="*/ 36 h 81"/>
              <a:gd name="T4" fmla="*/ 46 w 91"/>
              <a:gd name="T5" fmla="*/ 81 h 81"/>
              <a:gd name="T6" fmla="*/ 91 w 91"/>
              <a:gd name="T7" fmla="*/ 45 h 81"/>
              <a:gd name="T8" fmla="*/ 19 w 91"/>
              <a:gd name="T9" fmla="*/ 0 h 81"/>
              <a:gd name="T10" fmla="*/ 13 w 91"/>
              <a:gd name="T11" fmla="*/ 34 h 81"/>
              <a:gd name="T12" fmla="*/ 25 w 91"/>
              <a:gd name="T13" fmla="*/ 21 h 81"/>
              <a:gd name="T14" fmla="*/ 37 w 91"/>
              <a:gd name="T15" fmla="*/ 34 h 81"/>
              <a:gd name="T16" fmla="*/ 25 w 91"/>
              <a:gd name="T17" fmla="*/ 48 h 81"/>
              <a:gd name="T18" fmla="*/ 13 w 91"/>
              <a:gd name="T19" fmla="*/ 34 h 81"/>
              <a:gd name="T20" fmla="*/ 25 w 91"/>
              <a:gd name="T21" fmla="*/ 66 h 81"/>
              <a:gd name="T22" fmla="*/ 50 w 91"/>
              <a:gd name="T23" fmla="*/ 21 h 81"/>
              <a:gd name="T24" fmla="*/ 56 w 91"/>
              <a:gd name="T25" fmla="*/ 21 h 81"/>
              <a:gd name="T26" fmla="*/ 31 w 91"/>
              <a:gd name="T27" fmla="*/ 66 h 81"/>
              <a:gd name="T28" fmla="*/ 25 w 91"/>
              <a:gd name="T29" fmla="*/ 66 h 81"/>
              <a:gd name="T30" fmla="*/ 56 w 91"/>
              <a:gd name="T31" fmla="*/ 66 h 81"/>
              <a:gd name="T32" fmla="*/ 44 w 91"/>
              <a:gd name="T33" fmla="*/ 53 h 81"/>
              <a:gd name="T34" fmla="*/ 57 w 91"/>
              <a:gd name="T35" fmla="*/ 39 h 81"/>
              <a:gd name="T36" fmla="*/ 68 w 91"/>
              <a:gd name="T37" fmla="*/ 52 h 81"/>
              <a:gd name="T38" fmla="*/ 56 w 91"/>
              <a:gd name="T39"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81">
                <a:moveTo>
                  <a:pt x="19" y="0"/>
                </a:moveTo>
                <a:cubicBezTo>
                  <a:pt x="7" y="8"/>
                  <a:pt x="0" y="21"/>
                  <a:pt x="0" y="36"/>
                </a:cubicBezTo>
                <a:cubicBezTo>
                  <a:pt x="0" y="61"/>
                  <a:pt x="20" y="81"/>
                  <a:pt x="46" y="81"/>
                </a:cubicBezTo>
                <a:cubicBezTo>
                  <a:pt x="68" y="81"/>
                  <a:pt x="87" y="66"/>
                  <a:pt x="91" y="45"/>
                </a:cubicBezTo>
                <a:cubicBezTo>
                  <a:pt x="75" y="20"/>
                  <a:pt x="49" y="3"/>
                  <a:pt x="19" y="0"/>
                </a:cubicBezTo>
                <a:close/>
                <a:moveTo>
                  <a:pt x="13" y="34"/>
                </a:moveTo>
                <a:cubicBezTo>
                  <a:pt x="13" y="27"/>
                  <a:pt x="18" y="21"/>
                  <a:pt x="25" y="21"/>
                </a:cubicBezTo>
                <a:cubicBezTo>
                  <a:pt x="33" y="21"/>
                  <a:pt x="37" y="26"/>
                  <a:pt x="37" y="34"/>
                </a:cubicBezTo>
                <a:cubicBezTo>
                  <a:pt x="37" y="43"/>
                  <a:pt x="31" y="48"/>
                  <a:pt x="25" y="48"/>
                </a:cubicBezTo>
                <a:cubicBezTo>
                  <a:pt x="18" y="48"/>
                  <a:pt x="13" y="43"/>
                  <a:pt x="13" y="34"/>
                </a:cubicBezTo>
                <a:close/>
                <a:moveTo>
                  <a:pt x="25" y="66"/>
                </a:moveTo>
                <a:cubicBezTo>
                  <a:pt x="50" y="21"/>
                  <a:pt x="50" y="21"/>
                  <a:pt x="50" y="21"/>
                </a:cubicBezTo>
                <a:cubicBezTo>
                  <a:pt x="56" y="21"/>
                  <a:pt x="56" y="21"/>
                  <a:pt x="56" y="21"/>
                </a:cubicBezTo>
                <a:cubicBezTo>
                  <a:pt x="31" y="66"/>
                  <a:pt x="31" y="66"/>
                  <a:pt x="31" y="66"/>
                </a:cubicBezTo>
                <a:lnTo>
                  <a:pt x="25" y="66"/>
                </a:lnTo>
                <a:close/>
                <a:moveTo>
                  <a:pt x="56" y="66"/>
                </a:moveTo>
                <a:cubicBezTo>
                  <a:pt x="50" y="66"/>
                  <a:pt x="44" y="61"/>
                  <a:pt x="44" y="53"/>
                </a:cubicBezTo>
                <a:cubicBezTo>
                  <a:pt x="44" y="45"/>
                  <a:pt x="49" y="39"/>
                  <a:pt x="57" y="39"/>
                </a:cubicBezTo>
                <a:cubicBezTo>
                  <a:pt x="64" y="39"/>
                  <a:pt x="68" y="44"/>
                  <a:pt x="68" y="52"/>
                </a:cubicBezTo>
                <a:cubicBezTo>
                  <a:pt x="68" y="61"/>
                  <a:pt x="63" y="66"/>
                  <a:pt x="56" y="66"/>
                </a:cubicBez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 name="îşḻîḋe"/>
          <p:cNvSpPr/>
          <p:nvPr>
            <p:custDataLst>
              <p:tags r:id="rId12"/>
            </p:custDataLst>
          </p:nvPr>
        </p:nvSpPr>
        <p:spPr>
          <a:xfrm>
            <a:off x="755015" y="2223135"/>
            <a:ext cx="3807460" cy="379095"/>
          </a:xfrm>
          <a:prstGeom prst="rect">
            <a:avLst/>
          </a:prstGeom>
        </p:spPr>
        <p:txBody>
          <a:bodyPr wrap="none" lIns="90000" tIns="46800" rIns="90000" bIns="46800">
            <a:noAutofit/>
          </a:bodyPr>
          <a:lstStyle/>
          <a:p>
            <a:pPr lvl="0" algn="l" defTabSz="913765">
              <a:defRPr/>
            </a:pPr>
            <a:r>
              <a:rPr lang="en-US" altLang="zh-CN" sz="3600" b="1" dirty="0">
                <a:solidFill>
                  <a:schemeClr val="dk1"/>
                </a:solidFill>
                <a:latin typeface="微软雅黑" panose="020B0503020204020204" charset="-122"/>
                <a:ea typeface="微软雅黑" panose="020B0503020204020204" charset="-122"/>
              </a:rPr>
              <a:t>（</a:t>
            </a:r>
            <a:r>
              <a:rPr lang="zh-CN" altLang="en-US" sz="3600" b="1" dirty="0">
                <a:solidFill>
                  <a:schemeClr val="dk1"/>
                </a:solidFill>
                <a:latin typeface="微软雅黑" panose="020B0503020204020204" charset="-122"/>
                <a:ea typeface="微软雅黑" panose="020B0503020204020204" charset="-122"/>
              </a:rPr>
              <a:t>二</a:t>
            </a:r>
            <a:r>
              <a:rPr lang="en-US" altLang="zh-CN" sz="3600" b="1" dirty="0">
                <a:solidFill>
                  <a:schemeClr val="dk1"/>
                </a:solidFill>
                <a:latin typeface="微软雅黑" panose="020B0503020204020204" charset="-122"/>
                <a:ea typeface="微软雅黑" panose="020B0503020204020204" charset="-122"/>
              </a:rPr>
              <a:t>）</a:t>
            </a:r>
            <a:r>
              <a:rPr lang="zh-CN" altLang="en-US" sz="3600" b="1" dirty="0">
                <a:solidFill>
                  <a:schemeClr val="dk1"/>
                </a:solidFill>
                <a:latin typeface="微软雅黑" panose="020B0503020204020204" charset="-122"/>
                <a:ea typeface="微软雅黑" panose="020B0503020204020204" charset="-122"/>
              </a:rPr>
              <a:t>增</a:t>
            </a:r>
            <a:r>
              <a:rPr lang="en-US" altLang="zh-CN" sz="3600" b="1" dirty="0">
                <a:solidFill>
                  <a:schemeClr val="dk1"/>
                </a:solidFill>
                <a:latin typeface="微软雅黑" panose="020B0503020204020204" charset="-122"/>
                <a:ea typeface="微软雅黑" panose="020B0503020204020204" charset="-122"/>
              </a:rPr>
              <a:t>量留抵税额</a:t>
            </a:r>
            <a:endParaRPr lang="en-US" altLang="zh-CN" sz="3600" b="1" dirty="0">
              <a:solidFill>
                <a:schemeClr val="dk1"/>
              </a:solidFill>
              <a:latin typeface="微软雅黑" panose="020B0503020204020204" charset="-122"/>
              <a:ea typeface="微软雅黑" panose="020B0503020204020204" charset="-122"/>
            </a:endParaRPr>
          </a:p>
        </p:txBody>
      </p:sp>
      <p:sp>
        <p:nvSpPr>
          <p:cNvPr id="10" name="îṥḷiḑe"/>
          <p:cNvSpPr txBox="1"/>
          <p:nvPr>
            <p:custDataLst>
              <p:tags r:id="rId13"/>
            </p:custDataLst>
          </p:nvPr>
        </p:nvSpPr>
        <p:spPr>
          <a:xfrm>
            <a:off x="7712710" y="2454910"/>
            <a:ext cx="3807460" cy="836930"/>
          </a:xfrm>
          <a:prstGeom prst="rect">
            <a:avLst/>
          </a:prstGeom>
          <a:noFill/>
        </p:spPr>
        <p:txBody>
          <a:bodyPr wrap="square" lIns="90000" tIns="46800" rIns="90000" bIns="46800" anchor="t" anchorCtr="0">
            <a:noAutofit/>
          </a:bodyPr>
          <a:lstStyle/>
          <a:p>
            <a:pPr marL="171450" indent="-171450" algn="l">
              <a:lnSpc>
                <a:spcPct val="150000"/>
              </a:lnSpc>
              <a:buFont typeface="Arial" panose="020B0604020202020204" pitchFamily="34" charset="0"/>
              <a:buChar char="•"/>
            </a:pPr>
            <a:r>
              <a:rPr lang="en-US" altLang="zh-CN" dirty="0">
                <a:solidFill>
                  <a:schemeClr val="dk1"/>
                </a:solidFill>
                <a:latin typeface="微软雅黑" panose="020B0503020204020204" charset="-122"/>
                <a:ea typeface="微软雅黑" panose="020B0503020204020204" charset="-122"/>
                <a:cs typeface="微软雅黑" panose="020B0503020204020204" charset="-122"/>
              </a:rPr>
              <a:t>当期期末留抵税额</a:t>
            </a:r>
            <a:r>
              <a:rPr lang="zh-CN" altLang="en-US" dirty="0">
                <a:solidFill>
                  <a:schemeClr val="dk1"/>
                </a:solidFill>
                <a:latin typeface="微软雅黑" panose="020B0503020204020204" charset="-122"/>
                <a:ea typeface="微软雅黑" panose="020B0503020204020204" charset="-122"/>
                <a:cs typeface="微软雅黑" panose="020B0503020204020204" charset="-122"/>
              </a:rPr>
              <a:t>减</a:t>
            </a:r>
            <a:r>
              <a:rPr lang="en-US" altLang="zh-CN" dirty="0">
                <a:solidFill>
                  <a:schemeClr val="dk1"/>
                </a:solidFill>
                <a:latin typeface="微软雅黑" panose="020B0503020204020204" charset="-122"/>
                <a:ea typeface="微软雅黑" panose="020B0503020204020204" charset="-122"/>
                <a:cs typeface="微软雅黑" panose="020B0503020204020204" charset="-122"/>
              </a:rPr>
              <a:t>2019年3月31日</a:t>
            </a:r>
            <a:r>
              <a:rPr lang="zh-CN" altLang="en-US" dirty="0">
                <a:solidFill>
                  <a:schemeClr val="dk1"/>
                </a:solidFill>
                <a:latin typeface="微软雅黑" panose="020B0503020204020204" charset="-122"/>
                <a:ea typeface="微软雅黑" panose="020B0503020204020204" charset="-122"/>
                <a:cs typeface="微软雅黑" panose="020B0503020204020204" charset="-122"/>
              </a:rPr>
              <a:t>期末</a:t>
            </a:r>
            <a:r>
              <a:rPr lang="en-US" altLang="zh-CN" dirty="0">
                <a:solidFill>
                  <a:schemeClr val="dk1"/>
                </a:solidFill>
                <a:latin typeface="微软雅黑" panose="020B0503020204020204" charset="-122"/>
                <a:ea typeface="微软雅黑" panose="020B0503020204020204" charset="-122"/>
                <a:cs typeface="微软雅黑" panose="020B0503020204020204" charset="-122"/>
              </a:rPr>
              <a:t>留抵税额</a:t>
            </a: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1" name="íşľïdè"/>
          <p:cNvSpPr/>
          <p:nvPr>
            <p:custDataLst>
              <p:tags r:id="rId14"/>
            </p:custDataLst>
          </p:nvPr>
        </p:nvSpPr>
        <p:spPr>
          <a:xfrm>
            <a:off x="7712710" y="2075815"/>
            <a:ext cx="3807460" cy="379095"/>
          </a:xfrm>
          <a:prstGeom prst="rect">
            <a:avLst/>
          </a:prstGeom>
        </p:spPr>
        <p:txBody>
          <a:bodyPr wrap="none" lIns="90000" tIns="46800" rIns="90000" bIns="46800">
            <a:noAutofit/>
          </a:bodyPr>
          <a:lstStyle/>
          <a:p>
            <a:pPr lvl="0" algn="l" defTabSz="913765">
              <a:defRPr/>
            </a:pP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1.获得一次性存量留抵退税前</a:t>
            </a:r>
            <a:endParaRPr lang="en-US" altLang="zh-CN"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2" name="ísḻíďé"/>
          <p:cNvSpPr txBox="1"/>
          <p:nvPr>
            <p:custDataLst>
              <p:tags r:id="rId15"/>
            </p:custDataLst>
          </p:nvPr>
        </p:nvSpPr>
        <p:spPr>
          <a:xfrm>
            <a:off x="7712710" y="4013200"/>
            <a:ext cx="3807460" cy="836930"/>
          </a:xfrm>
          <a:prstGeom prst="rect">
            <a:avLst/>
          </a:prstGeom>
          <a:noFill/>
        </p:spPr>
        <p:txBody>
          <a:bodyPr wrap="square" lIns="90000" tIns="46800" rIns="90000" bIns="46800" anchor="t" anchorCtr="0">
            <a:normAutofit/>
          </a:bodyPr>
          <a:lstStyle/>
          <a:p>
            <a:pPr marL="171450" indent="-171450" algn="ctr">
              <a:lnSpc>
                <a:spcPct val="150000"/>
              </a:lnSpc>
              <a:buFont typeface="Arial" panose="020B0604020202020204" pitchFamily="34" charset="0"/>
              <a:buChar char="•"/>
            </a:pPr>
            <a:r>
              <a:rPr lang="en-US" altLang="zh-CN" dirty="0">
                <a:solidFill>
                  <a:schemeClr val="dk1"/>
                </a:solidFill>
                <a:latin typeface="微软雅黑" panose="020B0503020204020204" charset="-122"/>
                <a:ea typeface="微软雅黑" panose="020B0503020204020204" charset="-122"/>
              </a:rPr>
              <a:t>当期期末留抵税额</a:t>
            </a:r>
            <a:endParaRPr lang="en-US" altLang="zh-CN" dirty="0">
              <a:solidFill>
                <a:schemeClr val="dk1"/>
              </a:solidFill>
              <a:latin typeface="微软雅黑" panose="020B0503020204020204" charset="-122"/>
              <a:ea typeface="微软雅黑" panose="020B0503020204020204" charset="-122"/>
            </a:endParaRPr>
          </a:p>
        </p:txBody>
      </p:sp>
      <p:sp>
        <p:nvSpPr>
          <p:cNvPr id="13" name="îṧḷîḋe"/>
          <p:cNvSpPr/>
          <p:nvPr>
            <p:custDataLst>
              <p:tags r:id="rId16"/>
            </p:custDataLst>
          </p:nvPr>
        </p:nvSpPr>
        <p:spPr>
          <a:xfrm>
            <a:off x="7712710" y="3634105"/>
            <a:ext cx="3807460" cy="379095"/>
          </a:xfrm>
          <a:prstGeom prst="rect">
            <a:avLst/>
          </a:prstGeom>
        </p:spPr>
        <p:txBody>
          <a:bodyPr wrap="none" lIns="90000" tIns="46800" rIns="90000" bIns="46800">
            <a:noAutofit/>
          </a:bodyPr>
          <a:lstStyle/>
          <a:p>
            <a:pPr lvl="0" algn="r" defTabSz="913765">
              <a:defRPr/>
            </a:pP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2.获得一次性存量留抵退税后</a:t>
            </a:r>
            <a:endParaRPr lang="en-US" altLang="zh-CN"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7465695" y="4737735"/>
            <a:ext cx="4387215" cy="1198880"/>
          </a:xfrm>
          <a:prstGeom prst="rect">
            <a:avLst/>
          </a:prstGeom>
          <a:noFill/>
        </p:spPr>
        <p:txBody>
          <a:bodyPr wrap="square" rtlCol="0">
            <a:spAutoFit/>
          </a:bodyPr>
          <a:p>
            <a:pPr algn="ctr" fontAlgn="auto">
              <a:lnSpc>
                <a:spcPct val="200000"/>
              </a:lnSpc>
            </a:pPr>
            <a:r>
              <a:rPr lang="zh-CN" altLang="en-US" b="1">
                <a:solidFill>
                  <a:srgbClr val="000000"/>
                </a:solidFill>
                <a:latin typeface="微软雅黑" panose="020B0503020204020204" charset="-122"/>
                <a:ea typeface="微软雅黑" panose="020B0503020204020204" charset="-122"/>
                <a:cs typeface="微软雅黑" panose="020B0503020204020204" charset="-122"/>
              </a:rPr>
              <a:t>增量留抵税额=申请退税当期期末留抵税额-存量留抵税额</a:t>
            </a:r>
            <a:endParaRPr lang="zh-CN" altLang="en-US"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17"/>
            </p:custDataLst>
          </p:nvPr>
        </p:nvSpPr>
        <p:spPr>
          <a:xfrm>
            <a:off x="374650" y="4464685"/>
            <a:ext cx="5259070" cy="1337945"/>
          </a:xfrm>
          <a:prstGeom prst="rect">
            <a:avLst/>
          </a:prstGeom>
          <a:noFill/>
        </p:spPr>
        <p:txBody>
          <a:bodyPr wrap="square" rtlCol="0">
            <a:spAutoFit/>
          </a:bodyPr>
          <a:p>
            <a:pPr fontAlgn="auto">
              <a:lnSpc>
                <a:spcPct val="150000"/>
              </a:lnSpc>
            </a:pPr>
            <a:r>
              <a:rPr lang="en-US" altLang="zh-CN">
                <a:solidFill>
                  <a:schemeClr val="dk1"/>
                </a:solidFill>
                <a:latin typeface="微软雅黑" panose="020B0503020204020204" charset="-122"/>
                <a:ea typeface="微软雅黑" panose="020B0503020204020204" charset="-122"/>
                <a:cs typeface="微软雅黑" panose="020B0503020204020204" charset="-122"/>
              </a:rPr>
              <a:t>3.</a:t>
            </a:r>
            <a:r>
              <a:rPr lang="zh-CN" altLang="en-US">
                <a:solidFill>
                  <a:schemeClr val="dk1"/>
                </a:solidFill>
                <a:latin typeface="微软雅黑" panose="020B0503020204020204" charset="-122"/>
                <a:ea typeface="微软雅黑" panose="020B0503020204020204" charset="-122"/>
                <a:cs typeface="微软雅黑" panose="020B0503020204020204" charset="-122"/>
              </a:rPr>
              <a:t>2019年4月1日以后新设立的纳税人，2019年3月的期末留抵税额为零，其增量留抵税额</a:t>
            </a:r>
            <a:r>
              <a:rPr lang="en-US" altLang="zh-CN">
                <a:solidFill>
                  <a:schemeClr val="dk1"/>
                </a:solidFill>
                <a:latin typeface="微软雅黑" panose="020B0503020204020204" charset="-122"/>
                <a:ea typeface="微软雅黑" panose="020B0503020204020204" charset="-122"/>
                <a:cs typeface="微软雅黑" panose="020B0503020204020204" charset="-122"/>
              </a:rPr>
              <a:t>=</a:t>
            </a:r>
            <a:r>
              <a:rPr lang="zh-CN" altLang="en-US">
                <a:solidFill>
                  <a:schemeClr val="dk1"/>
                </a:solidFill>
                <a:latin typeface="微软雅黑" panose="020B0503020204020204" charset="-122"/>
                <a:ea typeface="微软雅黑" panose="020B0503020204020204" charset="-122"/>
                <a:cs typeface="微软雅黑" panose="020B0503020204020204" charset="-122"/>
              </a:rPr>
              <a:t>当期期末留抵税额</a:t>
            </a:r>
            <a:endParaRPr lang="zh-CN" altLang="en-US">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23" name="图片 22" descr="b21bb051f8198618367aaf0f34a239738bd4b21c48a2"/>
          <p:cNvPicPr>
            <a:picLocks noChangeAspect="1"/>
          </p:cNvPicPr>
          <p:nvPr/>
        </p:nvPicPr>
        <p:blipFill>
          <a:blip r:embed="rId18"/>
          <a:stretch>
            <a:fillRect/>
          </a:stretch>
        </p:blipFill>
        <p:spPr>
          <a:xfrm>
            <a:off x="9617710" y="139700"/>
            <a:ext cx="1313815" cy="759460"/>
          </a:xfrm>
          <a:prstGeom prst="rect">
            <a:avLst/>
          </a:prstGeom>
        </p:spPr>
      </p:pic>
      <p:sp>
        <p:nvSpPr>
          <p:cNvPr id="4" name="文本框 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19"/>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2"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išḷîḋè"/>
          <p:cNvSpPr/>
          <p:nvPr>
            <p:custDataLst>
              <p:tags r:id="rId3"/>
            </p:custDataLst>
          </p:nvPr>
        </p:nvSpPr>
        <p:spPr bwMode="auto">
          <a:xfrm>
            <a:off x="0" y="642938"/>
            <a:ext cx="4111625" cy="5822951"/>
          </a:xfrm>
          <a:custGeom>
            <a:avLst/>
            <a:gdLst>
              <a:gd name="connsiteX0" fmla="*/ 1340314 w 4111625"/>
              <a:gd name="connsiteY0" fmla="*/ 249119 h 5822951"/>
              <a:gd name="connsiteX1" fmla="*/ 1360734 w 4111625"/>
              <a:gd name="connsiteY1" fmla="*/ 250397 h 5822951"/>
              <a:gd name="connsiteX2" fmla="*/ 1350927 w 4111625"/>
              <a:gd name="connsiteY2" fmla="*/ 249783 h 5822951"/>
              <a:gd name="connsiteX3" fmla="*/ 1302697 w 4111625"/>
              <a:gd name="connsiteY3" fmla="*/ 246765 h 5822951"/>
              <a:gd name="connsiteX4" fmla="*/ 1327635 w 4111625"/>
              <a:gd name="connsiteY4" fmla="*/ 248326 h 5822951"/>
              <a:gd name="connsiteX5" fmla="*/ 1340314 w 4111625"/>
              <a:gd name="connsiteY5" fmla="*/ 249119 h 5822951"/>
              <a:gd name="connsiteX6" fmla="*/ 1315376 w 4111625"/>
              <a:gd name="connsiteY6" fmla="*/ 247559 h 5822951"/>
              <a:gd name="connsiteX7" fmla="*/ 1282278 w 4111625"/>
              <a:gd name="connsiteY7" fmla="*/ 245487 h 5822951"/>
              <a:gd name="connsiteX8" fmla="*/ 1292085 w 4111625"/>
              <a:gd name="connsiteY8" fmla="*/ 246101 h 5822951"/>
              <a:gd name="connsiteX9" fmla="*/ 1302697 w 4111625"/>
              <a:gd name="connsiteY9" fmla="*/ 246765 h 5822951"/>
              <a:gd name="connsiteX10" fmla="*/ 3616367 w 4111625"/>
              <a:gd name="connsiteY10" fmla="*/ 0 h 5822951"/>
              <a:gd name="connsiteX11" fmla="*/ 3616367 w 4111625"/>
              <a:gd name="connsiteY11" fmla="*/ 19639 h 5822951"/>
              <a:gd name="connsiteX12" fmla="*/ 3645788 w 4111625"/>
              <a:gd name="connsiteY12" fmla="*/ 4939198 h 5822951"/>
              <a:gd name="connsiteX13" fmla="*/ 3645788 w 4111625"/>
              <a:gd name="connsiteY13" fmla="*/ 4968657 h 5822951"/>
              <a:gd name="connsiteX14" fmla="*/ 3621270 w 4111625"/>
              <a:gd name="connsiteY14" fmla="*/ 4978476 h 5822951"/>
              <a:gd name="connsiteX15" fmla="*/ 3400611 w 4111625"/>
              <a:gd name="connsiteY15" fmla="*/ 5066851 h 5822951"/>
              <a:gd name="connsiteX16" fmla="*/ 3179951 w 4111625"/>
              <a:gd name="connsiteY16" fmla="*/ 5140497 h 5822951"/>
              <a:gd name="connsiteX17" fmla="*/ 3067169 w 4111625"/>
              <a:gd name="connsiteY17" fmla="*/ 5169956 h 5822951"/>
              <a:gd name="connsiteX18" fmla="*/ 2954388 w 4111625"/>
              <a:gd name="connsiteY18" fmla="*/ 5199414 h 5822951"/>
              <a:gd name="connsiteX19" fmla="*/ 2841606 w 4111625"/>
              <a:gd name="connsiteY19" fmla="*/ 5223963 h 5822951"/>
              <a:gd name="connsiteX20" fmla="*/ 2782764 w 4111625"/>
              <a:gd name="connsiteY20" fmla="*/ 5233783 h 5822951"/>
              <a:gd name="connsiteX21" fmla="*/ 2723921 w 4111625"/>
              <a:gd name="connsiteY21" fmla="*/ 5238692 h 5822951"/>
              <a:gd name="connsiteX22" fmla="*/ 2488551 w 4111625"/>
              <a:gd name="connsiteY22" fmla="*/ 5258331 h 5822951"/>
              <a:gd name="connsiteX23" fmla="*/ 2473840 w 4111625"/>
              <a:gd name="connsiteY23" fmla="*/ 5258331 h 5822951"/>
              <a:gd name="connsiteX24" fmla="*/ 2459129 w 4111625"/>
              <a:gd name="connsiteY24" fmla="*/ 5258331 h 5822951"/>
              <a:gd name="connsiteX25" fmla="*/ 2429708 w 4111625"/>
              <a:gd name="connsiteY25" fmla="*/ 5258331 h 5822951"/>
              <a:gd name="connsiteX26" fmla="*/ 2370865 w 4111625"/>
              <a:gd name="connsiteY26" fmla="*/ 5253421 h 5822951"/>
              <a:gd name="connsiteX27" fmla="*/ 2258084 w 4111625"/>
              <a:gd name="connsiteY27" fmla="*/ 5248512 h 5822951"/>
              <a:gd name="connsiteX28" fmla="*/ 2022714 w 4111625"/>
              <a:gd name="connsiteY28" fmla="*/ 5228873 h 5822951"/>
              <a:gd name="connsiteX29" fmla="*/ 1797150 w 4111625"/>
              <a:gd name="connsiteY29" fmla="*/ 5209234 h 5822951"/>
              <a:gd name="connsiteX30" fmla="*/ 1679465 w 4111625"/>
              <a:gd name="connsiteY30" fmla="*/ 5194505 h 5822951"/>
              <a:gd name="connsiteX31" fmla="*/ 1566684 w 4111625"/>
              <a:gd name="connsiteY31" fmla="*/ 5189595 h 5822951"/>
              <a:gd name="connsiteX32" fmla="*/ 1453902 w 4111625"/>
              <a:gd name="connsiteY32" fmla="*/ 5179775 h 5822951"/>
              <a:gd name="connsiteX33" fmla="*/ 1399963 w 4111625"/>
              <a:gd name="connsiteY33" fmla="*/ 5179775 h 5822951"/>
              <a:gd name="connsiteX34" fmla="*/ 1341120 w 4111625"/>
              <a:gd name="connsiteY34" fmla="*/ 5179775 h 5822951"/>
              <a:gd name="connsiteX35" fmla="*/ 1115557 w 4111625"/>
              <a:gd name="connsiteY35" fmla="*/ 5189595 h 5822951"/>
              <a:gd name="connsiteX36" fmla="*/ 1061618 w 4111625"/>
              <a:gd name="connsiteY36" fmla="*/ 5194505 h 5822951"/>
              <a:gd name="connsiteX37" fmla="*/ 1007679 w 4111625"/>
              <a:gd name="connsiteY37" fmla="*/ 5204324 h 5822951"/>
              <a:gd name="connsiteX38" fmla="*/ 953740 w 4111625"/>
              <a:gd name="connsiteY38" fmla="*/ 5214144 h 5822951"/>
              <a:gd name="connsiteX39" fmla="*/ 939029 w 4111625"/>
              <a:gd name="connsiteY39" fmla="*/ 5219053 h 5822951"/>
              <a:gd name="connsiteX40" fmla="*/ 934126 w 4111625"/>
              <a:gd name="connsiteY40" fmla="*/ 5219053 h 5822951"/>
              <a:gd name="connsiteX41" fmla="*/ 929222 w 4111625"/>
              <a:gd name="connsiteY41" fmla="*/ 5219053 h 5822951"/>
              <a:gd name="connsiteX42" fmla="*/ 899800 w 4111625"/>
              <a:gd name="connsiteY42" fmla="*/ 5228873 h 5822951"/>
              <a:gd name="connsiteX43" fmla="*/ 845862 w 4111625"/>
              <a:gd name="connsiteY43" fmla="*/ 5243602 h 5822951"/>
              <a:gd name="connsiteX44" fmla="*/ 791922 w 4111625"/>
              <a:gd name="connsiteY44" fmla="*/ 5258331 h 5822951"/>
              <a:gd name="connsiteX45" fmla="*/ 684044 w 4111625"/>
              <a:gd name="connsiteY45" fmla="*/ 5292699 h 5822951"/>
              <a:gd name="connsiteX46" fmla="*/ 512421 w 4111625"/>
              <a:gd name="connsiteY46" fmla="*/ 5361436 h 5822951"/>
              <a:gd name="connsiteX47" fmla="*/ 639912 w 4111625"/>
              <a:gd name="connsiteY47" fmla="*/ 5336887 h 5822951"/>
              <a:gd name="connsiteX48" fmla="*/ 708563 w 4111625"/>
              <a:gd name="connsiteY48" fmla="*/ 5327068 h 5822951"/>
              <a:gd name="connsiteX49" fmla="*/ 777212 w 4111625"/>
              <a:gd name="connsiteY49" fmla="*/ 5322158 h 5822951"/>
              <a:gd name="connsiteX50" fmla="*/ 806633 w 4111625"/>
              <a:gd name="connsiteY50" fmla="*/ 5322158 h 5822951"/>
              <a:gd name="connsiteX51" fmla="*/ 840958 w 4111625"/>
              <a:gd name="connsiteY51" fmla="*/ 5317248 h 5822951"/>
              <a:gd name="connsiteX52" fmla="*/ 909608 w 4111625"/>
              <a:gd name="connsiteY52" fmla="*/ 5317248 h 5822951"/>
              <a:gd name="connsiteX53" fmla="*/ 978258 w 4111625"/>
              <a:gd name="connsiteY53" fmla="*/ 5317248 h 5822951"/>
              <a:gd name="connsiteX54" fmla="*/ 1046907 w 4111625"/>
              <a:gd name="connsiteY54" fmla="*/ 5317248 h 5822951"/>
              <a:gd name="connsiteX55" fmla="*/ 1081232 w 4111625"/>
              <a:gd name="connsiteY55" fmla="*/ 5317248 h 5822951"/>
              <a:gd name="connsiteX56" fmla="*/ 1110653 w 4111625"/>
              <a:gd name="connsiteY56" fmla="*/ 5322158 h 5822951"/>
              <a:gd name="connsiteX57" fmla="*/ 1174400 w 4111625"/>
              <a:gd name="connsiteY57" fmla="*/ 5327068 h 5822951"/>
              <a:gd name="connsiteX58" fmla="*/ 1194014 w 4111625"/>
              <a:gd name="connsiteY58" fmla="*/ 5327068 h 5822951"/>
              <a:gd name="connsiteX59" fmla="*/ 1208724 w 4111625"/>
              <a:gd name="connsiteY59" fmla="*/ 5331977 h 5822951"/>
              <a:gd name="connsiteX60" fmla="*/ 1243049 w 4111625"/>
              <a:gd name="connsiteY60" fmla="*/ 5336887 h 5822951"/>
              <a:gd name="connsiteX61" fmla="*/ 1306795 w 4111625"/>
              <a:gd name="connsiteY61" fmla="*/ 5341797 h 5822951"/>
              <a:gd name="connsiteX62" fmla="*/ 1561780 w 4111625"/>
              <a:gd name="connsiteY62" fmla="*/ 5385984 h 5822951"/>
              <a:gd name="connsiteX63" fmla="*/ 1684369 w 4111625"/>
              <a:gd name="connsiteY63" fmla="*/ 5415443 h 5822951"/>
              <a:gd name="connsiteX64" fmla="*/ 1806957 w 4111625"/>
              <a:gd name="connsiteY64" fmla="*/ 5439992 h 5822951"/>
              <a:gd name="connsiteX65" fmla="*/ 2052135 w 4111625"/>
              <a:gd name="connsiteY65" fmla="*/ 5489089 h 5822951"/>
              <a:gd name="connsiteX66" fmla="*/ 2292409 w 4111625"/>
              <a:gd name="connsiteY66" fmla="*/ 5533277 h 5822951"/>
              <a:gd name="connsiteX67" fmla="*/ 2537586 w 4111625"/>
              <a:gd name="connsiteY67" fmla="*/ 5572555 h 5822951"/>
              <a:gd name="connsiteX68" fmla="*/ 2660175 w 4111625"/>
              <a:gd name="connsiteY68" fmla="*/ 5582374 h 5822951"/>
              <a:gd name="connsiteX69" fmla="*/ 2719017 w 4111625"/>
              <a:gd name="connsiteY69" fmla="*/ 5592193 h 5822951"/>
              <a:gd name="connsiteX70" fmla="*/ 2782764 w 4111625"/>
              <a:gd name="connsiteY70" fmla="*/ 5597103 h 5822951"/>
              <a:gd name="connsiteX71" fmla="*/ 2905352 w 4111625"/>
              <a:gd name="connsiteY71" fmla="*/ 5602013 h 5822951"/>
              <a:gd name="connsiteX72" fmla="*/ 3023037 w 4111625"/>
              <a:gd name="connsiteY72" fmla="*/ 5606923 h 5822951"/>
              <a:gd name="connsiteX73" fmla="*/ 3268215 w 4111625"/>
              <a:gd name="connsiteY73" fmla="*/ 5606923 h 5822951"/>
              <a:gd name="connsiteX74" fmla="*/ 3390804 w 4111625"/>
              <a:gd name="connsiteY74" fmla="*/ 5597103 h 5822951"/>
              <a:gd name="connsiteX75" fmla="*/ 3513392 w 4111625"/>
              <a:gd name="connsiteY75" fmla="*/ 5592193 h 5822951"/>
              <a:gd name="connsiteX76" fmla="*/ 3758570 w 4111625"/>
              <a:gd name="connsiteY76" fmla="*/ 5562735 h 5822951"/>
              <a:gd name="connsiteX77" fmla="*/ 3935098 w 4111625"/>
              <a:gd name="connsiteY77" fmla="*/ 5533277 h 5822951"/>
              <a:gd name="connsiteX78" fmla="*/ 4018458 w 4111625"/>
              <a:gd name="connsiteY78" fmla="*/ 780649 h 5822951"/>
              <a:gd name="connsiteX79" fmla="*/ 4106722 w 4111625"/>
              <a:gd name="connsiteY79" fmla="*/ 5606923 h 5822951"/>
              <a:gd name="connsiteX80" fmla="*/ 4111625 w 4111625"/>
              <a:gd name="connsiteY80" fmla="*/ 5680569 h 5822951"/>
              <a:gd name="connsiteX81" fmla="*/ 4038072 w 4111625"/>
              <a:gd name="connsiteY81" fmla="*/ 5695298 h 5822951"/>
              <a:gd name="connsiteX82" fmla="*/ 3787991 w 4111625"/>
              <a:gd name="connsiteY82" fmla="*/ 5744395 h 5822951"/>
              <a:gd name="connsiteX83" fmla="*/ 3537910 w 4111625"/>
              <a:gd name="connsiteY83" fmla="*/ 5783673 h 5822951"/>
              <a:gd name="connsiteX84" fmla="*/ 3410418 w 4111625"/>
              <a:gd name="connsiteY84" fmla="*/ 5798403 h 5822951"/>
              <a:gd name="connsiteX85" fmla="*/ 3282926 w 4111625"/>
              <a:gd name="connsiteY85" fmla="*/ 5808222 h 5822951"/>
              <a:gd name="connsiteX86" fmla="*/ 3023037 w 4111625"/>
              <a:gd name="connsiteY86" fmla="*/ 5818042 h 5822951"/>
              <a:gd name="connsiteX87" fmla="*/ 2895545 w 4111625"/>
              <a:gd name="connsiteY87" fmla="*/ 5818042 h 5822951"/>
              <a:gd name="connsiteX88" fmla="*/ 2768053 w 4111625"/>
              <a:gd name="connsiteY88" fmla="*/ 5818042 h 5822951"/>
              <a:gd name="connsiteX89" fmla="*/ 2704307 w 4111625"/>
              <a:gd name="connsiteY89" fmla="*/ 5813132 h 5822951"/>
              <a:gd name="connsiteX90" fmla="*/ 2640561 w 4111625"/>
              <a:gd name="connsiteY90" fmla="*/ 5808222 h 5822951"/>
              <a:gd name="connsiteX91" fmla="*/ 2513068 w 4111625"/>
              <a:gd name="connsiteY91" fmla="*/ 5798403 h 5822951"/>
              <a:gd name="connsiteX92" fmla="*/ 2258084 w 4111625"/>
              <a:gd name="connsiteY92" fmla="*/ 5773854 h 5822951"/>
              <a:gd name="connsiteX93" fmla="*/ 2008002 w 4111625"/>
              <a:gd name="connsiteY93" fmla="*/ 5734576 h 5822951"/>
              <a:gd name="connsiteX94" fmla="*/ 1757922 w 4111625"/>
              <a:gd name="connsiteY94" fmla="*/ 5690388 h 5822951"/>
              <a:gd name="connsiteX95" fmla="*/ 1635333 w 4111625"/>
              <a:gd name="connsiteY95" fmla="*/ 5670749 h 5822951"/>
              <a:gd name="connsiteX96" fmla="*/ 1512744 w 4111625"/>
              <a:gd name="connsiteY96" fmla="*/ 5651110 h 5822951"/>
              <a:gd name="connsiteX97" fmla="*/ 1272471 w 4111625"/>
              <a:gd name="connsiteY97" fmla="*/ 5616742 h 5822951"/>
              <a:gd name="connsiteX98" fmla="*/ 1213628 w 4111625"/>
              <a:gd name="connsiteY98" fmla="*/ 5611832 h 5822951"/>
              <a:gd name="connsiteX99" fmla="*/ 1184207 w 4111625"/>
              <a:gd name="connsiteY99" fmla="*/ 5606923 h 5822951"/>
              <a:gd name="connsiteX100" fmla="*/ 1169496 w 4111625"/>
              <a:gd name="connsiteY100" fmla="*/ 5606923 h 5822951"/>
              <a:gd name="connsiteX101" fmla="*/ 1164593 w 4111625"/>
              <a:gd name="connsiteY101" fmla="*/ 5606923 h 5822951"/>
              <a:gd name="connsiteX102" fmla="*/ 1154785 w 4111625"/>
              <a:gd name="connsiteY102" fmla="*/ 5606923 h 5822951"/>
              <a:gd name="connsiteX103" fmla="*/ 1095943 w 4111625"/>
              <a:gd name="connsiteY103" fmla="*/ 5602013 h 5822951"/>
              <a:gd name="connsiteX104" fmla="*/ 1061618 w 4111625"/>
              <a:gd name="connsiteY104" fmla="*/ 5602013 h 5822951"/>
              <a:gd name="connsiteX105" fmla="*/ 1032197 w 4111625"/>
              <a:gd name="connsiteY105" fmla="*/ 5602013 h 5822951"/>
              <a:gd name="connsiteX106" fmla="*/ 978258 w 4111625"/>
              <a:gd name="connsiteY106" fmla="*/ 5602013 h 5822951"/>
              <a:gd name="connsiteX107" fmla="*/ 919415 w 4111625"/>
              <a:gd name="connsiteY107" fmla="*/ 5606923 h 5822951"/>
              <a:gd name="connsiteX108" fmla="*/ 860573 w 4111625"/>
              <a:gd name="connsiteY108" fmla="*/ 5611832 h 5822951"/>
              <a:gd name="connsiteX109" fmla="*/ 831151 w 4111625"/>
              <a:gd name="connsiteY109" fmla="*/ 5611832 h 5822951"/>
              <a:gd name="connsiteX110" fmla="*/ 801730 w 4111625"/>
              <a:gd name="connsiteY110" fmla="*/ 5616742 h 5822951"/>
              <a:gd name="connsiteX111" fmla="*/ 747790 w 4111625"/>
              <a:gd name="connsiteY111" fmla="*/ 5621652 h 5822951"/>
              <a:gd name="connsiteX112" fmla="*/ 688948 w 4111625"/>
              <a:gd name="connsiteY112" fmla="*/ 5631471 h 5822951"/>
              <a:gd name="connsiteX113" fmla="*/ 576167 w 4111625"/>
              <a:gd name="connsiteY113" fmla="*/ 5656020 h 5822951"/>
              <a:gd name="connsiteX114" fmla="*/ 355507 w 4111625"/>
              <a:gd name="connsiteY114" fmla="*/ 5724756 h 5822951"/>
              <a:gd name="connsiteX115" fmla="*/ 306471 w 4111625"/>
              <a:gd name="connsiteY115" fmla="*/ 5749305 h 5822951"/>
              <a:gd name="connsiteX116" fmla="*/ 257436 w 4111625"/>
              <a:gd name="connsiteY116" fmla="*/ 5773854 h 5822951"/>
              <a:gd name="connsiteX117" fmla="*/ 208401 w 4111625"/>
              <a:gd name="connsiteY117" fmla="*/ 5798403 h 5822951"/>
              <a:gd name="connsiteX118" fmla="*/ 183882 w 4111625"/>
              <a:gd name="connsiteY118" fmla="*/ 5813132 h 5822951"/>
              <a:gd name="connsiteX119" fmla="*/ 174076 w 4111625"/>
              <a:gd name="connsiteY119" fmla="*/ 5818042 h 5822951"/>
              <a:gd name="connsiteX120" fmla="*/ 169172 w 4111625"/>
              <a:gd name="connsiteY120" fmla="*/ 5822951 h 5822951"/>
              <a:gd name="connsiteX121" fmla="*/ 26433 w 4111625"/>
              <a:gd name="connsiteY121" fmla="*/ 5822951 h 5822951"/>
              <a:gd name="connsiteX122" fmla="*/ 0 w 4111625"/>
              <a:gd name="connsiteY122" fmla="*/ 5822951 h 5822951"/>
              <a:gd name="connsiteX123" fmla="*/ 0 w 4111625"/>
              <a:gd name="connsiteY123" fmla="*/ 710368 h 5822951"/>
              <a:gd name="connsiteX124" fmla="*/ 2451 w 4111625"/>
              <a:gd name="connsiteY124" fmla="*/ 520433 h 5822951"/>
              <a:gd name="connsiteX125" fmla="*/ 61294 w 4111625"/>
              <a:gd name="connsiteY125" fmla="*/ 5459631 h 5822951"/>
              <a:gd name="connsiteX126" fmla="*/ 110329 w 4111625"/>
              <a:gd name="connsiteY126" fmla="*/ 5425262 h 5822951"/>
              <a:gd name="connsiteX127" fmla="*/ 164269 w 4111625"/>
              <a:gd name="connsiteY127" fmla="*/ 5395804 h 5822951"/>
              <a:gd name="connsiteX128" fmla="*/ 213304 w 4111625"/>
              <a:gd name="connsiteY128" fmla="*/ 5366345 h 5822951"/>
              <a:gd name="connsiteX129" fmla="*/ 424157 w 4111625"/>
              <a:gd name="connsiteY129" fmla="*/ 5263241 h 5822951"/>
              <a:gd name="connsiteX130" fmla="*/ 644816 w 4111625"/>
              <a:gd name="connsiteY130" fmla="*/ 5179775 h 5822951"/>
              <a:gd name="connsiteX131" fmla="*/ 757598 w 4111625"/>
              <a:gd name="connsiteY131" fmla="*/ 5145407 h 5822951"/>
              <a:gd name="connsiteX132" fmla="*/ 816441 w 4111625"/>
              <a:gd name="connsiteY132" fmla="*/ 5125768 h 5822951"/>
              <a:gd name="connsiteX133" fmla="*/ 870379 w 4111625"/>
              <a:gd name="connsiteY133" fmla="*/ 5115949 h 5822951"/>
              <a:gd name="connsiteX134" fmla="*/ 899800 w 4111625"/>
              <a:gd name="connsiteY134" fmla="*/ 5106129 h 5822951"/>
              <a:gd name="connsiteX135" fmla="*/ 904704 w 4111625"/>
              <a:gd name="connsiteY135" fmla="*/ 5106129 h 5822951"/>
              <a:gd name="connsiteX136" fmla="*/ 909608 w 4111625"/>
              <a:gd name="connsiteY136" fmla="*/ 5106129 h 5822951"/>
              <a:gd name="connsiteX137" fmla="*/ 914511 w 4111625"/>
              <a:gd name="connsiteY137" fmla="*/ 5101220 h 5822951"/>
              <a:gd name="connsiteX138" fmla="*/ 929222 w 4111625"/>
              <a:gd name="connsiteY138" fmla="*/ 5101220 h 5822951"/>
              <a:gd name="connsiteX139" fmla="*/ 988065 w 4111625"/>
              <a:gd name="connsiteY139" fmla="*/ 5091400 h 5822951"/>
              <a:gd name="connsiteX140" fmla="*/ 1046907 w 4111625"/>
              <a:gd name="connsiteY140" fmla="*/ 5081581 h 5822951"/>
              <a:gd name="connsiteX141" fmla="*/ 1105750 w 4111625"/>
              <a:gd name="connsiteY141" fmla="*/ 5076671 h 5822951"/>
              <a:gd name="connsiteX142" fmla="*/ 1341120 w 4111625"/>
              <a:gd name="connsiteY142" fmla="*/ 5066851 h 5822951"/>
              <a:gd name="connsiteX143" fmla="*/ 1399963 w 4111625"/>
              <a:gd name="connsiteY143" fmla="*/ 5066851 h 5822951"/>
              <a:gd name="connsiteX144" fmla="*/ 1458805 w 4111625"/>
              <a:gd name="connsiteY144" fmla="*/ 5071761 h 5822951"/>
              <a:gd name="connsiteX145" fmla="*/ 1576491 w 4111625"/>
              <a:gd name="connsiteY145" fmla="*/ 5076671 h 5822951"/>
              <a:gd name="connsiteX146" fmla="*/ 1694176 w 4111625"/>
              <a:gd name="connsiteY146" fmla="*/ 5086490 h 5822951"/>
              <a:gd name="connsiteX147" fmla="*/ 1806957 w 4111625"/>
              <a:gd name="connsiteY147" fmla="*/ 5101220 h 5822951"/>
              <a:gd name="connsiteX148" fmla="*/ 2037424 w 4111625"/>
              <a:gd name="connsiteY148" fmla="*/ 5125768 h 5822951"/>
              <a:gd name="connsiteX149" fmla="*/ 2262987 w 4111625"/>
              <a:gd name="connsiteY149" fmla="*/ 5145407 h 5822951"/>
              <a:gd name="connsiteX150" fmla="*/ 2375769 w 4111625"/>
              <a:gd name="connsiteY150" fmla="*/ 5155227 h 5822951"/>
              <a:gd name="connsiteX151" fmla="*/ 2434612 w 4111625"/>
              <a:gd name="connsiteY151" fmla="*/ 5155227 h 5822951"/>
              <a:gd name="connsiteX152" fmla="*/ 2464033 w 4111625"/>
              <a:gd name="connsiteY152" fmla="*/ 5160136 h 5822951"/>
              <a:gd name="connsiteX153" fmla="*/ 2478744 w 4111625"/>
              <a:gd name="connsiteY153" fmla="*/ 5160136 h 5822951"/>
              <a:gd name="connsiteX154" fmla="*/ 2488551 w 4111625"/>
              <a:gd name="connsiteY154" fmla="*/ 5160136 h 5822951"/>
              <a:gd name="connsiteX155" fmla="*/ 2714114 w 4111625"/>
              <a:gd name="connsiteY155" fmla="*/ 5145407 h 5822951"/>
              <a:gd name="connsiteX156" fmla="*/ 2768053 w 4111625"/>
              <a:gd name="connsiteY156" fmla="*/ 5135588 h 5822951"/>
              <a:gd name="connsiteX157" fmla="*/ 2826896 w 4111625"/>
              <a:gd name="connsiteY157" fmla="*/ 5130678 h 5822951"/>
              <a:gd name="connsiteX158" fmla="*/ 2934774 w 4111625"/>
              <a:gd name="connsiteY158" fmla="*/ 5106129 h 5822951"/>
              <a:gd name="connsiteX159" fmla="*/ 3047555 w 4111625"/>
              <a:gd name="connsiteY159" fmla="*/ 5081581 h 5822951"/>
              <a:gd name="connsiteX160" fmla="*/ 3155433 w 4111625"/>
              <a:gd name="connsiteY160" fmla="*/ 5052122 h 5822951"/>
              <a:gd name="connsiteX161" fmla="*/ 3371189 w 4111625"/>
              <a:gd name="connsiteY161" fmla="*/ 4983386 h 5822951"/>
              <a:gd name="connsiteX162" fmla="*/ 3557524 w 4111625"/>
              <a:gd name="connsiteY162" fmla="*/ 4909740 h 5822951"/>
              <a:gd name="connsiteX163" fmla="*/ 3586946 w 4111625"/>
              <a:gd name="connsiteY163" fmla="*/ 39278 h 5822951"/>
              <a:gd name="connsiteX164" fmla="*/ 3454550 w 4111625"/>
              <a:gd name="connsiteY164" fmla="*/ 78556 h 5822951"/>
              <a:gd name="connsiteX165" fmla="*/ 3380997 w 4111625"/>
              <a:gd name="connsiteY165" fmla="*/ 98195 h 5822951"/>
              <a:gd name="connsiteX166" fmla="*/ 3302540 w 4111625"/>
              <a:gd name="connsiteY166" fmla="*/ 117834 h 5822951"/>
              <a:gd name="connsiteX167" fmla="*/ 3228987 w 4111625"/>
              <a:gd name="connsiteY167" fmla="*/ 132563 h 5822951"/>
              <a:gd name="connsiteX168" fmla="*/ 3189758 w 4111625"/>
              <a:gd name="connsiteY168" fmla="*/ 142383 h 5822951"/>
              <a:gd name="connsiteX169" fmla="*/ 3150530 w 4111625"/>
              <a:gd name="connsiteY169" fmla="*/ 147292 h 5822951"/>
              <a:gd name="connsiteX170" fmla="*/ 2998520 w 4111625"/>
              <a:gd name="connsiteY170" fmla="*/ 176751 h 5822951"/>
              <a:gd name="connsiteX171" fmla="*/ 2920063 w 4111625"/>
              <a:gd name="connsiteY171" fmla="*/ 191480 h 5822951"/>
              <a:gd name="connsiteX172" fmla="*/ 2841606 w 4111625"/>
              <a:gd name="connsiteY172" fmla="*/ 201300 h 5822951"/>
              <a:gd name="connsiteX173" fmla="*/ 2768053 w 4111625"/>
              <a:gd name="connsiteY173" fmla="*/ 211119 h 5822951"/>
              <a:gd name="connsiteX174" fmla="*/ 2689596 w 4111625"/>
              <a:gd name="connsiteY174" fmla="*/ 220939 h 5822951"/>
              <a:gd name="connsiteX175" fmla="*/ 2532683 w 4111625"/>
              <a:gd name="connsiteY175" fmla="*/ 235668 h 5822951"/>
              <a:gd name="connsiteX176" fmla="*/ 2375769 w 4111625"/>
              <a:gd name="connsiteY176" fmla="*/ 250397 h 5822951"/>
              <a:gd name="connsiteX177" fmla="*/ 2297312 w 4111625"/>
              <a:gd name="connsiteY177" fmla="*/ 255307 h 5822951"/>
              <a:gd name="connsiteX178" fmla="*/ 2218855 w 4111625"/>
              <a:gd name="connsiteY178" fmla="*/ 260216 h 5822951"/>
              <a:gd name="connsiteX179" fmla="*/ 2140399 w 4111625"/>
              <a:gd name="connsiteY179" fmla="*/ 260216 h 5822951"/>
              <a:gd name="connsiteX180" fmla="*/ 2066845 w 4111625"/>
              <a:gd name="connsiteY180" fmla="*/ 265126 h 5822951"/>
              <a:gd name="connsiteX181" fmla="*/ 1909932 w 4111625"/>
              <a:gd name="connsiteY181" fmla="*/ 265126 h 5822951"/>
              <a:gd name="connsiteX182" fmla="*/ 1753018 w 4111625"/>
              <a:gd name="connsiteY182" fmla="*/ 265126 h 5822951"/>
              <a:gd name="connsiteX183" fmla="*/ 1596105 w 4111625"/>
              <a:gd name="connsiteY183" fmla="*/ 260216 h 5822951"/>
              <a:gd name="connsiteX184" fmla="*/ 1439191 w 4111625"/>
              <a:gd name="connsiteY184" fmla="*/ 255307 h 5822951"/>
              <a:gd name="connsiteX185" fmla="*/ 1360734 w 4111625"/>
              <a:gd name="connsiteY185" fmla="*/ 250397 h 5822951"/>
              <a:gd name="connsiteX186" fmla="*/ 1439191 w 4111625"/>
              <a:gd name="connsiteY186" fmla="*/ 250397 h 5822951"/>
              <a:gd name="connsiteX187" fmla="*/ 1596105 w 4111625"/>
              <a:gd name="connsiteY187" fmla="*/ 255307 h 5822951"/>
              <a:gd name="connsiteX188" fmla="*/ 1753018 w 4111625"/>
              <a:gd name="connsiteY188" fmla="*/ 260216 h 5822951"/>
              <a:gd name="connsiteX189" fmla="*/ 1909932 w 4111625"/>
              <a:gd name="connsiteY189" fmla="*/ 255307 h 5822951"/>
              <a:gd name="connsiteX190" fmla="*/ 2061942 w 4111625"/>
              <a:gd name="connsiteY190" fmla="*/ 250397 h 5822951"/>
              <a:gd name="connsiteX191" fmla="*/ 2140399 w 4111625"/>
              <a:gd name="connsiteY191" fmla="*/ 250397 h 5822951"/>
              <a:gd name="connsiteX192" fmla="*/ 2218855 w 4111625"/>
              <a:gd name="connsiteY192" fmla="*/ 245487 h 5822951"/>
              <a:gd name="connsiteX193" fmla="*/ 2297312 w 4111625"/>
              <a:gd name="connsiteY193" fmla="*/ 240577 h 5822951"/>
              <a:gd name="connsiteX194" fmla="*/ 2375769 w 4111625"/>
              <a:gd name="connsiteY194" fmla="*/ 235668 h 5822951"/>
              <a:gd name="connsiteX195" fmla="*/ 2532683 w 4111625"/>
              <a:gd name="connsiteY195" fmla="*/ 220939 h 5822951"/>
              <a:gd name="connsiteX196" fmla="*/ 2684693 w 4111625"/>
              <a:gd name="connsiteY196" fmla="*/ 201300 h 5822951"/>
              <a:gd name="connsiteX197" fmla="*/ 2763149 w 4111625"/>
              <a:gd name="connsiteY197" fmla="*/ 191480 h 5822951"/>
              <a:gd name="connsiteX198" fmla="*/ 2841606 w 4111625"/>
              <a:gd name="connsiteY198" fmla="*/ 181661 h 5822951"/>
              <a:gd name="connsiteX199" fmla="*/ 2915159 w 4111625"/>
              <a:gd name="connsiteY199" fmla="*/ 171841 h 5822951"/>
              <a:gd name="connsiteX200" fmla="*/ 2993616 w 4111625"/>
              <a:gd name="connsiteY200" fmla="*/ 157112 h 5822951"/>
              <a:gd name="connsiteX201" fmla="*/ 3145626 w 4111625"/>
              <a:gd name="connsiteY201" fmla="*/ 127654 h 5822951"/>
              <a:gd name="connsiteX202" fmla="*/ 3184855 w 4111625"/>
              <a:gd name="connsiteY202" fmla="*/ 117834 h 5822951"/>
              <a:gd name="connsiteX203" fmla="*/ 3224083 w 4111625"/>
              <a:gd name="connsiteY203" fmla="*/ 108014 h 5822951"/>
              <a:gd name="connsiteX204" fmla="*/ 3297636 w 4111625"/>
              <a:gd name="connsiteY204" fmla="*/ 93285 h 5822951"/>
              <a:gd name="connsiteX205" fmla="*/ 3376093 w 4111625"/>
              <a:gd name="connsiteY205" fmla="*/ 73646 h 5822951"/>
              <a:gd name="connsiteX206" fmla="*/ 3449646 w 4111625"/>
              <a:gd name="connsiteY206" fmla="*/ 49098 h 5822951"/>
              <a:gd name="connsiteX207" fmla="*/ 3596753 w 4111625"/>
              <a:gd name="connsiteY207" fmla="*/ 4910 h 5822951"/>
              <a:gd name="connsiteX208" fmla="*/ 3616367 w 4111625"/>
              <a:gd name="connsiteY208" fmla="*/ 0 h 582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111625" h="5822951">
                <a:moveTo>
                  <a:pt x="1340314" y="249119"/>
                </a:moveTo>
                <a:lnTo>
                  <a:pt x="1360734" y="250397"/>
                </a:lnTo>
                <a:cubicBezTo>
                  <a:pt x="1360734" y="250397"/>
                  <a:pt x="1360734" y="250397"/>
                  <a:pt x="1350927" y="249783"/>
                </a:cubicBezTo>
                <a:close/>
                <a:moveTo>
                  <a:pt x="1302697" y="246765"/>
                </a:moveTo>
                <a:lnTo>
                  <a:pt x="1327635" y="248326"/>
                </a:lnTo>
                <a:lnTo>
                  <a:pt x="1340314" y="249119"/>
                </a:lnTo>
                <a:lnTo>
                  <a:pt x="1315376" y="247559"/>
                </a:lnTo>
                <a:close/>
                <a:moveTo>
                  <a:pt x="1282278" y="245487"/>
                </a:moveTo>
                <a:cubicBezTo>
                  <a:pt x="1282278" y="245487"/>
                  <a:pt x="1282278" y="245487"/>
                  <a:pt x="1292085" y="246101"/>
                </a:cubicBezTo>
                <a:lnTo>
                  <a:pt x="1302697" y="246765"/>
                </a:lnTo>
                <a:close/>
                <a:moveTo>
                  <a:pt x="3616367" y="0"/>
                </a:moveTo>
                <a:cubicBezTo>
                  <a:pt x="3616367" y="0"/>
                  <a:pt x="3616367" y="0"/>
                  <a:pt x="3616367" y="19639"/>
                </a:cubicBezTo>
                <a:cubicBezTo>
                  <a:pt x="3616367" y="19639"/>
                  <a:pt x="3616367" y="19639"/>
                  <a:pt x="3645788" y="4939198"/>
                </a:cubicBezTo>
                <a:cubicBezTo>
                  <a:pt x="3645788" y="4939198"/>
                  <a:pt x="3645788" y="4939198"/>
                  <a:pt x="3645788" y="4968657"/>
                </a:cubicBezTo>
                <a:cubicBezTo>
                  <a:pt x="3645788" y="4968657"/>
                  <a:pt x="3645788" y="4968657"/>
                  <a:pt x="3621270" y="4978476"/>
                </a:cubicBezTo>
                <a:cubicBezTo>
                  <a:pt x="3547717" y="5012844"/>
                  <a:pt x="3474164" y="5037393"/>
                  <a:pt x="3400611" y="5066851"/>
                </a:cubicBezTo>
                <a:cubicBezTo>
                  <a:pt x="3331961" y="5091400"/>
                  <a:pt x="3258408" y="5115949"/>
                  <a:pt x="3179951" y="5140497"/>
                </a:cubicBezTo>
                <a:cubicBezTo>
                  <a:pt x="3145626" y="5150317"/>
                  <a:pt x="3106398" y="5160136"/>
                  <a:pt x="3067169" y="5169956"/>
                </a:cubicBezTo>
                <a:cubicBezTo>
                  <a:pt x="3032845" y="5179775"/>
                  <a:pt x="2993616" y="5189595"/>
                  <a:pt x="2954388" y="5199414"/>
                </a:cubicBezTo>
                <a:cubicBezTo>
                  <a:pt x="2920063" y="5209234"/>
                  <a:pt x="2880835" y="5214144"/>
                  <a:pt x="2841606" y="5223963"/>
                </a:cubicBezTo>
                <a:cubicBezTo>
                  <a:pt x="2841606" y="5223963"/>
                  <a:pt x="2841606" y="5223963"/>
                  <a:pt x="2782764" y="5233783"/>
                </a:cubicBezTo>
                <a:cubicBezTo>
                  <a:pt x="2782764" y="5233783"/>
                  <a:pt x="2782764" y="5233783"/>
                  <a:pt x="2723921" y="5238692"/>
                </a:cubicBezTo>
                <a:cubicBezTo>
                  <a:pt x="2645464" y="5253421"/>
                  <a:pt x="2567007" y="5258331"/>
                  <a:pt x="2488551" y="5258331"/>
                </a:cubicBezTo>
                <a:cubicBezTo>
                  <a:pt x="2483647" y="5258331"/>
                  <a:pt x="2478744" y="5258331"/>
                  <a:pt x="2473840" y="5258331"/>
                </a:cubicBezTo>
                <a:cubicBezTo>
                  <a:pt x="2473840" y="5258331"/>
                  <a:pt x="2473840" y="5258331"/>
                  <a:pt x="2459129" y="5258331"/>
                </a:cubicBezTo>
                <a:cubicBezTo>
                  <a:pt x="2459129" y="5258331"/>
                  <a:pt x="2459129" y="5258331"/>
                  <a:pt x="2429708" y="5258331"/>
                </a:cubicBezTo>
                <a:cubicBezTo>
                  <a:pt x="2410094" y="5258331"/>
                  <a:pt x="2390480" y="5258331"/>
                  <a:pt x="2370865" y="5253421"/>
                </a:cubicBezTo>
                <a:cubicBezTo>
                  <a:pt x="2336541" y="5253421"/>
                  <a:pt x="2292409" y="5253421"/>
                  <a:pt x="2258084" y="5248512"/>
                </a:cubicBezTo>
                <a:cubicBezTo>
                  <a:pt x="2179627" y="5243602"/>
                  <a:pt x="2101170" y="5238692"/>
                  <a:pt x="2022714" y="5228873"/>
                </a:cubicBezTo>
                <a:cubicBezTo>
                  <a:pt x="2022714" y="5228873"/>
                  <a:pt x="2022714" y="5228873"/>
                  <a:pt x="1797150" y="5209234"/>
                </a:cubicBezTo>
                <a:cubicBezTo>
                  <a:pt x="1797150" y="5209234"/>
                  <a:pt x="1797150" y="5209234"/>
                  <a:pt x="1679465" y="5194505"/>
                </a:cubicBezTo>
                <a:cubicBezTo>
                  <a:pt x="1645140" y="5194505"/>
                  <a:pt x="1605912" y="5189595"/>
                  <a:pt x="1566684" y="5189595"/>
                </a:cubicBezTo>
                <a:cubicBezTo>
                  <a:pt x="1532359" y="5184685"/>
                  <a:pt x="1493130" y="5184685"/>
                  <a:pt x="1453902" y="5179775"/>
                </a:cubicBezTo>
                <a:cubicBezTo>
                  <a:pt x="1453902" y="5179775"/>
                  <a:pt x="1453902" y="5179775"/>
                  <a:pt x="1399963" y="5179775"/>
                </a:cubicBezTo>
                <a:cubicBezTo>
                  <a:pt x="1399963" y="5179775"/>
                  <a:pt x="1399963" y="5179775"/>
                  <a:pt x="1341120" y="5179775"/>
                </a:cubicBezTo>
                <a:cubicBezTo>
                  <a:pt x="1267567" y="5179775"/>
                  <a:pt x="1194014" y="5184685"/>
                  <a:pt x="1115557" y="5189595"/>
                </a:cubicBezTo>
                <a:cubicBezTo>
                  <a:pt x="1100846" y="5189595"/>
                  <a:pt x="1081232" y="5194505"/>
                  <a:pt x="1061618" y="5194505"/>
                </a:cubicBezTo>
                <a:cubicBezTo>
                  <a:pt x="1042004" y="5199414"/>
                  <a:pt x="1027293" y="5199414"/>
                  <a:pt x="1007679" y="5204324"/>
                </a:cubicBezTo>
                <a:cubicBezTo>
                  <a:pt x="1007679" y="5204324"/>
                  <a:pt x="1007679" y="5204324"/>
                  <a:pt x="953740" y="5214144"/>
                </a:cubicBezTo>
                <a:cubicBezTo>
                  <a:pt x="953740" y="5214144"/>
                  <a:pt x="953740" y="5214144"/>
                  <a:pt x="939029" y="5219053"/>
                </a:cubicBezTo>
                <a:cubicBezTo>
                  <a:pt x="939029" y="5219053"/>
                  <a:pt x="939029" y="5219053"/>
                  <a:pt x="934126" y="5219053"/>
                </a:cubicBezTo>
                <a:cubicBezTo>
                  <a:pt x="934126" y="5219053"/>
                  <a:pt x="934126" y="5219053"/>
                  <a:pt x="929222" y="5219053"/>
                </a:cubicBezTo>
                <a:cubicBezTo>
                  <a:pt x="929222" y="5219053"/>
                  <a:pt x="929222" y="5219053"/>
                  <a:pt x="899800" y="5228873"/>
                </a:cubicBezTo>
                <a:cubicBezTo>
                  <a:pt x="899800" y="5228873"/>
                  <a:pt x="899800" y="5228873"/>
                  <a:pt x="845862" y="5243602"/>
                </a:cubicBezTo>
                <a:cubicBezTo>
                  <a:pt x="845862" y="5243602"/>
                  <a:pt x="845862" y="5243602"/>
                  <a:pt x="791922" y="5258331"/>
                </a:cubicBezTo>
                <a:cubicBezTo>
                  <a:pt x="757598" y="5268151"/>
                  <a:pt x="718369" y="5282880"/>
                  <a:pt x="684044" y="5292699"/>
                </a:cubicBezTo>
                <a:cubicBezTo>
                  <a:pt x="625202" y="5312338"/>
                  <a:pt x="571263" y="5336887"/>
                  <a:pt x="512421" y="5361436"/>
                </a:cubicBezTo>
                <a:cubicBezTo>
                  <a:pt x="556553" y="5351616"/>
                  <a:pt x="600684" y="5341797"/>
                  <a:pt x="639912" y="5336887"/>
                </a:cubicBezTo>
                <a:cubicBezTo>
                  <a:pt x="664431" y="5336887"/>
                  <a:pt x="684044" y="5331977"/>
                  <a:pt x="708563" y="5327068"/>
                </a:cubicBezTo>
                <a:cubicBezTo>
                  <a:pt x="708563" y="5327068"/>
                  <a:pt x="708563" y="5327068"/>
                  <a:pt x="777212" y="5322158"/>
                </a:cubicBezTo>
                <a:cubicBezTo>
                  <a:pt x="777212" y="5322158"/>
                  <a:pt x="777212" y="5322158"/>
                  <a:pt x="806633" y="5322158"/>
                </a:cubicBezTo>
                <a:cubicBezTo>
                  <a:pt x="806633" y="5322158"/>
                  <a:pt x="806633" y="5322158"/>
                  <a:pt x="840958" y="5317248"/>
                </a:cubicBezTo>
                <a:cubicBezTo>
                  <a:pt x="840958" y="5317248"/>
                  <a:pt x="840958" y="5317248"/>
                  <a:pt x="909608" y="5317248"/>
                </a:cubicBezTo>
                <a:cubicBezTo>
                  <a:pt x="929222" y="5317248"/>
                  <a:pt x="953740" y="5317248"/>
                  <a:pt x="978258" y="5317248"/>
                </a:cubicBezTo>
                <a:cubicBezTo>
                  <a:pt x="978258" y="5317248"/>
                  <a:pt x="978258" y="5317248"/>
                  <a:pt x="1046907" y="5317248"/>
                </a:cubicBezTo>
                <a:cubicBezTo>
                  <a:pt x="1056714" y="5317248"/>
                  <a:pt x="1066522" y="5317248"/>
                  <a:pt x="1081232" y="5317248"/>
                </a:cubicBezTo>
                <a:cubicBezTo>
                  <a:pt x="1081232" y="5317248"/>
                  <a:pt x="1081232" y="5317248"/>
                  <a:pt x="1110653" y="5322158"/>
                </a:cubicBezTo>
                <a:cubicBezTo>
                  <a:pt x="1110653" y="5322158"/>
                  <a:pt x="1110653" y="5322158"/>
                  <a:pt x="1174400" y="5327068"/>
                </a:cubicBezTo>
                <a:cubicBezTo>
                  <a:pt x="1174400" y="5327068"/>
                  <a:pt x="1174400" y="5327068"/>
                  <a:pt x="1194014" y="5327068"/>
                </a:cubicBezTo>
                <a:cubicBezTo>
                  <a:pt x="1194014" y="5327068"/>
                  <a:pt x="1194014" y="5327068"/>
                  <a:pt x="1208724" y="5331977"/>
                </a:cubicBezTo>
                <a:cubicBezTo>
                  <a:pt x="1208724" y="5331977"/>
                  <a:pt x="1208724" y="5331977"/>
                  <a:pt x="1243049" y="5336887"/>
                </a:cubicBezTo>
                <a:cubicBezTo>
                  <a:pt x="1243049" y="5336887"/>
                  <a:pt x="1243049" y="5336887"/>
                  <a:pt x="1306795" y="5341797"/>
                </a:cubicBezTo>
                <a:cubicBezTo>
                  <a:pt x="1390156" y="5356526"/>
                  <a:pt x="1478420" y="5371255"/>
                  <a:pt x="1561780" y="5385984"/>
                </a:cubicBezTo>
                <a:cubicBezTo>
                  <a:pt x="1601008" y="5395804"/>
                  <a:pt x="1645140" y="5405623"/>
                  <a:pt x="1684369" y="5415443"/>
                </a:cubicBezTo>
                <a:cubicBezTo>
                  <a:pt x="1684369" y="5415443"/>
                  <a:pt x="1684369" y="5415443"/>
                  <a:pt x="1806957" y="5439992"/>
                </a:cubicBezTo>
                <a:cubicBezTo>
                  <a:pt x="1806957" y="5439992"/>
                  <a:pt x="1806957" y="5439992"/>
                  <a:pt x="2052135" y="5489089"/>
                </a:cubicBezTo>
                <a:cubicBezTo>
                  <a:pt x="2130592" y="5503818"/>
                  <a:pt x="2213952" y="5523457"/>
                  <a:pt x="2292409" y="5533277"/>
                </a:cubicBezTo>
                <a:cubicBezTo>
                  <a:pt x="2375769" y="5548006"/>
                  <a:pt x="2454226" y="5557825"/>
                  <a:pt x="2537586" y="5572555"/>
                </a:cubicBezTo>
                <a:cubicBezTo>
                  <a:pt x="2537586" y="5572555"/>
                  <a:pt x="2537586" y="5572555"/>
                  <a:pt x="2660175" y="5582374"/>
                </a:cubicBezTo>
                <a:cubicBezTo>
                  <a:pt x="2660175" y="5582374"/>
                  <a:pt x="2660175" y="5582374"/>
                  <a:pt x="2719017" y="5592193"/>
                </a:cubicBezTo>
                <a:cubicBezTo>
                  <a:pt x="2719017" y="5592193"/>
                  <a:pt x="2719017" y="5592193"/>
                  <a:pt x="2782764" y="5597103"/>
                </a:cubicBezTo>
                <a:cubicBezTo>
                  <a:pt x="2782764" y="5597103"/>
                  <a:pt x="2782764" y="5597103"/>
                  <a:pt x="2905352" y="5602013"/>
                </a:cubicBezTo>
                <a:cubicBezTo>
                  <a:pt x="2944581" y="5606923"/>
                  <a:pt x="2983809" y="5606923"/>
                  <a:pt x="3023037" y="5606923"/>
                </a:cubicBezTo>
                <a:cubicBezTo>
                  <a:pt x="3106398" y="5611832"/>
                  <a:pt x="3189758" y="5606923"/>
                  <a:pt x="3268215" y="5606923"/>
                </a:cubicBezTo>
                <a:cubicBezTo>
                  <a:pt x="3312347" y="5606923"/>
                  <a:pt x="3351575" y="5602013"/>
                  <a:pt x="3390804" y="5597103"/>
                </a:cubicBezTo>
                <a:cubicBezTo>
                  <a:pt x="3390804" y="5597103"/>
                  <a:pt x="3390804" y="5597103"/>
                  <a:pt x="3513392" y="5592193"/>
                </a:cubicBezTo>
                <a:cubicBezTo>
                  <a:pt x="3596753" y="5582374"/>
                  <a:pt x="3680113" y="5572555"/>
                  <a:pt x="3758570" y="5562735"/>
                </a:cubicBezTo>
                <a:cubicBezTo>
                  <a:pt x="3758570" y="5562735"/>
                  <a:pt x="3758570" y="5562735"/>
                  <a:pt x="3935098" y="5533277"/>
                </a:cubicBezTo>
                <a:cubicBezTo>
                  <a:pt x="3935098" y="5533277"/>
                  <a:pt x="3935098" y="5533277"/>
                  <a:pt x="4018458" y="780649"/>
                </a:cubicBezTo>
                <a:cubicBezTo>
                  <a:pt x="4018458" y="780649"/>
                  <a:pt x="4018458" y="780649"/>
                  <a:pt x="4106722" y="5606923"/>
                </a:cubicBezTo>
                <a:lnTo>
                  <a:pt x="4111625" y="5680569"/>
                </a:lnTo>
                <a:cubicBezTo>
                  <a:pt x="4111625" y="5680569"/>
                  <a:pt x="4111625" y="5680569"/>
                  <a:pt x="4038072" y="5695298"/>
                </a:cubicBezTo>
                <a:cubicBezTo>
                  <a:pt x="4038072" y="5695298"/>
                  <a:pt x="4038072" y="5695298"/>
                  <a:pt x="3787991" y="5744395"/>
                </a:cubicBezTo>
                <a:cubicBezTo>
                  <a:pt x="3704631" y="5759125"/>
                  <a:pt x="3621270" y="5773854"/>
                  <a:pt x="3537910" y="5783673"/>
                </a:cubicBezTo>
                <a:cubicBezTo>
                  <a:pt x="3537910" y="5783673"/>
                  <a:pt x="3537910" y="5783673"/>
                  <a:pt x="3410418" y="5798403"/>
                </a:cubicBezTo>
                <a:cubicBezTo>
                  <a:pt x="3366286" y="5798403"/>
                  <a:pt x="3322154" y="5808222"/>
                  <a:pt x="3282926" y="5808222"/>
                </a:cubicBezTo>
                <a:cubicBezTo>
                  <a:pt x="3194662" y="5813132"/>
                  <a:pt x="3111301" y="5818042"/>
                  <a:pt x="3023037" y="5818042"/>
                </a:cubicBezTo>
                <a:cubicBezTo>
                  <a:pt x="2983809" y="5818042"/>
                  <a:pt x="2939677" y="5818042"/>
                  <a:pt x="2895545" y="5818042"/>
                </a:cubicBezTo>
                <a:cubicBezTo>
                  <a:pt x="2895545" y="5818042"/>
                  <a:pt x="2895545" y="5818042"/>
                  <a:pt x="2768053" y="5818042"/>
                </a:cubicBezTo>
                <a:cubicBezTo>
                  <a:pt x="2768053" y="5818042"/>
                  <a:pt x="2768053" y="5818042"/>
                  <a:pt x="2704307" y="5813132"/>
                </a:cubicBezTo>
                <a:cubicBezTo>
                  <a:pt x="2704307" y="5813132"/>
                  <a:pt x="2704307" y="5813132"/>
                  <a:pt x="2640561" y="5808222"/>
                </a:cubicBezTo>
                <a:cubicBezTo>
                  <a:pt x="2596429" y="5808222"/>
                  <a:pt x="2557200" y="5803312"/>
                  <a:pt x="2513068" y="5798403"/>
                </a:cubicBezTo>
                <a:cubicBezTo>
                  <a:pt x="2429708" y="5793493"/>
                  <a:pt x="2341444" y="5783673"/>
                  <a:pt x="2258084" y="5773854"/>
                </a:cubicBezTo>
                <a:cubicBezTo>
                  <a:pt x="2174724" y="5759125"/>
                  <a:pt x="2091363" y="5749305"/>
                  <a:pt x="2008002" y="5734576"/>
                </a:cubicBezTo>
                <a:cubicBezTo>
                  <a:pt x="2008002" y="5734576"/>
                  <a:pt x="2008002" y="5734576"/>
                  <a:pt x="1757922" y="5690388"/>
                </a:cubicBezTo>
                <a:cubicBezTo>
                  <a:pt x="1757922" y="5690388"/>
                  <a:pt x="1757922" y="5690388"/>
                  <a:pt x="1635333" y="5670749"/>
                </a:cubicBezTo>
                <a:cubicBezTo>
                  <a:pt x="1596105" y="5665840"/>
                  <a:pt x="1551973" y="5656020"/>
                  <a:pt x="1512744" y="5651110"/>
                </a:cubicBezTo>
                <a:cubicBezTo>
                  <a:pt x="1434288" y="5636381"/>
                  <a:pt x="1350927" y="5626562"/>
                  <a:pt x="1272471" y="5616742"/>
                </a:cubicBezTo>
                <a:cubicBezTo>
                  <a:pt x="1272471" y="5616742"/>
                  <a:pt x="1272471" y="5616742"/>
                  <a:pt x="1213628" y="5611832"/>
                </a:cubicBezTo>
                <a:cubicBezTo>
                  <a:pt x="1213628" y="5611832"/>
                  <a:pt x="1213628" y="5611832"/>
                  <a:pt x="1184207" y="5606923"/>
                </a:cubicBezTo>
                <a:cubicBezTo>
                  <a:pt x="1184207" y="5606923"/>
                  <a:pt x="1184207" y="5606923"/>
                  <a:pt x="1169496" y="5606923"/>
                </a:cubicBezTo>
                <a:cubicBezTo>
                  <a:pt x="1169496" y="5606923"/>
                  <a:pt x="1169496" y="5606923"/>
                  <a:pt x="1164593" y="5606923"/>
                </a:cubicBezTo>
                <a:cubicBezTo>
                  <a:pt x="1164593" y="5606923"/>
                  <a:pt x="1164593" y="5606923"/>
                  <a:pt x="1154785" y="5606923"/>
                </a:cubicBezTo>
                <a:cubicBezTo>
                  <a:pt x="1154785" y="5606923"/>
                  <a:pt x="1154785" y="5606923"/>
                  <a:pt x="1095943" y="5602013"/>
                </a:cubicBezTo>
                <a:cubicBezTo>
                  <a:pt x="1095943" y="5602013"/>
                  <a:pt x="1095943" y="5602013"/>
                  <a:pt x="1061618" y="5602013"/>
                </a:cubicBezTo>
                <a:cubicBezTo>
                  <a:pt x="1051811" y="5602013"/>
                  <a:pt x="1042004" y="5602013"/>
                  <a:pt x="1032197" y="5602013"/>
                </a:cubicBezTo>
                <a:cubicBezTo>
                  <a:pt x="1032197" y="5602013"/>
                  <a:pt x="1032197" y="5602013"/>
                  <a:pt x="978258" y="5602013"/>
                </a:cubicBezTo>
                <a:cubicBezTo>
                  <a:pt x="958643" y="5602013"/>
                  <a:pt x="939029" y="5602013"/>
                  <a:pt x="919415" y="5606923"/>
                </a:cubicBezTo>
                <a:cubicBezTo>
                  <a:pt x="919415" y="5606923"/>
                  <a:pt x="919415" y="5606923"/>
                  <a:pt x="860573" y="5611832"/>
                </a:cubicBezTo>
                <a:cubicBezTo>
                  <a:pt x="860573" y="5611832"/>
                  <a:pt x="860573" y="5611832"/>
                  <a:pt x="831151" y="5611832"/>
                </a:cubicBezTo>
                <a:cubicBezTo>
                  <a:pt x="831151" y="5611832"/>
                  <a:pt x="831151" y="5611832"/>
                  <a:pt x="801730" y="5616742"/>
                </a:cubicBezTo>
                <a:cubicBezTo>
                  <a:pt x="801730" y="5616742"/>
                  <a:pt x="801730" y="5616742"/>
                  <a:pt x="747790" y="5621652"/>
                </a:cubicBezTo>
                <a:cubicBezTo>
                  <a:pt x="728177" y="5626562"/>
                  <a:pt x="708563" y="5631471"/>
                  <a:pt x="688948" y="5631471"/>
                </a:cubicBezTo>
                <a:cubicBezTo>
                  <a:pt x="649720" y="5636381"/>
                  <a:pt x="610491" y="5646201"/>
                  <a:pt x="576167" y="5656020"/>
                </a:cubicBezTo>
                <a:cubicBezTo>
                  <a:pt x="502613" y="5675659"/>
                  <a:pt x="429060" y="5700208"/>
                  <a:pt x="355507" y="5724756"/>
                </a:cubicBezTo>
                <a:cubicBezTo>
                  <a:pt x="355507" y="5724756"/>
                  <a:pt x="355507" y="5724756"/>
                  <a:pt x="306471" y="5749305"/>
                </a:cubicBezTo>
                <a:cubicBezTo>
                  <a:pt x="286857" y="5759125"/>
                  <a:pt x="272147" y="5764034"/>
                  <a:pt x="257436" y="5773854"/>
                </a:cubicBezTo>
                <a:cubicBezTo>
                  <a:pt x="237822" y="5783673"/>
                  <a:pt x="223111" y="5788583"/>
                  <a:pt x="208401" y="5798403"/>
                </a:cubicBezTo>
                <a:cubicBezTo>
                  <a:pt x="198593" y="5803312"/>
                  <a:pt x="193690" y="5808222"/>
                  <a:pt x="183882" y="5813132"/>
                </a:cubicBezTo>
                <a:cubicBezTo>
                  <a:pt x="183882" y="5813132"/>
                  <a:pt x="178979" y="5818042"/>
                  <a:pt x="174076" y="5818042"/>
                </a:cubicBezTo>
                <a:cubicBezTo>
                  <a:pt x="174076" y="5818042"/>
                  <a:pt x="174076" y="5818042"/>
                  <a:pt x="169172" y="5822951"/>
                </a:cubicBezTo>
                <a:cubicBezTo>
                  <a:pt x="169172" y="5822951"/>
                  <a:pt x="169172" y="5822951"/>
                  <a:pt x="26433" y="5822951"/>
                </a:cubicBezTo>
                <a:lnTo>
                  <a:pt x="0" y="5822951"/>
                </a:lnTo>
                <a:lnTo>
                  <a:pt x="0" y="710368"/>
                </a:lnTo>
                <a:lnTo>
                  <a:pt x="2451" y="520433"/>
                </a:lnTo>
                <a:cubicBezTo>
                  <a:pt x="2451" y="520433"/>
                  <a:pt x="2451" y="520433"/>
                  <a:pt x="61294" y="5459631"/>
                </a:cubicBezTo>
                <a:cubicBezTo>
                  <a:pt x="76004" y="5444901"/>
                  <a:pt x="95618" y="5435082"/>
                  <a:pt x="110329" y="5425262"/>
                </a:cubicBezTo>
                <a:cubicBezTo>
                  <a:pt x="110329" y="5425262"/>
                  <a:pt x="110329" y="5425262"/>
                  <a:pt x="164269" y="5395804"/>
                </a:cubicBezTo>
                <a:cubicBezTo>
                  <a:pt x="164269" y="5395804"/>
                  <a:pt x="164269" y="5395804"/>
                  <a:pt x="213304" y="5366345"/>
                </a:cubicBezTo>
                <a:cubicBezTo>
                  <a:pt x="281954" y="5331977"/>
                  <a:pt x="355507" y="5297609"/>
                  <a:pt x="424157" y="5263241"/>
                </a:cubicBezTo>
                <a:cubicBezTo>
                  <a:pt x="497710" y="5233783"/>
                  <a:pt x="571263" y="5204324"/>
                  <a:pt x="644816" y="5179775"/>
                </a:cubicBezTo>
                <a:cubicBezTo>
                  <a:pt x="684044" y="5165046"/>
                  <a:pt x="718369" y="5155227"/>
                  <a:pt x="757598" y="5145407"/>
                </a:cubicBezTo>
                <a:cubicBezTo>
                  <a:pt x="757598" y="5145407"/>
                  <a:pt x="757598" y="5145407"/>
                  <a:pt x="816441" y="5125768"/>
                </a:cubicBezTo>
                <a:cubicBezTo>
                  <a:pt x="816441" y="5125768"/>
                  <a:pt x="816441" y="5125768"/>
                  <a:pt x="870379" y="5115949"/>
                </a:cubicBezTo>
                <a:cubicBezTo>
                  <a:pt x="870379" y="5115949"/>
                  <a:pt x="870379" y="5115949"/>
                  <a:pt x="899800" y="5106129"/>
                </a:cubicBezTo>
                <a:cubicBezTo>
                  <a:pt x="899800" y="5106129"/>
                  <a:pt x="899800" y="5106129"/>
                  <a:pt x="904704" y="5106129"/>
                </a:cubicBezTo>
                <a:cubicBezTo>
                  <a:pt x="904704" y="5106129"/>
                  <a:pt x="904704" y="5106129"/>
                  <a:pt x="909608" y="5106129"/>
                </a:cubicBezTo>
                <a:cubicBezTo>
                  <a:pt x="909608" y="5106129"/>
                  <a:pt x="909608" y="5106129"/>
                  <a:pt x="914511" y="5101220"/>
                </a:cubicBezTo>
                <a:cubicBezTo>
                  <a:pt x="914511" y="5101220"/>
                  <a:pt x="914511" y="5101220"/>
                  <a:pt x="929222" y="5101220"/>
                </a:cubicBezTo>
                <a:cubicBezTo>
                  <a:pt x="929222" y="5101220"/>
                  <a:pt x="929222" y="5101220"/>
                  <a:pt x="988065" y="5091400"/>
                </a:cubicBezTo>
                <a:cubicBezTo>
                  <a:pt x="1007679" y="5086490"/>
                  <a:pt x="1027293" y="5086490"/>
                  <a:pt x="1046907" y="5081581"/>
                </a:cubicBezTo>
                <a:cubicBezTo>
                  <a:pt x="1066522" y="5081581"/>
                  <a:pt x="1086136" y="5076671"/>
                  <a:pt x="1105750" y="5076671"/>
                </a:cubicBezTo>
                <a:cubicBezTo>
                  <a:pt x="1184207" y="5066851"/>
                  <a:pt x="1262663" y="5066851"/>
                  <a:pt x="1341120" y="5066851"/>
                </a:cubicBezTo>
                <a:cubicBezTo>
                  <a:pt x="1341120" y="5066851"/>
                  <a:pt x="1341120" y="5066851"/>
                  <a:pt x="1399963" y="5066851"/>
                </a:cubicBezTo>
                <a:cubicBezTo>
                  <a:pt x="1399963" y="5066851"/>
                  <a:pt x="1399963" y="5066851"/>
                  <a:pt x="1458805" y="5071761"/>
                </a:cubicBezTo>
                <a:cubicBezTo>
                  <a:pt x="1498034" y="5071761"/>
                  <a:pt x="1537262" y="5076671"/>
                  <a:pt x="1576491" y="5076671"/>
                </a:cubicBezTo>
                <a:cubicBezTo>
                  <a:pt x="1615719" y="5081581"/>
                  <a:pt x="1654947" y="5086490"/>
                  <a:pt x="1694176" y="5086490"/>
                </a:cubicBezTo>
                <a:cubicBezTo>
                  <a:pt x="1694176" y="5086490"/>
                  <a:pt x="1694176" y="5086490"/>
                  <a:pt x="1806957" y="5101220"/>
                </a:cubicBezTo>
                <a:cubicBezTo>
                  <a:pt x="1806957" y="5101220"/>
                  <a:pt x="1806957" y="5101220"/>
                  <a:pt x="2037424" y="5125768"/>
                </a:cubicBezTo>
                <a:cubicBezTo>
                  <a:pt x="2110977" y="5135588"/>
                  <a:pt x="2189434" y="5140497"/>
                  <a:pt x="2262987" y="5145407"/>
                </a:cubicBezTo>
                <a:cubicBezTo>
                  <a:pt x="2302216" y="5150317"/>
                  <a:pt x="2336541" y="5150317"/>
                  <a:pt x="2375769" y="5155227"/>
                </a:cubicBezTo>
                <a:cubicBezTo>
                  <a:pt x="2395383" y="5155227"/>
                  <a:pt x="2414997" y="5155227"/>
                  <a:pt x="2434612" y="5155227"/>
                </a:cubicBezTo>
                <a:cubicBezTo>
                  <a:pt x="2434612" y="5155227"/>
                  <a:pt x="2434612" y="5155227"/>
                  <a:pt x="2464033" y="5160136"/>
                </a:cubicBezTo>
                <a:cubicBezTo>
                  <a:pt x="2464033" y="5160136"/>
                  <a:pt x="2464033" y="5160136"/>
                  <a:pt x="2478744" y="5160136"/>
                </a:cubicBezTo>
                <a:cubicBezTo>
                  <a:pt x="2478744" y="5160136"/>
                  <a:pt x="2483647" y="5160136"/>
                  <a:pt x="2488551" y="5160136"/>
                </a:cubicBezTo>
                <a:cubicBezTo>
                  <a:pt x="2562104" y="5160136"/>
                  <a:pt x="2640561" y="5155227"/>
                  <a:pt x="2714114" y="5145407"/>
                </a:cubicBezTo>
                <a:cubicBezTo>
                  <a:pt x="2714114" y="5145407"/>
                  <a:pt x="2714114" y="5145407"/>
                  <a:pt x="2768053" y="5135588"/>
                </a:cubicBezTo>
                <a:cubicBezTo>
                  <a:pt x="2768053" y="5135588"/>
                  <a:pt x="2768053" y="5135588"/>
                  <a:pt x="2826896" y="5130678"/>
                </a:cubicBezTo>
                <a:cubicBezTo>
                  <a:pt x="2861220" y="5120859"/>
                  <a:pt x="2900449" y="5115949"/>
                  <a:pt x="2934774" y="5106129"/>
                </a:cubicBezTo>
                <a:cubicBezTo>
                  <a:pt x="2974002" y="5101220"/>
                  <a:pt x="3008327" y="5091400"/>
                  <a:pt x="3047555" y="5081581"/>
                </a:cubicBezTo>
                <a:cubicBezTo>
                  <a:pt x="3081880" y="5071761"/>
                  <a:pt x="3121108" y="5061942"/>
                  <a:pt x="3155433" y="5052122"/>
                </a:cubicBezTo>
                <a:cubicBezTo>
                  <a:pt x="3228987" y="5032483"/>
                  <a:pt x="3302540" y="5007934"/>
                  <a:pt x="3371189" y="4983386"/>
                </a:cubicBezTo>
                <a:cubicBezTo>
                  <a:pt x="3434936" y="4958837"/>
                  <a:pt x="3498682" y="4939198"/>
                  <a:pt x="3557524" y="4909740"/>
                </a:cubicBezTo>
                <a:cubicBezTo>
                  <a:pt x="3557524" y="4909740"/>
                  <a:pt x="3557524" y="4909740"/>
                  <a:pt x="3586946" y="39278"/>
                </a:cubicBezTo>
                <a:cubicBezTo>
                  <a:pt x="3586946" y="39278"/>
                  <a:pt x="3586946" y="39278"/>
                  <a:pt x="3454550" y="78556"/>
                </a:cubicBezTo>
                <a:cubicBezTo>
                  <a:pt x="3430032" y="83466"/>
                  <a:pt x="3405514" y="93285"/>
                  <a:pt x="3380997" y="98195"/>
                </a:cubicBezTo>
                <a:cubicBezTo>
                  <a:pt x="3380997" y="98195"/>
                  <a:pt x="3380997" y="98195"/>
                  <a:pt x="3302540" y="117834"/>
                </a:cubicBezTo>
                <a:cubicBezTo>
                  <a:pt x="3302540" y="117834"/>
                  <a:pt x="3302540" y="117834"/>
                  <a:pt x="3228987" y="132563"/>
                </a:cubicBezTo>
                <a:cubicBezTo>
                  <a:pt x="3228987" y="132563"/>
                  <a:pt x="3228987" y="132563"/>
                  <a:pt x="3189758" y="142383"/>
                </a:cubicBezTo>
                <a:cubicBezTo>
                  <a:pt x="3175047" y="147292"/>
                  <a:pt x="3165240" y="147292"/>
                  <a:pt x="3150530" y="147292"/>
                </a:cubicBezTo>
                <a:cubicBezTo>
                  <a:pt x="3150530" y="147292"/>
                  <a:pt x="3150530" y="147292"/>
                  <a:pt x="2998520" y="176751"/>
                </a:cubicBezTo>
                <a:cubicBezTo>
                  <a:pt x="2974002" y="181661"/>
                  <a:pt x="2944581" y="186570"/>
                  <a:pt x="2920063" y="191480"/>
                </a:cubicBezTo>
                <a:cubicBezTo>
                  <a:pt x="2920063" y="191480"/>
                  <a:pt x="2920063" y="191480"/>
                  <a:pt x="2841606" y="201300"/>
                </a:cubicBezTo>
                <a:cubicBezTo>
                  <a:pt x="2841606" y="201300"/>
                  <a:pt x="2841606" y="201300"/>
                  <a:pt x="2768053" y="211119"/>
                </a:cubicBezTo>
                <a:cubicBezTo>
                  <a:pt x="2738632" y="216029"/>
                  <a:pt x="2714114" y="216029"/>
                  <a:pt x="2689596" y="220939"/>
                </a:cubicBezTo>
                <a:cubicBezTo>
                  <a:pt x="2635657" y="225848"/>
                  <a:pt x="2586622" y="230758"/>
                  <a:pt x="2532683" y="235668"/>
                </a:cubicBezTo>
                <a:cubicBezTo>
                  <a:pt x="2532683" y="235668"/>
                  <a:pt x="2532683" y="235668"/>
                  <a:pt x="2375769" y="250397"/>
                </a:cubicBezTo>
                <a:cubicBezTo>
                  <a:pt x="2351251" y="250397"/>
                  <a:pt x="2326734" y="255307"/>
                  <a:pt x="2297312" y="255307"/>
                </a:cubicBezTo>
                <a:cubicBezTo>
                  <a:pt x="2297312" y="255307"/>
                  <a:pt x="2297312" y="255307"/>
                  <a:pt x="2218855" y="260216"/>
                </a:cubicBezTo>
                <a:cubicBezTo>
                  <a:pt x="2218855" y="260216"/>
                  <a:pt x="2218855" y="260216"/>
                  <a:pt x="2140399" y="260216"/>
                </a:cubicBezTo>
                <a:cubicBezTo>
                  <a:pt x="2140399" y="260216"/>
                  <a:pt x="2140399" y="260216"/>
                  <a:pt x="2066845" y="265126"/>
                </a:cubicBezTo>
                <a:cubicBezTo>
                  <a:pt x="2012906" y="265126"/>
                  <a:pt x="1958967" y="265126"/>
                  <a:pt x="1909932" y="265126"/>
                </a:cubicBezTo>
                <a:cubicBezTo>
                  <a:pt x="1855992" y="265126"/>
                  <a:pt x="1802054" y="265126"/>
                  <a:pt x="1753018" y="265126"/>
                </a:cubicBezTo>
                <a:cubicBezTo>
                  <a:pt x="1699079" y="265126"/>
                  <a:pt x="1650044" y="265126"/>
                  <a:pt x="1596105" y="260216"/>
                </a:cubicBezTo>
                <a:cubicBezTo>
                  <a:pt x="1542166" y="260216"/>
                  <a:pt x="1493130" y="260216"/>
                  <a:pt x="1439191" y="255307"/>
                </a:cubicBezTo>
                <a:cubicBezTo>
                  <a:pt x="1439191" y="255307"/>
                  <a:pt x="1439191" y="255307"/>
                  <a:pt x="1360734" y="250397"/>
                </a:cubicBezTo>
                <a:cubicBezTo>
                  <a:pt x="1360734" y="250397"/>
                  <a:pt x="1360734" y="250397"/>
                  <a:pt x="1439191" y="250397"/>
                </a:cubicBezTo>
                <a:cubicBezTo>
                  <a:pt x="1493130" y="255307"/>
                  <a:pt x="1542166" y="255307"/>
                  <a:pt x="1596105" y="255307"/>
                </a:cubicBezTo>
                <a:cubicBezTo>
                  <a:pt x="1650044" y="255307"/>
                  <a:pt x="1699079" y="255307"/>
                  <a:pt x="1753018" y="260216"/>
                </a:cubicBezTo>
                <a:cubicBezTo>
                  <a:pt x="1802054" y="260216"/>
                  <a:pt x="1855992" y="255307"/>
                  <a:pt x="1909932" y="255307"/>
                </a:cubicBezTo>
                <a:cubicBezTo>
                  <a:pt x="1958967" y="255307"/>
                  <a:pt x="2012906" y="255307"/>
                  <a:pt x="2061942" y="250397"/>
                </a:cubicBezTo>
                <a:cubicBezTo>
                  <a:pt x="2061942" y="250397"/>
                  <a:pt x="2061942" y="250397"/>
                  <a:pt x="2140399" y="250397"/>
                </a:cubicBezTo>
                <a:cubicBezTo>
                  <a:pt x="2140399" y="250397"/>
                  <a:pt x="2140399" y="250397"/>
                  <a:pt x="2218855" y="245487"/>
                </a:cubicBezTo>
                <a:cubicBezTo>
                  <a:pt x="2218855" y="245487"/>
                  <a:pt x="2218855" y="245487"/>
                  <a:pt x="2297312" y="240577"/>
                </a:cubicBezTo>
                <a:cubicBezTo>
                  <a:pt x="2321830" y="240577"/>
                  <a:pt x="2351251" y="235668"/>
                  <a:pt x="2375769" y="235668"/>
                </a:cubicBezTo>
                <a:cubicBezTo>
                  <a:pt x="2375769" y="235668"/>
                  <a:pt x="2375769" y="235668"/>
                  <a:pt x="2532683" y="220939"/>
                </a:cubicBezTo>
                <a:cubicBezTo>
                  <a:pt x="2581718" y="216029"/>
                  <a:pt x="2635657" y="211119"/>
                  <a:pt x="2684693" y="201300"/>
                </a:cubicBezTo>
                <a:cubicBezTo>
                  <a:pt x="2709210" y="201300"/>
                  <a:pt x="2738632" y="196390"/>
                  <a:pt x="2763149" y="191480"/>
                </a:cubicBezTo>
                <a:cubicBezTo>
                  <a:pt x="2763149" y="191480"/>
                  <a:pt x="2763149" y="191480"/>
                  <a:pt x="2841606" y="181661"/>
                </a:cubicBezTo>
                <a:cubicBezTo>
                  <a:pt x="2841606" y="181661"/>
                  <a:pt x="2841606" y="181661"/>
                  <a:pt x="2915159" y="171841"/>
                </a:cubicBezTo>
                <a:cubicBezTo>
                  <a:pt x="2944581" y="166931"/>
                  <a:pt x="2969098" y="162022"/>
                  <a:pt x="2993616" y="157112"/>
                </a:cubicBezTo>
                <a:cubicBezTo>
                  <a:pt x="2993616" y="157112"/>
                  <a:pt x="2993616" y="157112"/>
                  <a:pt x="3145626" y="127654"/>
                </a:cubicBezTo>
                <a:cubicBezTo>
                  <a:pt x="3160337" y="122744"/>
                  <a:pt x="3170144" y="122744"/>
                  <a:pt x="3184855" y="117834"/>
                </a:cubicBezTo>
                <a:cubicBezTo>
                  <a:pt x="3184855" y="117834"/>
                  <a:pt x="3184855" y="117834"/>
                  <a:pt x="3224083" y="108014"/>
                </a:cubicBezTo>
                <a:cubicBezTo>
                  <a:pt x="3224083" y="108014"/>
                  <a:pt x="3224083" y="108014"/>
                  <a:pt x="3297636" y="93285"/>
                </a:cubicBezTo>
                <a:cubicBezTo>
                  <a:pt x="3297636" y="93285"/>
                  <a:pt x="3297636" y="93285"/>
                  <a:pt x="3376093" y="73646"/>
                </a:cubicBezTo>
                <a:cubicBezTo>
                  <a:pt x="3400611" y="68737"/>
                  <a:pt x="3425128" y="58917"/>
                  <a:pt x="3449646" y="49098"/>
                </a:cubicBezTo>
                <a:cubicBezTo>
                  <a:pt x="3449646" y="49098"/>
                  <a:pt x="3449646" y="49098"/>
                  <a:pt x="3596753" y="4910"/>
                </a:cubicBezTo>
                <a:cubicBezTo>
                  <a:pt x="3596753" y="4910"/>
                  <a:pt x="3596753" y="4910"/>
                  <a:pt x="3616367" y="0"/>
                </a:cubicBezTo>
                <a:close/>
              </a:path>
            </a:pathLst>
          </a:custGeom>
          <a:solidFill>
            <a:schemeClr val="dk2"/>
          </a:solidFill>
          <a:ln>
            <a:noFill/>
          </a:ln>
        </p:spPr>
        <p:txBody>
          <a:bodyPr vert="horz" wrap="square" lIns="91440" tIns="45720" rIns="91440" bIns="45720" numCol="1" anchor="t" anchorCtr="0" compatLnSpc="1">
            <a:noAutofit/>
          </a:bodyPr>
          <a:lstStyle/>
          <a:p>
            <a:pPr defTabSz="913765">
              <a:defRPr/>
            </a:pPr>
            <a:endParaRPr lang="zh-CN" altLang="en-US" dirty="0">
              <a:solidFill>
                <a:prstClr val="black"/>
              </a:solidFill>
              <a:latin typeface="微软雅黑" panose="020B0503020204020204" charset="-122"/>
              <a:ea typeface="微软雅黑" panose="020B0503020204020204" charset="-122"/>
            </a:endParaRPr>
          </a:p>
        </p:txBody>
      </p:sp>
      <p:sp>
        <p:nvSpPr>
          <p:cNvPr id="9" name="íṥḻiḑè"/>
          <p:cNvSpPr/>
          <p:nvPr>
            <p:custDataLst>
              <p:tags r:id="rId4"/>
            </p:custDataLst>
          </p:nvPr>
        </p:nvSpPr>
        <p:spPr>
          <a:xfrm>
            <a:off x="858100" y="2269747"/>
            <a:ext cx="2541000" cy="562912"/>
          </a:xfrm>
          <a:prstGeom prst="rect">
            <a:avLst/>
          </a:prstGeom>
          <a:noFill/>
        </p:spPr>
        <p:txBody>
          <a:bodyPr wrap="none" anchor="ctr">
            <a:normAutofit/>
          </a:bodyPr>
          <a:lstStyle/>
          <a:p>
            <a:pPr algn="ctr"/>
            <a:r>
              <a:rPr lang="en-US" altLang="zh-CN" sz="2800" b="1" dirty="0">
                <a:solidFill>
                  <a:schemeClr val="dk1"/>
                </a:solidFill>
                <a:latin typeface="微软雅黑" panose="020B0503020204020204" charset="-122"/>
                <a:ea typeface="微软雅黑" panose="020B0503020204020204" charset="-122"/>
              </a:rPr>
              <a:t>进项构成比例</a:t>
            </a:r>
            <a:endParaRPr lang="en-US" altLang="zh-CN" sz="2800" b="1" dirty="0">
              <a:solidFill>
                <a:schemeClr val="dk1"/>
              </a:solidFill>
              <a:latin typeface="微软雅黑" panose="020B0503020204020204" charset="-122"/>
              <a:ea typeface="微软雅黑" panose="020B0503020204020204" charset="-122"/>
            </a:endParaRPr>
          </a:p>
          <a:p>
            <a:pPr algn="ctr"/>
            <a:endParaRPr lang="en-US" altLang="zh-CN" sz="2800" b="1" dirty="0">
              <a:solidFill>
                <a:schemeClr val="dk1"/>
              </a:solidFill>
              <a:latin typeface="微软雅黑" panose="020B0503020204020204" charset="-122"/>
              <a:ea typeface="微软雅黑" panose="020B0503020204020204" charset="-122"/>
            </a:endParaRPr>
          </a:p>
        </p:txBody>
      </p:sp>
      <p:sp>
        <p:nvSpPr>
          <p:cNvPr id="11" name="i$ḷïďê"/>
          <p:cNvSpPr/>
          <p:nvPr>
            <p:custDataLst>
              <p:tags r:id="rId5"/>
            </p:custDataLst>
          </p:nvPr>
        </p:nvSpPr>
        <p:spPr bwMode="auto">
          <a:xfrm>
            <a:off x="5008245" y="1310640"/>
            <a:ext cx="6512560" cy="662940"/>
          </a:xfrm>
          <a:prstGeom prst="roundRect">
            <a:avLst/>
          </a:prstGeom>
          <a:solidFill>
            <a:schemeClr val="lt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marL="360045"/>
            <a:r>
              <a:rPr lang="en-US" altLang="zh-CN" dirty="0">
                <a:solidFill>
                  <a:srgbClr val="000000"/>
                </a:solidFill>
                <a:latin typeface="微软雅黑" panose="020B0503020204020204" charset="-122"/>
                <a:ea typeface="微软雅黑" panose="020B0503020204020204" charset="-122"/>
                <a:cs typeface="微软雅黑" panose="020B0503020204020204" charset="-122"/>
              </a:rPr>
              <a:t>增值税专用发票（含带有“增值税专用发票”字样全面数字化的电子发票、税控机动车销售统一发票）</a:t>
            </a:r>
            <a:endParaRPr lang="en-US" altLang="zh-CN"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2" name="íṣlîḍè"/>
          <p:cNvSpPr/>
          <p:nvPr>
            <p:custDataLst>
              <p:tags r:id="rId6"/>
            </p:custDataLst>
          </p:nvPr>
        </p:nvSpPr>
        <p:spPr bwMode="auto">
          <a:xfrm>
            <a:off x="4770755" y="1405255"/>
            <a:ext cx="474980" cy="474980"/>
          </a:xfrm>
          <a:prstGeom prst="ellipse">
            <a:avLst/>
          </a:prstGeom>
          <a:solidFill>
            <a:schemeClr val="accent1"/>
          </a:solidFill>
          <a:ln w="50800" cmpd="sng">
            <a:solidFill>
              <a:schemeClr val="lt1"/>
            </a:solidFill>
          </a:ln>
        </p:spPr>
        <p:style>
          <a:lnRef idx="2">
            <a:schemeClr val="dk1"/>
          </a:lnRef>
          <a:fillRef idx="1">
            <a:schemeClr val="lt1"/>
          </a:fillRef>
          <a:effectRef idx="0">
            <a:schemeClr val="dk1"/>
          </a:effectRef>
          <a:fontRef idx="minor">
            <a:schemeClr val="dk1"/>
          </a:fontRef>
        </p:style>
        <p:txBody>
          <a:bodyPr wrap="none" rtlCol="0" anchor="ctr">
            <a:normAutofit fontScale="90000"/>
          </a:bodyPr>
          <a:lstStyle/>
          <a:p>
            <a:pPr algn="ctr"/>
            <a:r>
              <a:rPr lang="en-US" altLang="zh-CN" sz="1600" dirty="0">
                <a:solidFill>
                  <a:schemeClr val="lt1"/>
                </a:solidFill>
                <a:latin typeface="微软雅黑" panose="020B0503020204020204" charset="-122"/>
                <a:ea typeface="微软雅黑" panose="020B0503020204020204" charset="-122"/>
              </a:rPr>
              <a:t>01</a:t>
            </a:r>
            <a:endParaRPr lang="en-US" altLang="zh-CN" sz="1600" dirty="0">
              <a:solidFill>
                <a:schemeClr val="lt1"/>
              </a:solidFill>
              <a:latin typeface="微软雅黑" panose="020B0503020204020204" charset="-122"/>
              <a:ea typeface="微软雅黑" panose="020B0503020204020204" charset="-122"/>
            </a:endParaRPr>
          </a:p>
        </p:txBody>
      </p:sp>
      <p:sp>
        <p:nvSpPr>
          <p:cNvPr id="14" name="ïŝļiḋè"/>
          <p:cNvSpPr/>
          <p:nvPr>
            <p:custDataLst>
              <p:tags r:id="rId7"/>
            </p:custDataLst>
          </p:nvPr>
        </p:nvSpPr>
        <p:spPr bwMode="auto">
          <a:xfrm>
            <a:off x="5008245" y="2395855"/>
            <a:ext cx="6512560" cy="662940"/>
          </a:xfrm>
          <a:prstGeom prst="roundRect">
            <a:avLst/>
          </a:prstGeom>
          <a:solidFill>
            <a:schemeClr val="lt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marL="360045"/>
            <a:r>
              <a:rPr lang="en-US" altLang="zh-CN" dirty="0">
                <a:solidFill>
                  <a:srgbClr val="000000"/>
                </a:solidFill>
                <a:latin typeface="微软雅黑" panose="020B0503020204020204" charset="-122"/>
                <a:ea typeface="微软雅黑" panose="020B0503020204020204" charset="-122"/>
              </a:rPr>
              <a:t>收费公路通行费增值税电子普通发票</a:t>
            </a:r>
            <a:r>
              <a:rPr lang="zh-CN" altLang="en-US" dirty="0">
                <a:solidFill>
                  <a:srgbClr val="000000"/>
                </a:solidFill>
                <a:latin typeface="微软雅黑" panose="020B0503020204020204" charset="-122"/>
                <a:ea typeface="微软雅黑" panose="020B0503020204020204" charset="-122"/>
              </a:rPr>
              <a:t>（新增）</a:t>
            </a:r>
            <a:endParaRPr lang="zh-CN" altLang="en-US" dirty="0">
              <a:solidFill>
                <a:srgbClr val="000000"/>
              </a:solidFill>
              <a:latin typeface="微软雅黑" panose="020B0503020204020204" charset="-122"/>
              <a:ea typeface="微软雅黑" panose="020B0503020204020204" charset="-122"/>
            </a:endParaRPr>
          </a:p>
        </p:txBody>
      </p:sp>
      <p:sp>
        <p:nvSpPr>
          <p:cNvPr id="15" name="íşḻide"/>
          <p:cNvSpPr/>
          <p:nvPr>
            <p:custDataLst>
              <p:tags r:id="rId8"/>
            </p:custDataLst>
          </p:nvPr>
        </p:nvSpPr>
        <p:spPr bwMode="auto">
          <a:xfrm>
            <a:off x="4770755" y="2490470"/>
            <a:ext cx="474980" cy="474980"/>
          </a:xfrm>
          <a:prstGeom prst="ellipse">
            <a:avLst/>
          </a:prstGeom>
          <a:solidFill>
            <a:schemeClr val="accent1"/>
          </a:solidFill>
          <a:ln w="50800" cmpd="sng">
            <a:solidFill>
              <a:schemeClr val="lt1"/>
            </a:solidFill>
          </a:ln>
        </p:spPr>
        <p:style>
          <a:lnRef idx="2">
            <a:schemeClr val="dk1"/>
          </a:lnRef>
          <a:fillRef idx="1">
            <a:schemeClr val="lt1"/>
          </a:fillRef>
          <a:effectRef idx="0">
            <a:schemeClr val="dk1"/>
          </a:effectRef>
          <a:fontRef idx="minor">
            <a:schemeClr val="dk1"/>
          </a:fontRef>
        </p:style>
        <p:txBody>
          <a:bodyPr wrap="none" rtlCol="0" anchor="ctr">
            <a:normAutofit fontScale="90000"/>
          </a:bodyPr>
          <a:lstStyle/>
          <a:p>
            <a:pPr algn="ctr"/>
            <a:r>
              <a:rPr lang="en-US" altLang="zh-CN" sz="1600" dirty="0">
                <a:solidFill>
                  <a:schemeClr val="lt1"/>
                </a:solidFill>
                <a:latin typeface="微软雅黑" panose="020B0503020204020204" charset="-122"/>
                <a:ea typeface="微软雅黑" panose="020B0503020204020204" charset="-122"/>
              </a:rPr>
              <a:t>02</a:t>
            </a:r>
            <a:endParaRPr lang="en-US" altLang="zh-CN" sz="1600" dirty="0">
              <a:solidFill>
                <a:schemeClr val="lt1"/>
              </a:solidFill>
              <a:latin typeface="微软雅黑" panose="020B0503020204020204" charset="-122"/>
              <a:ea typeface="微软雅黑" panose="020B0503020204020204" charset="-122"/>
            </a:endParaRPr>
          </a:p>
        </p:txBody>
      </p:sp>
      <p:sp>
        <p:nvSpPr>
          <p:cNvPr id="17" name="išļíḋé"/>
          <p:cNvSpPr/>
          <p:nvPr>
            <p:custDataLst>
              <p:tags r:id="rId9"/>
            </p:custDataLst>
          </p:nvPr>
        </p:nvSpPr>
        <p:spPr bwMode="auto">
          <a:xfrm>
            <a:off x="5008245" y="3481070"/>
            <a:ext cx="6512560" cy="662940"/>
          </a:xfrm>
          <a:prstGeom prst="roundRect">
            <a:avLst/>
          </a:prstGeom>
          <a:solidFill>
            <a:schemeClr val="lt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marL="360045"/>
            <a:r>
              <a:rPr lang="en-US" altLang="zh-CN" dirty="0">
                <a:solidFill>
                  <a:schemeClr val="dk1"/>
                </a:solidFill>
                <a:latin typeface="微软雅黑" panose="020B0503020204020204" charset="-122"/>
                <a:ea typeface="微软雅黑" panose="020B0503020204020204" charset="-122"/>
              </a:rPr>
              <a:t>海关进口增值税专用缴款书</a:t>
            </a:r>
            <a:endParaRPr lang="en-US" altLang="zh-CN" dirty="0">
              <a:solidFill>
                <a:schemeClr val="dk1"/>
              </a:solidFill>
              <a:latin typeface="微软雅黑" panose="020B0503020204020204" charset="-122"/>
              <a:ea typeface="微软雅黑" panose="020B0503020204020204" charset="-122"/>
            </a:endParaRPr>
          </a:p>
        </p:txBody>
      </p:sp>
      <p:sp>
        <p:nvSpPr>
          <p:cNvPr id="18" name="íşḻîḑê"/>
          <p:cNvSpPr/>
          <p:nvPr>
            <p:custDataLst>
              <p:tags r:id="rId10"/>
            </p:custDataLst>
          </p:nvPr>
        </p:nvSpPr>
        <p:spPr bwMode="auto">
          <a:xfrm>
            <a:off x="4770755" y="3575685"/>
            <a:ext cx="474980" cy="474980"/>
          </a:xfrm>
          <a:prstGeom prst="ellipse">
            <a:avLst/>
          </a:prstGeom>
          <a:solidFill>
            <a:schemeClr val="accent1"/>
          </a:solidFill>
          <a:ln w="50800" cmpd="sng">
            <a:solidFill>
              <a:schemeClr val="lt1"/>
            </a:solidFill>
          </a:ln>
        </p:spPr>
        <p:style>
          <a:lnRef idx="2">
            <a:schemeClr val="dk1"/>
          </a:lnRef>
          <a:fillRef idx="1">
            <a:schemeClr val="lt1"/>
          </a:fillRef>
          <a:effectRef idx="0">
            <a:schemeClr val="dk1"/>
          </a:effectRef>
          <a:fontRef idx="minor">
            <a:schemeClr val="dk1"/>
          </a:fontRef>
        </p:style>
        <p:txBody>
          <a:bodyPr wrap="none" rtlCol="0" anchor="ctr">
            <a:normAutofit fontScale="90000"/>
          </a:bodyPr>
          <a:lstStyle/>
          <a:p>
            <a:pPr algn="ctr"/>
            <a:r>
              <a:rPr lang="en-US" altLang="zh-CN" sz="1600" dirty="0">
                <a:solidFill>
                  <a:schemeClr val="lt1"/>
                </a:solidFill>
                <a:latin typeface="微软雅黑" panose="020B0503020204020204" charset="-122"/>
                <a:ea typeface="微软雅黑" panose="020B0503020204020204" charset="-122"/>
              </a:rPr>
              <a:t>03</a:t>
            </a:r>
            <a:endParaRPr lang="en-US" altLang="zh-CN" sz="1600" dirty="0">
              <a:solidFill>
                <a:schemeClr val="lt1"/>
              </a:solidFill>
              <a:latin typeface="微软雅黑" panose="020B0503020204020204" charset="-122"/>
              <a:ea typeface="微软雅黑" panose="020B0503020204020204" charset="-122"/>
            </a:endParaRPr>
          </a:p>
        </p:txBody>
      </p:sp>
      <p:sp>
        <p:nvSpPr>
          <p:cNvPr id="20" name="îśḻïdé"/>
          <p:cNvSpPr/>
          <p:nvPr>
            <p:custDataLst>
              <p:tags r:id="rId11"/>
            </p:custDataLst>
          </p:nvPr>
        </p:nvSpPr>
        <p:spPr bwMode="auto">
          <a:xfrm>
            <a:off x="5008245" y="4566285"/>
            <a:ext cx="6512560" cy="662940"/>
          </a:xfrm>
          <a:prstGeom prst="roundRect">
            <a:avLst/>
          </a:prstGeom>
          <a:solidFill>
            <a:schemeClr val="lt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marL="360045"/>
            <a:r>
              <a:rPr lang="en-US" altLang="zh-CN" dirty="0">
                <a:solidFill>
                  <a:schemeClr val="dk1"/>
                </a:solidFill>
                <a:latin typeface="微软雅黑" panose="020B0503020204020204" charset="-122"/>
                <a:ea typeface="微软雅黑" panose="020B0503020204020204" charset="-122"/>
              </a:rPr>
              <a:t>解缴税款完税凭证</a:t>
            </a:r>
            <a:endParaRPr lang="en-US" altLang="zh-CN" dirty="0">
              <a:solidFill>
                <a:schemeClr val="dk1"/>
              </a:solidFill>
              <a:latin typeface="微软雅黑" panose="020B0503020204020204" charset="-122"/>
              <a:ea typeface="微软雅黑" panose="020B0503020204020204" charset="-122"/>
            </a:endParaRPr>
          </a:p>
        </p:txBody>
      </p:sp>
      <p:sp>
        <p:nvSpPr>
          <p:cNvPr id="21" name="iŝ1íḋê"/>
          <p:cNvSpPr/>
          <p:nvPr>
            <p:custDataLst>
              <p:tags r:id="rId12"/>
            </p:custDataLst>
          </p:nvPr>
        </p:nvSpPr>
        <p:spPr bwMode="auto">
          <a:xfrm>
            <a:off x="4770755" y="4660900"/>
            <a:ext cx="474980" cy="474980"/>
          </a:xfrm>
          <a:prstGeom prst="ellipse">
            <a:avLst/>
          </a:prstGeom>
          <a:solidFill>
            <a:schemeClr val="accent1"/>
          </a:solidFill>
          <a:ln w="50800" cmpd="sng">
            <a:solidFill>
              <a:schemeClr val="lt1"/>
            </a:solidFill>
          </a:ln>
        </p:spPr>
        <p:style>
          <a:lnRef idx="2">
            <a:schemeClr val="dk1"/>
          </a:lnRef>
          <a:fillRef idx="1">
            <a:schemeClr val="lt1"/>
          </a:fillRef>
          <a:effectRef idx="0">
            <a:schemeClr val="dk1"/>
          </a:effectRef>
          <a:fontRef idx="minor">
            <a:schemeClr val="dk1"/>
          </a:fontRef>
        </p:style>
        <p:txBody>
          <a:bodyPr wrap="none" rtlCol="0" anchor="ctr">
            <a:normAutofit fontScale="90000"/>
          </a:bodyPr>
          <a:lstStyle/>
          <a:p>
            <a:pPr algn="ctr"/>
            <a:r>
              <a:rPr lang="en-US" altLang="zh-CN" sz="1600" dirty="0">
                <a:solidFill>
                  <a:schemeClr val="lt1"/>
                </a:solidFill>
                <a:latin typeface="微软雅黑" panose="020B0503020204020204" charset="-122"/>
                <a:ea typeface="微软雅黑" panose="020B0503020204020204" charset="-122"/>
              </a:rPr>
              <a:t>04</a:t>
            </a:r>
            <a:endParaRPr lang="en-US" altLang="zh-CN" sz="1600" dirty="0">
              <a:solidFill>
                <a:schemeClr val="lt1"/>
              </a:solidFill>
              <a:latin typeface="微软雅黑" panose="020B0503020204020204" charset="-122"/>
              <a:ea typeface="微软雅黑" panose="020B0503020204020204" charset="-122"/>
            </a:endParaRPr>
          </a:p>
        </p:txBody>
      </p:sp>
      <p:sp>
        <p:nvSpPr>
          <p:cNvPr id="2" name="标题 1"/>
          <p:cNvSpPr>
            <a:spLocks noGrp="1"/>
          </p:cNvSpPr>
          <p:nvPr/>
        </p:nvSpPr>
        <p:spPr>
          <a:xfrm>
            <a:off x="669924" y="1"/>
            <a:ext cx="10850563" cy="1028699"/>
          </a:xfrm>
          <a:prstGeom prst="rect">
            <a:avLst/>
          </a:prstGeo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r>
              <a:rPr lang="zh-CN" altLang="en-US">
                <a:solidFill>
                  <a:schemeClr val="accent1"/>
                </a:solidFill>
                <a:latin typeface="微软雅黑" panose="020B0503020204020204" charset="-122"/>
                <a:ea typeface="微软雅黑" panose="020B0503020204020204" charset="-122"/>
                <a:sym typeface="+mn-ea"/>
              </a:rPr>
              <a:t>留抵退税额的计算</a:t>
            </a:r>
            <a:endParaRPr lang="zh-CN" altLang="en-US" dirty="0">
              <a:solidFill>
                <a:schemeClr val="accent1"/>
              </a:solidFill>
              <a:latin typeface="微软雅黑" panose="020B0503020204020204" charset="-122"/>
              <a:ea typeface="微软雅黑" panose="020B0503020204020204" charset="-122"/>
              <a:sym typeface="+mn-ea"/>
            </a:endParaRPr>
          </a:p>
        </p:txBody>
      </p:sp>
      <p:sp>
        <p:nvSpPr>
          <p:cNvPr id="3" name="文本框 2"/>
          <p:cNvSpPr txBox="1"/>
          <p:nvPr>
            <p:custDataLst>
              <p:tags r:id="rId13"/>
            </p:custDataLst>
          </p:nvPr>
        </p:nvSpPr>
        <p:spPr>
          <a:xfrm>
            <a:off x="636270" y="2832735"/>
            <a:ext cx="2985135" cy="1630045"/>
          </a:xfrm>
          <a:prstGeom prst="rect">
            <a:avLst/>
          </a:prstGeom>
          <a:noFill/>
        </p:spPr>
        <p:txBody>
          <a:bodyPr wrap="square" rtlCol="0">
            <a:spAutoFit/>
          </a:bodyPr>
          <a:p>
            <a:pPr algn="ctr"/>
            <a:r>
              <a:rPr lang="zh-CN" altLang="en-US" sz="2000">
                <a:solidFill>
                  <a:schemeClr val="dk1"/>
                </a:solidFill>
                <a:latin typeface="微软雅黑" panose="020B0503020204020204" charset="-122"/>
                <a:ea typeface="微软雅黑" panose="020B0503020204020204" charset="-122"/>
                <a:cs typeface="微软雅黑" panose="020B0503020204020204" charset="-122"/>
              </a:rPr>
              <a:t>2019年4月至申请退税前一税款所属期，四类增值税抵扣凭证注明的增值税额占同期全部已抵扣进项税额的比重</a:t>
            </a:r>
            <a:endParaRPr lang="zh-CN" altLang="en-US" sz="20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14"/>
            </p:custDataLst>
          </p:nvPr>
        </p:nvSpPr>
        <p:spPr>
          <a:xfrm>
            <a:off x="864870" y="5497830"/>
            <a:ext cx="9578340" cy="1198880"/>
          </a:xfrm>
          <a:prstGeom prst="rect">
            <a:avLst/>
          </a:prstGeom>
          <a:noFill/>
        </p:spPr>
        <p:txBody>
          <a:bodyPr wrap="square" rtlCol="0">
            <a:spAutoFit/>
          </a:bodyPr>
          <a:p>
            <a:pPr marL="285750" indent="-285750">
              <a:buFont typeface="Wingdings" panose="05000000000000000000" charset="0"/>
              <a:buChar char="Ø"/>
            </a:pPr>
            <a:r>
              <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新的计算口径也适用于按原留抵退税政策退税的一般企业</a:t>
            </a:r>
            <a:endPar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indent="0">
              <a:buFont typeface="Wingdings" panose="05000000000000000000" charset="0"/>
              <a:buNone/>
            </a:pPr>
            <a:endPar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marL="285750" indent="-285750">
              <a:buFont typeface="Wingdings" panose="05000000000000000000" charset="0"/>
              <a:buChar char="Ø"/>
            </a:pPr>
            <a:r>
              <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在计算进项构成比例时，纳税人在上述计算期间内发生的进项税额转出部分无需扣减</a:t>
            </a:r>
            <a:endPar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marL="285750" indent="-285750">
              <a:buFont typeface="Wingdings" panose="05000000000000000000" charset="0"/>
              <a:buChar char="Ø"/>
            </a:pPr>
            <a:endPar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pic>
        <p:nvPicPr>
          <p:cNvPr id="23" name="图片 22" descr="b21bb051f8198618367aaf0f34a239738bd4b21c48a2"/>
          <p:cNvPicPr>
            <a:picLocks noChangeAspect="1"/>
          </p:cNvPicPr>
          <p:nvPr/>
        </p:nvPicPr>
        <p:blipFill>
          <a:blip r:embed="rId15"/>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1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2394584" y="2927838"/>
            <a:ext cx="10850564" cy="501162"/>
          </a:xfrm>
          <a:noFill/>
        </p:spPr>
        <p:txBody>
          <a:bodyPr vert="horz" lIns="91440" tIns="45720" rIns="91440" bIns="45720" rtlCol="0" anchor="ctr">
            <a:noAutofit/>
          </a:bodyPr>
          <a:lstStyle>
            <a:lvl1pPr algn="l" defTabSz="913765" rtl="0" eaLnBrk="1" latinLnBrk="0" hangingPunct="1">
              <a:lnSpc>
                <a:spcPct val="90000"/>
              </a:lnSpc>
              <a:spcBef>
                <a:spcPct val="0"/>
              </a:spcBef>
              <a:buNone/>
              <a:defRPr sz="2400" b="1" kern="1200">
                <a:solidFill>
                  <a:schemeClr val="tx1"/>
                </a:solidFill>
                <a:latin typeface="+mj-lt"/>
                <a:ea typeface="+mj-ea"/>
                <a:cs typeface="+mj-cs"/>
              </a:defRPr>
            </a:lvl1pPr>
          </a:lstStyle>
          <a:p>
            <a:pPr lvl="0" algn="l">
              <a:buClrTx/>
              <a:buSzTx/>
              <a:buFontTx/>
            </a:pPr>
            <a:r>
              <a:rPr lang="en-US" altLang="zh-CN" sz="4800">
                <a:solidFill>
                  <a:schemeClr val="accent1"/>
                </a:solidFill>
                <a:latin typeface="微软雅黑" panose="020B0503020204020204" charset="-122"/>
                <a:ea typeface="微软雅黑" panose="020B0503020204020204" charset="-122"/>
                <a:sym typeface="+mn-ea"/>
              </a:rPr>
              <a:t>留抵退税申请时间</a:t>
            </a:r>
            <a:endParaRPr lang="en-US" altLang="zh-CN" sz="4800">
              <a:solidFill>
                <a:schemeClr val="accent1"/>
              </a:solidFill>
              <a:latin typeface="微软雅黑" panose="020B0503020204020204" charset="-122"/>
              <a:ea typeface="微软雅黑" panose="020B0503020204020204" charset="-122"/>
              <a:sym typeface="+mn-ea"/>
            </a:endParaRPr>
          </a:p>
        </p:txBody>
      </p:sp>
      <p:sp>
        <p:nvSpPr>
          <p:cNvPr id="4" name="文本框 3"/>
          <p:cNvSpPr txBox="1"/>
          <p:nvPr>
            <p:custDataLst>
              <p:tags r:id="rId3"/>
            </p:custDataLst>
          </p:nvPr>
        </p:nvSpPr>
        <p:spPr>
          <a:xfrm>
            <a:off x="10429874" y="2252306"/>
            <a:ext cx="886883" cy="1176694"/>
          </a:xfrm>
          <a:prstGeom prst="rect">
            <a:avLst/>
          </a:prstGeom>
          <a:noFill/>
        </p:spPr>
        <p:txBody>
          <a:bodyPr wrap="none" rtlCol="0">
            <a:prstTxWarp prst="textPlain">
              <a:avLst/>
            </a:prstTxWarp>
            <a:spAutoFit/>
          </a:bodyPr>
          <a:lstStyle/>
          <a:p>
            <a:r>
              <a:rPr lang="en-US" altLang="zh-CN" b="1" dirty="0">
                <a:solidFill>
                  <a:schemeClr val="accent1"/>
                </a:solidFill>
                <a:latin typeface="微软雅黑" panose="020B0503020204020204" charset="-122"/>
                <a:ea typeface="微软雅黑" panose="020B0503020204020204" charset="-122"/>
              </a:rPr>
              <a:t>05</a:t>
            </a:r>
            <a:endParaRPr lang="en-US" altLang="zh-CN" b="1" dirty="0">
              <a:solidFill>
                <a:schemeClr val="accent1"/>
              </a:solidFill>
              <a:latin typeface="微软雅黑" panose="020B0503020204020204" charset="-122"/>
              <a:ea typeface="微软雅黑" panose="020B0503020204020204" charset="-122"/>
            </a:endParaRPr>
          </a:p>
        </p:txBody>
      </p:sp>
      <p:pic>
        <p:nvPicPr>
          <p:cNvPr id="23" name="图片 22" descr="b21bb051f8198618367aaf0f34a239738bd4b21c48a2"/>
          <p:cNvPicPr>
            <a:picLocks noChangeAspect="1"/>
          </p:cNvPicPr>
          <p:nvPr/>
        </p:nvPicPr>
        <p:blipFill>
          <a:blip r:embed="rId4"/>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5"/>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4"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 name="ExtraShape"/>
          <p:cNvSpPr/>
          <p:nvPr>
            <p:custDataLst>
              <p:tags r:id="rId3"/>
            </p:custDataLst>
          </p:nvPr>
        </p:nvSpPr>
        <p:spPr bwMode="auto">
          <a:xfrm>
            <a:off x="3340735" y="2212340"/>
            <a:ext cx="1628140" cy="243332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lt1"/>
              </a:solidFill>
              <a:latin typeface="微软雅黑" panose="020B0503020204020204" charset="-122"/>
              <a:ea typeface="微软雅黑" panose="020B0503020204020204" charset="-122"/>
            </a:endParaRPr>
          </a:p>
        </p:txBody>
      </p:sp>
      <p:sp>
        <p:nvSpPr>
          <p:cNvPr id="4" name="ExtraShape"/>
          <p:cNvSpPr/>
          <p:nvPr>
            <p:custDataLst>
              <p:tags r:id="rId4"/>
            </p:custDataLst>
          </p:nvPr>
        </p:nvSpPr>
        <p:spPr bwMode="auto">
          <a:xfrm>
            <a:off x="3197860" y="2212340"/>
            <a:ext cx="1629410" cy="24333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lt1"/>
              </a:solidFill>
              <a:latin typeface="微软雅黑" panose="020B0503020204020204" charset="-122"/>
              <a:ea typeface="微软雅黑" panose="020B0503020204020204" charset="-122"/>
            </a:endParaRPr>
          </a:p>
        </p:txBody>
      </p:sp>
      <p:sp>
        <p:nvSpPr>
          <p:cNvPr id="5" name="ExtraShape"/>
          <p:cNvSpPr/>
          <p:nvPr>
            <p:custDataLst>
              <p:tags r:id="rId5"/>
            </p:custDataLst>
          </p:nvPr>
        </p:nvSpPr>
        <p:spPr bwMode="auto">
          <a:xfrm>
            <a:off x="3039745" y="2700655"/>
            <a:ext cx="417830" cy="227965"/>
          </a:xfrm>
          <a:prstGeom prst="roundRect">
            <a:avLst/>
          </a:prstGeom>
          <a:solidFill>
            <a:schemeClr val="l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lt1"/>
              </a:solidFill>
              <a:latin typeface="微软雅黑" panose="020B0503020204020204" charset="-122"/>
              <a:ea typeface="微软雅黑" panose="020B0503020204020204" charset="-122"/>
            </a:endParaRPr>
          </a:p>
        </p:txBody>
      </p:sp>
      <p:sp>
        <p:nvSpPr>
          <p:cNvPr id="6" name="ExtraShape"/>
          <p:cNvSpPr/>
          <p:nvPr>
            <p:custDataLst>
              <p:tags r:id="rId6"/>
            </p:custDataLst>
          </p:nvPr>
        </p:nvSpPr>
        <p:spPr bwMode="auto">
          <a:xfrm>
            <a:off x="3039745" y="3114040"/>
            <a:ext cx="417830" cy="227965"/>
          </a:xfrm>
          <a:prstGeom prst="roundRect">
            <a:avLst/>
          </a:prstGeom>
          <a:solidFill>
            <a:schemeClr val="l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lt1"/>
              </a:solidFill>
              <a:latin typeface="微软雅黑" panose="020B0503020204020204" charset="-122"/>
              <a:ea typeface="微软雅黑" panose="020B0503020204020204" charset="-122"/>
            </a:endParaRPr>
          </a:p>
        </p:txBody>
      </p:sp>
      <p:sp>
        <p:nvSpPr>
          <p:cNvPr id="7" name="ExtraShape"/>
          <p:cNvSpPr/>
          <p:nvPr>
            <p:custDataLst>
              <p:tags r:id="rId7"/>
            </p:custDataLst>
          </p:nvPr>
        </p:nvSpPr>
        <p:spPr bwMode="auto">
          <a:xfrm>
            <a:off x="3039745" y="3528060"/>
            <a:ext cx="417830" cy="226695"/>
          </a:xfrm>
          <a:prstGeom prst="roundRect">
            <a:avLst/>
          </a:prstGeom>
          <a:solidFill>
            <a:schemeClr val="l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lt1"/>
              </a:solidFill>
              <a:latin typeface="微软雅黑" panose="020B0503020204020204" charset="-122"/>
              <a:ea typeface="微软雅黑" panose="020B0503020204020204" charset="-122"/>
            </a:endParaRPr>
          </a:p>
        </p:txBody>
      </p:sp>
      <p:sp>
        <p:nvSpPr>
          <p:cNvPr id="8" name="ExtraShape"/>
          <p:cNvSpPr/>
          <p:nvPr>
            <p:custDataLst>
              <p:tags r:id="rId8"/>
            </p:custDataLst>
          </p:nvPr>
        </p:nvSpPr>
        <p:spPr bwMode="auto">
          <a:xfrm>
            <a:off x="3039745" y="3941445"/>
            <a:ext cx="417830" cy="227965"/>
          </a:xfrm>
          <a:prstGeom prst="roundRect">
            <a:avLst/>
          </a:prstGeom>
          <a:solidFill>
            <a:schemeClr val="l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lt1"/>
              </a:solidFill>
              <a:latin typeface="微软雅黑" panose="020B0503020204020204" charset="-122"/>
              <a:ea typeface="微软雅黑" panose="020B0503020204020204" charset="-122"/>
            </a:endParaRPr>
          </a:p>
        </p:txBody>
      </p:sp>
      <p:sp>
        <p:nvSpPr>
          <p:cNvPr id="9" name="ExtraShape"/>
          <p:cNvSpPr/>
          <p:nvPr>
            <p:custDataLst>
              <p:tags r:id="rId9"/>
            </p:custDataLst>
          </p:nvPr>
        </p:nvSpPr>
        <p:spPr bwMode="auto">
          <a:xfrm>
            <a:off x="3663315" y="2711450"/>
            <a:ext cx="902970" cy="1395095"/>
          </a:xfrm>
          <a:custGeom>
            <a:avLst/>
            <a:gdLst>
              <a:gd name="connsiteX0" fmla="*/ 0 w 902956"/>
              <a:gd name="connsiteY0" fmla="*/ 1291383 h 1394940"/>
              <a:gd name="connsiteX1" fmla="*/ 902956 w 902956"/>
              <a:gd name="connsiteY1" fmla="*/ 1291383 h 1394940"/>
              <a:gd name="connsiteX2" fmla="*/ 902956 w 902956"/>
              <a:gd name="connsiteY2" fmla="*/ 1394940 h 1394940"/>
              <a:gd name="connsiteX3" fmla="*/ 0 w 902956"/>
              <a:gd name="connsiteY3" fmla="*/ 1394940 h 1394940"/>
              <a:gd name="connsiteX4" fmla="*/ 0 w 902956"/>
              <a:gd name="connsiteY4" fmla="*/ 969616 h 1394940"/>
              <a:gd name="connsiteX5" fmla="*/ 610262 w 902956"/>
              <a:gd name="connsiteY5" fmla="*/ 969616 h 1394940"/>
              <a:gd name="connsiteX6" fmla="*/ 610262 w 902956"/>
              <a:gd name="connsiteY6" fmla="*/ 1073173 h 1394940"/>
              <a:gd name="connsiteX7" fmla="*/ 0 w 902956"/>
              <a:gd name="connsiteY7" fmla="*/ 1073173 h 1394940"/>
              <a:gd name="connsiteX8" fmla="*/ 0 w 902956"/>
              <a:gd name="connsiteY8" fmla="*/ 646000 h 1394940"/>
              <a:gd name="connsiteX9" fmla="*/ 610262 w 902956"/>
              <a:gd name="connsiteY9" fmla="*/ 646000 h 1394940"/>
              <a:gd name="connsiteX10" fmla="*/ 610262 w 902956"/>
              <a:gd name="connsiteY10" fmla="*/ 749557 h 1394940"/>
              <a:gd name="connsiteX11" fmla="*/ 0 w 902956"/>
              <a:gd name="connsiteY11" fmla="*/ 749557 h 1394940"/>
              <a:gd name="connsiteX12" fmla="*/ 0 w 902956"/>
              <a:gd name="connsiteY12" fmla="*/ 323616 h 1394940"/>
              <a:gd name="connsiteX13" fmla="*/ 610262 w 902956"/>
              <a:gd name="connsiteY13" fmla="*/ 323616 h 1394940"/>
              <a:gd name="connsiteX14" fmla="*/ 610262 w 902956"/>
              <a:gd name="connsiteY14" fmla="*/ 427173 h 1394940"/>
              <a:gd name="connsiteX15" fmla="*/ 0 w 902956"/>
              <a:gd name="connsiteY15" fmla="*/ 427173 h 1394940"/>
              <a:gd name="connsiteX16" fmla="*/ 0 w 902956"/>
              <a:gd name="connsiteY16" fmla="*/ 0 h 1394940"/>
              <a:gd name="connsiteX17" fmla="*/ 902956 w 902956"/>
              <a:gd name="connsiteY17" fmla="*/ 0 h 1394940"/>
              <a:gd name="connsiteX18" fmla="*/ 902956 w 902956"/>
              <a:gd name="connsiteY18" fmla="*/ 103557 h 1394940"/>
              <a:gd name="connsiteX19" fmla="*/ 0 w 902956"/>
              <a:gd name="connsiteY19" fmla="*/ 103557 h 139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2956" h="1394940">
                <a:moveTo>
                  <a:pt x="0" y="1291383"/>
                </a:moveTo>
                <a:lnTo>
                  <a:pt x="902956" y="1291383"/>
                </a:lnTo>
                <a:lnTo>
                  <a:pt x="902956" y="1394940"/>
                </a:lnTo>
                <a:lnTo>
                  <a:pt x="0" y="1394940"/>
                </a:lnTo>
                <a:close/>
                <a:moveTo>
                  <a:pt x="0" y="969616"/>
                </a:moveTo>
                <a:lnTo>
                  <a:pt x="610262" y="969616"/>
                </a:lnTo>
                <a:lnTo>
                  <a:pt x="610262" y="1073173"/>
                </a:lnTo>
                <a:lnTo>
                  <a:pt x="0" y="1073173"/>
                </a:lnTo>
                <a:close/>
                <a:moveTo>
                  <a:pt x="0" y="646000"/>
                </a:moveTo>
                <a:lnTo>
                  <a:pt x="610262" y="646000"/>
                </a:lnTo>
                <a:lnTo>
                  <a:pt x="610262" y="749557"/>
                </a:lnTo>
                <a:lnTo>
                  <a:pt x="0" y="749557"/>
                </a:lnTo>
                <a:close/>
                <a:moveTo>
                  <a:pt x="0" y="323616"/>
                </a:moveTo>
                <a:lnTo>
                  <a:pt x="610262" y="323616"/>
                </a:lnTo>
                <a:lnTo>
                  <a:pt x="610262" y="427173"/>
                </a:lnTo>
                <a:lnTo>
                  <a:pt x="0" y="427173"/>
                </a:lnTo>
                <a:close/>
                <a:moveTo>
                  <a:pt x="0" y="0"/>
                </a:moveTo>
                <a:lnTo>
                  <a:pt x="902956" y="0"/>
                </a:lnTo>
                <a:lnTo>
                  <a:pt x="902956" y="103557"/>
                </a:lnTo>
                <a:lnTo>
                  <a:pt x="0" y="103557"/>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noProof="1">
              <a:solidFill>
                <a:schemeClr val="lt1"/>
              </a:solidFill>
              <a:latin typeface="微软雅黑" panose="020B0503020204020204" charset="-122"/>
              <a:ea typeface="微软雅黑" panose="020B0503020204020204" charset="-122"/>
            </a:endParaRPr>
          </a:p>
        </p:txBody>
      </p:sp>
      <p:cxnSp>
        <p:nvCxnSpPr>
          <p:cNvPr id="10" name="ExtraShape"/>
          <p:cNvCxnSpPr/>
          <p:nvPr>
            <p:custDataLst>
              <p:tags r:id="rId10"/>
            </p:custDataLst>
          </p:nvPr>
        </p:nvCxnSpPr>
        <p:spPr>
          <a:xfrm>
            <a:off x="5297170" y="2252345"/>
            <a:ext cx="0" cy="2393315"/>
          </a:xfrm>
          <a:prstGeom prst="line">
            <a:avLst/>
          </a:prstGeom>
          <a:ln>
            <a:solidFill>
              <a:schemeClr val="dk1"/>
            </a:solidFill>
          </a:ln>
        </p:spPr>
        <p:style>
          <a:lnRef idx="1">
            <a:schemeClr val="accent1"/>
          </a:lnRef>
          <a:fillRef idx="0">
            <a:schemeClr val="accent1"/>
          </a:fillRef>
          <a:effectRef idx="0">
            <a:schemeClr val="accent1"/>
          </a:effectRef>
          <a:fontRef idx="minor">
            <a:schemeClr val="tx1"/>
          </a:fontRef>
        </p:style>
      </p:cxnSp>
      <p:sp>
        <p:nvSpPr>
          <p:cNvPr id="16" name="IconShape"/>
          <p:cNvSpPr/>
          <p:nvPr>
            <p:custDataLst>
              <p:tags r:id="rId11"/>
            </p:custDataLst>
          </p:nvPr>
        </p:nvSpPr>
        <p:spPr bwMode="auto">
          <a:xfrm>
            <a:off x="5662295" y="3884930"/>
            <a:ext cx="570230" cy="569595"/>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455839 w 606244"/>
              <a:gd name="T9" fmla="*/ 455839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455839 w 606244"/>
              <a:gd name="T19" fmla="*/ 455839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455839 w 606244"/>
              <a:gd name="T29" fmla="*/ 455839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455839 w 606244"/>
              <a:gd name="T39" fmla="*/ 455839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455839 w 606244"/>
              <a:gd name="T51" fmla="*/ 455839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41" h="8341">
                <a:moveTo>
                  <a:pt x="7898" y="2562"/>
                </a:moveTo>
                <a:lnTo>
                  <a:pt x="5779" y="442"/>
                </a:lnTo>
                <a:cubicBezTo>
                  <a:pt x="6221" y="0"/>
                  <a:pt x="7054" y="116"/>
                  <a:pt x="7639" y="702"/>
                </a:cubicBezTo>
                <a:cubicBezTo>
                  <a:pt x="8225" y="1287"/>
                  <a:pt x="8341" y="2120"/>
                  <a:pt x="7898" y="2562"/>
                </a:cubicBezTo>
                <a:close/>
                <a:moveTo>
                  <a:pt x="6178" y="1300"/>
                </a:moveTo>
                <a:lnTo>
                  <a:pt x="5550" y="672"/>
                </a:lnTo>
                <a:lnTo>
                  <a:pt x="1076" y="5146"/>
                </a:lnTo>
                <a:lnTo>
                  <a:pt x="1704" y="5773"/>
                </a:lnTo>
                <a:lnTo>
                  <a:pt x="6178" y="1300"/>
                </a:lnTo>
                <a:close/>
                <a:moveTo>
                  <a:pt x="6806" y="1928"/>
                </a:moveTo>
                <a:lnTo>
                  <a:pt x="6413" y="1535"/>
                </a:lnTo>
                <a:lnTo>
                  <a:pt x="1940" y="6009"/>
                </a:lnTo>
                <a:lnTo>
                  <a:pt x="2332" y="6401"/>
                </a:lnTo>
                <a:lnTo>
                  <a:pt x="6806" y="1928"/>
                </a:lnTo>
                <a:close/>
                <a:moveTo>
                  <a:pt x="2567" y="6637"/>
                </a:moveTo>
                <a:lnTo>
                  <a:pt x="3195" y="7265"/>
                </a:lnTo>
                <a:lnTo>
                  <a:pt x="7669" y="2791"/>
                </a:lnTo>
                <a:lnTo>
                  <a:pt x="7041" y="2163"/>
                </a:lnTo>
                <a:lnTo>
                  <a:pt x="2567" y="6637"/>
                </a:lnTo>
                <a:close/>
                <a:moveTo>
                  <a:pt x="343" y="7067"/>
                </a:moveTo>
                <a:cubicBezTo>
                  <a:pt x="373" y="7300"/>
                  <a:pt x="479" y="7520"/>
                  <a:pt x="650" y="7691"/>
                </a:cubicBezTo>
                <a:cubicBezTo>
                  <a:pt x="821" y="7862"/>
                  <a:pt x="1041" y="7968"/>
                  <a:pt x="1274" y="7998"/>
                </a:cubicBezTo>
                <a:lnTo>
                  <a:pt x="2973" y="7487"/>
                </a:lnTo>
                <a:lnTo>
                  <a:pt x="854" y="5368"/>
                </a:lnTo>
                <a:lnTo>
                  <a:pt x="343" y="7067"/>
                </a:lnTo>
                <a:close/>
                <a:moveTo>
                  <a:pt x="179" y="7614"/>
                </a:moveTo>
                <a:lnTo>
                  <a:pt x="14" y="8162"/>
                </a:lnTo>
                <a:lnTo>
                  <a:pt x="14" y="8162"/>
                </a:lnTo>
                <a:cubicBezTo>
                  <a:pt x="0" y="8204"/>
                  <a:pt x="5" y="8247"/>
                  <a:pt x="44" y="8287"/>
                </a:cubicBezTo>
                <a:cubicBezTo>
                  <a:pt x="84" y="8326"/>
                  <a:pt x="137" y="8341"/>
                  <a:pt x="179" y="8327"/>
                </a:cubicBezTo>
                <a:lnTo>
                  <a:pt x="179" y="8327"/>
                </a:lnTo>
                <a:lnTo>
                  <a:pt x="728" y="8162"/>
                </a:lnTo>
                <a:cubicBezTo>
                  <a:pt x="614" y="8099"/>
                  <a:pt x="509" y="8020"/>
                  <a:pt x="415" y="7926"/>
                </a:cubicBezTo>
                <a:cubicBezTo>
                  <a:pt x="321" y="7832"/>
                  <a:pt x="242" y="7727"/>
                  <a:pt x="179" y="7614"/>
                </a:cubicBezTo>
                <a:close/>
              </a:path>
            </a:pathLst>
          </a:custGeom>
          <a:solidFill>
            <a:schemeClr val="accent1"/>
          </a:solidFill>
          <a:ln>
            <a:noFill/>
          </a:ln>
        </p:spPr>
        <p:txBody>
          <a:bodyPr/>
          <a:lstStyle/>
          <a:p>
            <a:endParaRPr lang="zh-CN" altLang="en-US">
              <a:solidFill>
                <a:schemeClr val="dk1"/>
              </a:solidFill>
              <a:latin typeface="微软雅黑" panose="020B0503020204020204" charset="-122"/>
              <a:ea typeface="微软雅黑" panose="020B0503020204020204" charset="-122"/>
            </a:endParaRPr>
          </a:p>
        </p:txBody>
      </p:sp>
      <p:sp>
        <p:nvSpPr>
          <p:cNvPr id="17" name="IconShape"/>
          <p:cNvSpPr/>
          <p:nvPr>
            <p:custDataLst>
              <p:tags r:id="rId12"/>
            </p:custDataLst>
          </p:nvPr>
        </p:nvSpPr>
        <p:spPr bwMode="auto">
          <a:xfrm>
            <a:off x="6384925" y="3884930"/>
            <a:ext cx="570230" cy="569595"/>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455839 w 606244"/>
              <a:gd name="T9" fmla="*/ 455839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455839 w 606244"/>
              <a:gd name="T19" fmla="*/ 455839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455839 w 606244"/>
              <a:gd name="T29" fmla="*/ 455839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455839 w 606244"/>
              <a:gd name="T39" fmla="*/ 455839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455839 w 606244"/>
              <a:gd name="T51" fmla="*/ 455839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41" h="8341">
                <a:moveTo>
                  <a:pt x="7898" y="2562"/>
                </a:moveTo>
                <a:lnTo>
                  <a:pt x="5779" y="442"/>
                </a:lnTo>
                <a:cubicBezTo>
                  <a:pt x="6221" y="0"/>
                  <a:pt x="7054" y="116"/>
                  <a:pt x="7639" y="702"/>
                </a:cubicBezTo>
                <a:cubicBezTo>
                  <a:pt x="8225" y="1287"/>
                  <a:pt x="8341" y="2120"/>
                  <a:pt x="7898" y="2562"/>
                </a:cubicBezTo>
                <a:close/>
                <a:moveTo>
                  <a:pt x="6178" y="1300"/>
                </a:moveTo>
                <a:lnTo>
                  <a:pt x="5550" y="672"/>
                </a:lnTo>
                <a:lnTo>
                  <a:pt x="1076" y="5146"/>
                </a:lnTo>
                <a:lnTo>
                  <a:pt x="1704" y="5773"/>
                </a:lnTo>
                <a:lnTo>
                  <a:pt x="6178" y="1300"/>
                </a:lnTo>
                <a:close/>
                <a:moveTo>
                  <a:pt x="6806" y="1928"/>
                </a:moveTo>
                <a:lnTo>
                  <a:pt x="6413" y="1535"/>
                </a:lnTo>
                <a:lnTo>
                  <a:pt x="1940" y="6009"/>
                </a:lnTo>
                <a:lnTo>
                  <a:pt x="2332" y="6401"/>
                </a:lnTo>
                <a:lnTo>
                  <a:pt x="6806" y="1928"/>
                </a:lnTo>
                <a:close/>
                <a:moveTo>
                  <a:pt x="2567" y="6637"/>
                </a:moveTo>
                <a:lnTo>
                  <a:pt x="3195" y="7265"/>
                </a:lnTo>
                <a:lnTo>
                  <a:pt x="7669" y="2791"/>
                </a:lnTo>
                <a:lnTo>
                  <a:pt x="7041" y="2163"/>
                </a:lnTo>
                <a:lnTo>
                  <a:pt x="2567" y="6637"/>
                </a:lnTo>
                <a:close/>
                <a:moveTo>
                  <a:pt x="343" y="7067"/>
                </a:moveTo>
                <a:cubicBezTo>
                  <a:pt x="373" y="7300"/>
                  <a:pt x="479" y="7520"/>
                  <a:pt x="650" y="7691"/>
                </a:cubicBezTo>
                <a:cubicBezTo>
                  <a:pt x="821" y="7862"/>
                  <a:pt x="1041" y="7968"/>
                  <a:pt x="1274" y="7998"/>
                </a:cubicBezTo>
                <a:lnTo>
                  <a:pt x="2973" y="7487"/>
                </a:lnTo>
                <a:lnTo>
                  <a:pt x="854" y="5368"/>
                </a:lnTo>
                <a:lnTo>
                  <a:pt x="343" y="7067"/>
                </a:lnTo>
                <a:close/>
                <a:moveTo>
                  <a:pt x="179" y="7614"/>
                </a:moveTo>
                <a:lnTo>
                  <a:pt x="14" y="8162"/>
                </a:lnTo>
                <a:lnTo>
                  <a:pt x="14" y="8162"/>
                </a:lnTo>
                <a:cubicBezTo>
                  <a:pt x="0" y="8204"/>
                  <a:pt x="5" y="8247"/>
                  <a:pt x="44" y="8287"/>
                </a:cubicBezTo>
                <a:cubicBezTo>
                  <a:pt x="84" y="8326"/>
                  <a:pt x="137" y="8341"/>
                  <a:pt x="179" y="8327"/>
                </a:cubicBezTo>
                <a:lnTo>
                  <a:pt x="179" y="8327"/>
                </a:lnTo>
                <a:lnTo>
                  <a:pt x="728" y="8162"/>
                </a:lnTo>
                <a:cubicBezTo>
                  <a:pt x="614" y="8099"/>
                  <a:pt x="509" y="8020"/>
                  <a:pt x="415" y="7926"/>
                </a:cubicBezTo>
                <a:cubicBezTo>
                  <a:pt x="321" y="7832"/>
                  <a:pt x="242" y="7727"/>
                  <a:pt x="179" y="7614"/>
                </a:cubicBezTo>
                <a:close/>
              </a:path>
            </a:pathLst>
          </a:custGeom>
          <a:solidFill>
            <a:schemeClr val="accent1"/>
          </a:solidFill>
          <a:ln>
            <a:noFill/>
          </a:ln>
        </p:spPr>
        <p:txBody>
          <a:bodyPr/>
          <a:lstStyle/>
          <a:p>
            <a:endParaRPr lang="zh-CN" altLang="en-US">
              <a:solidFill>
                <a:schemeClr val="dk1"/>
              </a:solidFill>
              <a:latin typeface="微软雅黑" panose="020B0503020204020204" charset="-122"/>
              <a:ea typeface="微软雅黑" panose="020B0503020204020204" charset="-122"/>
            </a:endParaRPr>
          </a:p>
        </p:txBody>
      </p:sp>
      <p:sp>
        <p:nvSpPr>
          <p:cNvPr id="18" name="IconShape"/>
          <p:cNvSpPr/>
          <p:nvPr>
            <p:custDataLst>
              <p:tags r:id="rId13"/>
            </p:custDataLst>
          </p:nvPr>
        </p:nvSpPr>
        <p:spPr bwMode="auto">
          <a:xfrm>
            <a:off x="7107555" y="3884930"/>
            <a:ext cx="570230" cy="569595"/>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455839 w 606244"/>
              <a:gd name="T9" fmla="*/ 455839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455839 w 606244"/>
              <a:gd name="T19" fmla="*/ 455839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455839 w 606244"/>
              <a:gd name="T29" fmla="*/ 455839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455839 w 606244"/>
              <a:gd name="T39" fmla="*/ 455839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455839 w 606244"/>
              <a:gd name="T51" fmla="*/ 455839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41" h="8341">
                <a:moveTo>
                  <a:pt x="7898" y="2562"/>
                </a:moveTo>
                <a:lnTo>
                  <a:pt x="5779" y="442"/>
                </a:lnTo>
                <a:cubicBezTo>
                  <a:pt x="6221" y="0"/>
                  <a:pt x="7054" y="116"/>
                  <a:pt x="7639" y="702"/>
                </a:cubicBezTo>
                <a:cubicBezTo>
                  <a:pt x="8225" y="1287"/>
                  <a:pt x="8341" y="2120"/>
                  <a:pt x="7898" y="2562"/>
                </a:cubicBezTo>
                <a:close/>
                <a:moveTo>
                  <a:pt x="6178" y="1300"/>
                </a:moveTo>
                <a:lnTo>
                  <a:pt x="5550" y="672"/>
                </a:lnTo>
                <a:lnTo>
                  <a:pt x="1076" y="5146"/>
                </a:lnTo>
                <a:lnTo>
                  <a:pt x="1704" y="5773"/>
                </a:lnTo>
                <a:lnTo>
                  <a:pt x="6178" y="1300"/>
                </a:lnTo>
                <a:close/>
                <a:moveTo>
                  <a:pt x="6806" y="1928"/>
                </a:moveTo>
                <a:lnTo>
                  <a:pt x="6413" y="1535"/>
                </a:lnTo>
                <a:lnTo>
                  <a:pt x="1940" y="6009"/>
                </a:lnTo>
                <a:lnTo>
                  <a:pt x="2332" y="6401"/>
                </a:lnTo>
                <a:lnTo>
                  <a:pt x="6806" y="1928"/>
                </a:lnTo>
                <a:close/>
                <a:moveTo>
                  <a:pt x="2567" y="6637"/>
                </a:moveTo>
                <a:lnTo>
                  <a:pt x="3195" y="7265"/>
                </a:lnTo>
                <a:lnTo>
                  <a:pt x="7669" y="2791"/>
                </a:lnTo>
                <a:lnTo>
                  <a:pt x="7041" y="2163"/>
                </a:lnTo>
                <a:lnTo>
                  <a:pt x="2567" y="6637"/>
                </a:lnTo>
                <a:close/>
                <a:moveTo>
                  <a:pt x="343" y="7067"/>
                </a:moveTo>
                <a:cubicBezTo>
                  <a:pt x="373" y="7300"/>
                  <a:pt x="479" y="7520"/>
                  <a:pt x="650" y="7691"/>
                </a:cubicBezTo>
                <a:cubicBezTo>
                  <a:pt x="821" y="7862"/>
                  <a:pt x="1041" y="7968"/>
                  <a:pt x="1274" y="7998"/>
                </a:cubicBezTo>
                <a:lnTo>
                  <a:pt x="2973" y="7487"/>
                </a:lnTo>
                <a:lnTo>
                  <a:pt x="854" y="5368"/>
                </a:lnTo>
                <a:lnTo>
                  <a:pt x="343" y="7067"/>
                </a:lnTo>
                <a:close/>
                <a:moveTo>
                  <a:pt x="179" y="7614"/>
                </a:moveTo>
                <a:lnTo>
                  <a:pt x="14" y="8162"/>
                </a:lnTo>
                <a:lnTo>
                  <a:pt x="14" y="8162"/>
                </a:lnTo>
                <a:cubicBezTo>
                  <a:pt x="0" y="8204"/>
                  <a:pt x="5" y="8247"/>
                  <a:pt x="44" y="8287"/>
                </a:cubicBezTo>
                <a:cubicBezTo>
                  <a:pt x="84" y="8326"/>
                  <a:pt x="137" y="8341"/>
                  <a:pt x="179" y="8327"/>
                </a:cubicBezTo>
                <a:lnTo>
                  <a:pt x="179" y="8327"/>
                </a:lnTo>
                <a:lnTo>
                  <a:pt x="728" y="8162"/>
                </a:lnTo>
                <a:cubicBezTo>
                  <a:pt x="614" y="8099"/>
                  <a:pt x="509" y="8020"/>
                  <a:pt x="415" y="7926"/>
                </a:cubicBezTo>
                <a:cubicBezTo>
                  <a:pt x="321" y="7832"/>
                  <a:pt x="242" y="7727"/>
                  <a:pt x="179" y="7614"/>
                </a:cubicBezTo>
                <a:close/>
              </a:path>
            </a:pathLst>
          </a:custGeom>
          <a:gradFill flip="none" rotWithShape="1">
            <a:gsLst>
              <a:gs pos="0">
                <a:srgbClr val="577CCE"/>
              </a:gs>
              <a:gs pos="30000">
                <a:srgbClr val="577CCE"/>
              </a:gs>
              <a:gs pos="30100">
                <a:srgbClr val="D9D9D9">
                  <a:lumMod val="85000"/>
                </a:srgbClr>
              </a:gs>
              <a:gs pos="100000">
                <a:srgbClr val="D9D9D9">
                  <a:lumMod val="85000"/>
                </a:srgbClr>
              </a:gs>
            </a:gsLst>
            <a:lin ang="0" scaled="0"/>
          </a:gradFill>
          <a:ln>
            <a:noFill/>
          </a:ln>
        </p:spPr>
        <p:txBody>
          <a:bodyPr/>
          <a:lstStyle/>
          <a:p>
            <a:endParaRPr lang="zh-CN" altLang="en-US">
              <a:solidFill>
                <a:schemeClr val="dk1"/>
              </a:solidFill>
              <a:latin typeface="微软雅黑" panose="020B0503020204020204" charset="-122"/>
              <a:ea typeface="微软雅黑" panose="020B0503020204020204" charset="-122"/>
            </a:endParaRPr>
          </a:p>
        </p:txBody>
      </p:sp>
      <p:sp>
        <p:nvSpPr>
          <p:cNvPr id="19" name="IconShape"/>
          <p:cNvSpPr/>
          <p:nvPr>
            <p:custDataLst>
              <p:tags r:id="rId14"/>
            </p:custDataLst>
          </p:nvPr>
        </p:nvSpPr>
        <p:spPr bwMode="auto">
          <a:xfrm>
            <a:off x="7830185" y="3884930"/>
            <a:ext cx="570230" cy="569595"/>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455839 w 606244"/>
              <a:gd name="T9" fmla="*/ 455839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455839 w 606244"/>
              <a:gd name="T19" fmla="*/ 455839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455839 w 606244"/>
              <a:gd name="T29" fmla="*/ 455839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455839 w 606244"/>
              <a:gd name="T39" fmla="*/ 455839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455839 w 606244"/>
              <a:gd name="T51" fmla="*/ 455839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41" h="8341">
                <a:moveTo>
                  <a:pt x="7898" y="2562"/>
                </a:moveTo>
                <a:lnTo>
                  <a:pt x="5779" y="442"/>
                </a:lnTo>
                <a:cubicBezTo>
                  <a:pt x="6221" y="0"/>
                  <a:pt x="7054" y="116"/>
                  <a:pt x="7639" y="702"/>
                </a:cubicBezTo>
                <a:cubicBezTo>
                  <a:pt x="8225" y="1287"/>
                  <a:pt x="8341" y="2120"/>
                  <a:pt x="7898" y="2562"/>
                </a:cubicBezTo>
                <a:close/>
                <a:moveTo>
                  <a:pt x="6178" y="1300"/>
                </a:moveTo>
                <a:lnTo>
                  <a:pt x="5550" y="672"/>
                </a:lnTo>
                <a:lnTo>
                  <a:pt x="1076" y="5146"/>
                </a:lnTo>
                <a:lnTo>
                  <a:pt x="1704" y="5773"/>
                </a:lnTo>
                <a:lnTo>
                  <a:pt x="6178" y="1300"/>
                </a:lnTo>
                <a:close/>
                <a:moveTo>
                  <a:pt x="6806" y="1928"/>
                </a:moveTo>
                <a:lnTo>
                  <a:pt x="6413" y="1535"/>
                </a:lnTo>
                <a:lnTo>
                  <a:pt x="1940" y="6009"/>
                </a:lnTo>
                <a:lnTo>
                  <a:pt x="2332" y="6401"/>
                </a:lnTo>
                <a:lnTo>
                  <a:pt x="6806" y="1928"/>
                </a:lnTo>
                <a:close/>
                <a:moveTo>
                  <a:pt x="2567" y="6637"/>
                </a:moveTo>
                <a:lnTo>
                  <a:pt x="3195" y="7265"/>
                </a:lnTo>
                <a:lnTo>
                  <a:pt x="7669" y="2791"/>
                </a:lnTo>
                <a:lnTo>
                  <a:pt x="7041" y="2163"/>
                </a:lnTo>
                <a:lnTo>
                  <a:pt x="2567" y="6637"/>
                </a:lnTo>
                <a:close/>
                <a:moveTo>
                  <a:pt x="343" y="7067"/>
                </a:moveTo>
                <a:cubicBezTo>
                  <a:pt x="373" y="7300"/>
                  <a:pt x="479" y="7520"/>
                  <a:pt x="650" y="7691"/>
                </a:cubicBezTo>
                <a:cubicBezTo>
                  <a:pt x="821" y="7862"/>
                  <a:pt x="1041" y="7968"/>
                  <a:pt x="1274" y="7998"/>
                </a:cubicBezTo>
                <a:lnTo>
                  <a:pt x="2973" y="7487"/>
                </a:lnTo>
                <a:lnTo>
                  <a:pt x="854" y="5368"/>
                </a:lnTo>
                <a:lnTo>
                  <a:pt x="343" y="7067"/>
                </a:lnTo>
                <a:close/>
                <a:moveTo>
                  <a:pt x="179" y="7614"/>
                </a:moveTo>
                <a:lnTo>
                  <a:pt x="14" y="8162"/>
                </a:lnTo>
                <a:lnTo>
                  <a:pt x="14" y="8162"/>
                </a:lnTo>
                <a:cubicBezTo>
                  <a:pt x="0" y="8204"/>
                  <a:pt x="5" y="8247"/>
                  <a:pt x="44" y="8287"/>
                </a:cubicBezTo>
                <a:cubicBezTo>
                  <a:pt x="84" y="8326"/>
                  <a:pt x="137" y="8341"/>
                  <a:pt x="179" y="8327"/>
                </a:cubicBezTo>
                <a:lnTo>
                  <a:pt x="179" y="8327"/>
                </a:lnTo>
                <a:lnTo>
                  <a:pt x="728" y="8162"/>
                </a:lnTo>
                <a:cubicBezTo>
                  <a:pt x="614" y="8099"/>
                  <a:pt x="509" y="8020"/>
                  <a:pt x="415" y="7926"/>
                </a:cubicBezTo>
                <a:cubicBezTo>
                  <a:pt x="321" y="7832"/>
                  <a:pt x="242" y="7727"/>
                  <a:pt x="179" y="7614"/>
                </a:cubicBezTo>
                <a:close/>
              </a:path>
            </a:pathLst>
          </a:custGeom>
          <a:solidFill>
            <a:schemeClr val="lt1">
              <a:lumMod val="85000"/>
            </a:schemeClr>
          </a:solidFill>
          <a:ln>
            <a:noFill/>
          </a:ln>
        </p:spPr>
        <p:txBody>
          <a:bodyPr/>
          <a:lstStyle/>
          <a:p>
            <a:endParaRPr lang="zh-CN" altLang="en-US">
              <a:solidFill>
                <a:schemeClr val="dk1"/>
              </a:solidFill>
              <a:latin typeface="微软雅黑" panose="020B0503020204020204" charset="-122"/>
              <a:ea typeface="微软雅黑" panose="020B0503020204020204" charset="-122"/>
            </a:endParaRPr>
          </a:p>
        </p:txBody>
      </p:sp>
      <p:sp>
        <p:nvSpPr>
          <p:cNvPr id="20" name="IconShape"/>
          <p:cNvSpPr/>
          <p:nvPr>
            <p:custDataLst>
              <p:tags r:id="rId15"/>
            </p:custDataLst>
          </p:nvPr>
        </p:nvSpPr>
        <p:spPr bwMode="auto">
          <a:xfrm>
            <a:off x="8552815" y="3884930"/>
            <a:ext cx="570230" cy="569595"/>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455839 w 606244"/>
              <a:gd name="T9" fmla="*/ 455839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455839 w 606244"/>
              <a:gd name="T19" fmla="*/ 455839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455839 w 606244"/>
              <a:gd name="T29" fmla="*/ 455839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455839 w 606244"/>
              <a:gd name="T39" fmla="*/ 455839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455839 w 606244"/>
              <a:gd name="T51" fmla="*/ 455839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41" h="8341">
                <a:moveTo>
                  <a:pt x="7898" y="2562"/>
                </a:moveTo>
                <a:lnTo>
                  <a:pt x="5779" y="442"/>
                </a:lnTo>
                <a:cubicBezTo>
                  <a:pt x="6221" y="0"/>
                  <a:pt x="7054" y="116"/>
                  <a:pt x="7639" y="702"/>
                </a:cubicBezTo>
                <a:cubicBezTo>
                  <a:pt x="8225" y="1287"/>
                  <a:pt x="8341" y="2120"/>
                  <a:pt x="7898" y="2562"/>
                </a:cubicBezTo>
                <a:close/>
                <a:moveTo>
                  <a:pt x="6178" y="1300"/>
                </a:moveTo>
                <a:lnTo>
                  <a:pt x="5550" y="672"/>
                </a:lnTo>
                <a:lnTo>
                  <a:pt x="1076" y="5146"/>
                </a:lnTo>
                <a:lnTo>
                  <a:pt x="1704" y="5773"/>
                </a:lnTo>
                <a:lnTo>
                  <a:pt x="6178" y="1300"/>
                </a:lnTo>
                <a:close/>
                <a:moveTo>
                  <a:pt x="6806" y="1928"/>
                </a:moveTo>
                <a:lnTo>
                  <a:pt x="6413" y="1535"/>
                </a:lnTo>
                <a:lnTo>
                  <a:pt x="1940" y="6009"/>
                </a:lnTo>
                <a:lnTo>
                  <a:pt x="2332" y="6401"/>
                </a:lnTo>
                <a:lnTo>
                  <a:pt x="6806" y="1928"/>
                </a:lnTo>
                <a:close/>
                <a:moveTo>
                  <a:pt x="2567" y="6637"/>
                </a:moveTo>
                <a:lnTo>
                  <a:pt x="3195" y="7265"/>
                </a:lnTo>
                <a:lnTo>
                  <a:pt x="7669" y="2791"/>
                </a:lnTo>
                <a:lnTo>
                  <a:pt x="7041" y="2163"/>
                </a:lnTo>
                <a:lnTo>
                  <a:pt x="2567" y="6637"/>
                </a:lnTo>
                <a:close/>
                <a:moveTo>
                  <a:pt x="343" y="7067"/>
                </a:moveTo>
                <a:cubicBezTo>
                  <a:pt x="373" y="7300"/>
                  <a:pt x="479" y="7520"/>
                  <a:pt x="650" y="7691"/>
                </a:cubicBezTo>
                <a:cubicBezTo>
                  <a:pt x="821" y="7862"/>
                  <a:pt x="1041" y="7968"/>
                  <a:pt x="1274" y="7998"/>
                </a:cubicBezTo>
                <a:lnTo>
                  <a:pt x="2973" y="7487"/>
                </a:lnTo>
                <a:lnTo>
                  <a:pt x="854" y="5368"/>
                </a:lnTo>
                <a:lnTo>
                  <a:pt x="343" y="7067"/>
                </a:lnTo>
                <a:close/>
                <a:moveTo>
                  <a:pt x="179" y="7614"/>
                </a:moveTo>
                <a:lnTo>
                  <a:pt x="14" y="8162"/>
                </a:lnTo>
                <a:lnTo>
                  <a:pt x="14" y="8162"/>
                </a:lnTo>
                <a:cubicBezTo>
                  <a:pt x="0" y="8204"/>
                  <a:pt x="5" y="8247"/>
                  <a:pt x="44" y="8287"/>
                </a:cubicBezTo>
                <a:cubicBezTo>
                  <a:pt x="84" y="8326"/>
                  <a:pt x="137" y="8341"/>
                  <a:pt x="179" y="8327"/>
                </a:cubicBezTo>
                <a:lnTo>
                  <a:pt x="179" y="8327"/>
                </a:lnTo>
                <a:lnTo>
                  <a:pt x="728" y="8162"/>
                </a:lnTo>
                <a:cubicBezTo>
                  <a:pt x="614" y="8099"/>
                  <a:pt x="509" y="8020"/>
                  <a:pt x="415" y="7926"/>
                </a:cubicBezTo>
                <a:cubicBezTo>
                  <a:pt x="321" y="7832"/>
                  <a:pt x="242" y="7727"/>
                  <a:pt x="179" y="7614"/>
                </a:cubicBezTo>
                <a:close/>
              </a:path>
            </a:pathLst>
          </a:custGeom>
          <a:solidFill>
            <a:schemeClr val="lt1">
              <a:lumMod val="85000"/>
            </a:schemeClr>
          </a:solidFill>
          <a:ln>
            <a:noFill/>
          </a:ln>
        </p:spPr>
        <p:txBody>
          <a:bodyPr/>
          <a:lstStyle/>
          <a:p>
            <a:endParaRPr lang="zh-CN" altLang="en-US">
              <a:solidFill>
                <a:schemeClr val="dk1"/>
              </a:solidFill>
              <a:latin typeface="微软雅黑" panose="020B0503020204020204" charset="-122"/>
              <a:ea typeface="微软雅黑" panose="020B0503020204020204" charset="-122"/>
            </a:endParaRPr>
          </a:p>
        </p:txBody>
      </p:sp>
      <p:cxnSp>
        <p:nvCxnSpPr>
          <p:cNvPr id="21" name="ExtraShape31"/>
          <p:cNvCxnSpPr/>
          <p:nvPr/>
        </p:nvCxnSpPr>
        <p:spPr>
          <a:xfrm>
            <a:off x="6502400" y="2663190"/>
            <a:ext cx="1725295" cy="0"/>
          </a:xfrm>
          <a:prstGeom prst="line">
            <a:avLst/>
          </a:prstGeom>
          <a:ln>
            <a:solidFill>
              <a:srgbClr val="3A4554"/>
            </a:solidFill>
            <a:prstDash val="dash"/>
          </a:ln>
        </p:spPr>
        <p:style>
          <a:lnRef idx="1">
            <a:schemeClr val="accent1"/>
          </a:lnRef>
          <a:fillRef idx="0">
            <a:schemeClr val="accent1"/>
          </a:fillRef>
          <a:effectRef idx="0">
            <a:schemeClr val="accent1"/>
          </a:effectRef>
          <a:fontRef idx="minor">
            <a:schemeClr val="tx1"/>
          </a:fontRef>
        </p:style>
      </p:cxnSp>
      <p:sp>
        <p:nvSpPr>
          <p:cNvPr id="22" name="CustomText1"/>
          <p:cNvSpPr/>
          <p:nvPr>
            <p:custDataLst>
              <p:tags r:id="rId16"/>
            </p:custDataLst>
          </p:nvPr>
        </p:nvSpPr>
        <p:spPr>
          <a:xfrm>
            <a:off x="6478270" y="2693670"/>
            <a:ext cx="4416425" cy="648970"/>
          </a:xfrm>
          <a:prstGeom prst="rect">
            <a:avLst/>
          </a:prstGeom>
          <a:noFill/>
        </p:spPr>
        <p:txBody>
          <a:bodyPr wrap="none" lIns="90000" tIns="46800" rIns="90000" bIns="46800">
            <a:noAutofit/>
            <a:scene3d>
              <a:camera prst="orthographicFront"/>
              <a:lightRig rig="threePt" dir="t"/>
            </a:scene3d>
          </a:bodyPr>
          <a:lstStyle/>
          <a:p>
            <a:pPr marL="0" marR="0" lvl="0" indent="0" algn="ctr" defTabSz="914400" rtl="0" eaLnBrk="1" fontAlgn="auto" latinLnBrk="0" hangingPunct="1">
              <a:spcBef>
                <a:spcPts val="0"/>
              </a:spcBef>
              <a:spcAft>
                <a:spcPts val="0"/>
              </a:spcAft>
              <a:buClrTx/>
              <a:buSzTx/>
              <a:buFontTx/>
              <a:buNone/>
              <a:defRPr/>
            </a:pPr>
            <a:r>
              <a:rPr kumimoji="0" lang="en-US" altLang="zh-CN" sz="2400" b="0"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微软雅黑" panose="020B0503020204020204" charset="-122"/>
              </a:rPr>
              <a:t>自2022年4月纳税申报期起</a:t>
            </a:r>
            <a:endParaRPr kumimoji="0" lang="en-US" altLang="zh-CN" sz="2400" b="0"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微软雅黑" panose="020B0503020204020204" charset="-122"/>
            </a:endParaRPr>
          </a:p>
        </p:txBody>
      </p:sp>
      <p:sp>
        <p:nvSpPr>
          <p:cNvPr id="23" name="CustomText2"/>
          <p:cNvSpPr/>
          <p:nvPr/>
        </p:nvSpPr>
        <p:spPr>
          <a:xfrm>
            <a:off x="6478270" y="1764030"/>
            <a:ext cx="4664710" cy="930275"/>
          </a:xfrm>
          <a:prstGeom prst="rect">
            <a:avLst/>
          </a:prstGeom>
          <a:noFill/>
        </p:spPr>
        <p:txBody>
          <a:bodyPr wrap="none" lIns="90000" tIns="46800" rIns="90000" bIns="46800" anchor="ctr">
            <a:normAutofit/>
          </a:bodyPr>
          <a:lstStyle/>
          <a:p>
            <a:pPr marL="0" marR="0" lvl="0" indent="0" algn="l" defTabSz="914400" rtl="0" eaLnBrk="1" fontAlgn="auto" latinLnBrk="0" hangingPunct="1">
              <a:spcBef>
                <a:spcPts val="0"/>
              </a:spcBef>
              <a:spcAft>
                <a:spcPts val="0"/>
              </a:spcAft>
              <a:buClrTx/>
              <a:buSzTx/>
              <a:buFontTx/>
              <a:buNone/>
              <a:defRPr/>
            </a:pPr>
            <a:r>
              <a:rPr lang="zh-CN" altLang="en-US" sz="2800" b="1" dirty="0">
                <a:solidFill>
                  <a:schemeClr val="accent1"/>
                </a:solidFill>
                <a:latin typeface="微软雅黑" panose="020B0503020204020204" charset="-122"/>
                <a:ea typeface="微软雅黑" panose="020B0503020204020204" charset="-122"/>
                <a:sym typeface="+mn-ea"/>
              </a:rPr>
              <a:t>增</a:t>
            </a:r>
            <a:r>
              <a:rPr lang="en-US" altLang="zh-CN" sz="2800" b="1" dirty="0">
                <a:solidFill>
                  <a:schemeClr val="accent1"/>
                </a:solidFill>
                <a:latin typeface="微软雅黑" panose="020B0503020204020204" charset="-122"/>
                <a:ea typeface="微软雅黑" panose="020B0503020204020204" charset="-122"/>
                <a:sym typeface="+mn-ea"/>
              </a:rPr>
              <a:t>量留抵退税</a:t>
            </a:r>
            <a:r>
              <a:rPr lang="zh-CN" altLang="en-US" sz="2800" b="1" dirty="0">
                <a:solidFill>
                  <a:schemeClr val="accent1"/>
                </a:solidFill>
                <a:latin typeface="微软雅黑" panose="020B0503020204020204" charset="-122"/>
                <a:ea typeface="微软雅黑" panose="020B0503020204020204" charset="-122"/>
                <a:sym typeface="+mn-ea"/>
              </a:rPr>
              <a:t>申请时间</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sym typeface="+mn-ea"/>
            </a:endParaRPr>
          </a:p>
        </p:txBody>
      </p:sp>
      <p:sp>
        <p:nvSpPr>
          <p:cNvPr id="24" name="ValueText1"/>
          <p:cNvSpPr txBox="1"/>
          <p:nvPr>
            <p:custDataLst>
              <p:tags r:id="rId17"/>
            </p:custDataLst>
          </p:nvPr>
        </p:nvSpPr>
        <p:spPr>
          <a:xfrm>
            <a:off x="5626100" y="2038985"/>
            <a:ext cx="697230" cy="522605"/>
          </a:xfrm>
          <a:prstGeom prst="rect">
            <a:avLst/>
          </a:prstGeom>
          <a:noFill/>
        </p:spPr>
        <p:txBody>
          <a:bodyPr wrap="none" anchor="ctr" anchorCtr="0">
            <a:prstTxWarp prst="textPlain">
              <a:avLst/>
            </a:prstTxWarp>
            <a:normAutofit fontScale="45000" lnSpcReduction="20000"/>
          </a:bodyPr>
          <a:lstStyle/>
          <a:p>
            <a:r>
              <a:rPr lang="en-US" altLang="zh-CN" sz="6000">
                <a:solidFill>
                  <a:schemeClr val="accent1"/>
                </a:solidFill>
                <a:latin typeface="微软雅黑" panose="020B0503020204020204" charset="-122"/>
                <a:ea typeface="微软雅黑" panose="020B0503020204020204" charset="-122"/>
              </a:rPr>
              <a:t>60%</a:t>
            </a:r>
            <a:endParaRPr lang="en-US" altLang="zh-CN" sz="6000" dirty="0">
              <a:solidFill>
                <a:schemeClr val="accent1"/>
              </a:solidFill>
              <a:latin typeface="微软雅黑" panose="020B0503020204020204" charset="-122"/>
              <a:ea typeface="微软雅黑" panose="020B0503020204020204" charset="-122"/>
            </a:endParaRPr>
          </a:p>
        </p:txBody>
      </p:sp>
      <p:sp>
        <p:nvSpPr>
          <p:cNvPr id="25" name="ValueText1"/>
          <p:cNvSpPr txBox="1"/>
          <p:nvPr>
            <p:custDataLst>
              <p:tags r:id="rId18"/>
            </p:custDataLst>
          </p:nvPr>
        </p:nvSpPr>
        <p:spPr>
          <a:xfrm>
            <a:off x="5626100" y="3005455"/>
            <a:ext cx="876300" cy="522605"/>
          </a:xfrm>
          <a:prstGeom prst="rect">
            <a:avLst/>
          </a:prstGeom>
          <a:noFill/>
        </p:spPr>
        <p:txBody>
          <a:bodyPr wrap="none" anchor="ctr" anchorCtr="0">
            <a:prstTxWarp prst="textPlain">
              <a:avLst/>
            </a:prstTxWarp>
            <a:normAutofit fontScale="45000" lnSpcReduction="20000"/>
          </a:bodyPr>
          <a:p>
            <a:r>
              <a:rPr lang="en-US" altLang="zh-CN" sz="6000">
                <a:solidFill>
                  <a:schemeClr val="accent1"/>
                </a:solidFill>
                <a:latin typeface="微软雅黑" panose="020B0503020204020204" charset="-122"/>
                <a:ea typeface="微软雅黑" panose="020B0503020204020204" charset="-122"/>
              </a:rPr>
              <a:t>100%</a:t>
            </a:r>
            <a:endParaRPr lang="en-US" altLang="zh-CN" sz="6000" dirty="0">
              <a:solidFill>
                <a:schemeClr val="accent1"/>
              </a:solidFill>
              <a:latin typeface="微软雅黑" panose="020B0503020204020204" charset="-122"/>
              <a:ea typeface="微软雅黑" panose="020B0503020204020204" charset="-122"/>
            </a:endParaRPr>
          </a:p>
        </p:txBody>
      </p:sp>
      <p:pic>
        <p:nvPicPr>
          <p:cNvPr id="2" name="图片 1" descr="b21bb051f8198618367aaf0f34a239738bd4b21c48a2"/>
          <p:cNvPicPr>
            <a:picLocks noChangeAspect="1"/>
          </p:cNvPicPr>
          <p:nvPr/>
        </p:nvPicPr>
        <p:blipFill>
          <a:blip r:embed="rId19"/>
          <a:stretch>
            <a:fillRect/>
          </a:stretch>
        </p:blipFill>
        <p:spPr>
          <a:xfrm>
            <a:off x="9617710" y="139700"/>
            <a:ext cx="1313815" cy="759460"/>
          </a:xfrm>
          <a:prstGeom prst="rect">
            <a:avLst/>
          </a:prstGeom>
        </p:spPr>
      </p:pic>
      <p:sp>
        <p:nvSpPr>
          <p:cNvPr id="11" name="文本框 10"/>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20"/>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0"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işḷidê"/>
          <p:cNvSpPr/>
          <p:nvPr>
            <p:custDataLst>
              <p:tags r:id="rId3"/>
            </p:custDataLst>
          </p:nvPr>
        </p:nvSpPr>
        <p:spPr bwMode="auto">
          <a:xfrm>
            <a:off x="669925" y="1125855"/>
            <a:ext cx="10850880" cy="5017770"/>
          </a:xfrm>
          <a:prstGeom prst="rect">
            <a:avLst/>
          </a:prstGeom>
          <a:solidFill>
            <a:schemeClr val="lt1"/>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latin typeface="微软雅黑" panose="020B0503020204020204" charset="-122"/>
              <a:ea typeface="微软雅黑" panose="020B0503020204020204" charset="-122"/>
            </a:endParaRPr>
          </a:p>
        </p:txBody>
      </p:sp>
      <p:sp>
        <p:nvSpPr>
          <p:cNvPr id="8" name="íṩľïḑê"/>
          <p:cNvSpPr/>
          <p:nvPr>
            <p:custDataLst>
              <p:tags r:id="rId4"/>
            </p:custDataLst>
          </p:nvPr>
        </p:nvSpPr>
        <p:spPr>
          <a:xfrm>
            <a:off x="6725920" y="3869055"/>
            <a:ext cx="621030" cy="621030"/>
          </a:xfrm>
          <a:prstGeom prst="ellipse">
            <a:avLst/>
          </a:prstGeom>
          <a:solidFill>
            <a:schemeClr val="accent3"/>
          </a:solidFill>
          <a:ln w="3175">
            <a:solidFill>
              <a:schemeClr val="lt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 name="íṥ1íďè"/>
          <p:cNvSpPr/>
          <p:nvPr>
            <p:custDataLst>
              <p:tags r:id="rId5"/>
            </p:custDataLst>
          </p:nvPr>
        </p:nvSpPr>
        <p:spPr bwMode="auto">
          <a:xfrm>
            <a:off x="6892290" y="4055110"/>
            <a:ext cx="288290" cy="249555"/>
          </a:xfrm>
          <a:custGeom>
            <a:avLst/>
            <a:gdLst>
              <a:gd name="connsiteX0" fmla="*/ 441011 w 508000"/>
              <a:gd name="connsiteY0" fmla="*/ 278265 h 439659"/>
              <a:gd name="connsiteX1" fmla="*/ 446593 w 508000"/>
              <a:gd name="connsiteY1" fmla="*/ 278265 h 439659"/>
              <a:gd name="connsiteX2" fmla="*/ 446593 w 508000"/>
              <a:gd name="connsiteY2" fmla="*/ 283831 h 439659"/>
              <a:gd name="connsiteX3" fmla="*/ 441011 w 508000"/>
              <a:gd name="connsiteY3" fmla="*/ 278265 h 439659"/>
              <a:gd name="connsiteX4" fmla="*/ 312615 w 508000"/>
              <a:gd name="connsiteY4" fmla="*/ 278265 h 439659"/>
              <a:gd name="connsiteX5" fmla="*/ 318198 w 508000"/>
              <a:gd name="connsiteY5" fmla="*/ 278265 h 439659"/>
              <a:gd name="connsiteX6" fmla="*/ 312615 w 508000"/>
              <a:gd name="connsiteY6" fmla="*/ 283831 h 439659"/>
              <a:gd name="connsiteX7" fmla="*/ 312615 w 508000"/>
              <a:gd name="connsiteY7" fmla="*/ 278265 h 439659"/>
              <a:gd name="connsiteX8" fmla="*/ 61407 w 508000"/>
              <a:gd name="connsiteY8" fmla="*/ 278265 h 439659"/>
              <a:gd name="connsiteX9" fmla="*/ 66989 w 508000"/>
              <a:gd name="connsiteY9" fmla="*/ 278265 h 439659"/>
              <a:gd name="connsiteX10" fmla="*/ 66989 w 508000"/>
              <a:gd name="connsiteY10" fmla="*/ 283831 h 439659"/>
              <a:gd name="connsiteX11" fmla="*/ 61407 w 508000"/>
              <a:gd name="connsiteY11" fmla="*/ 278265 h 439659"/>
              <a:gd name="connsiteX12" fmla="*/ 157184 w 508000"/>
              <a:gd name="connsiteY12" fmla="*/ 254570 h 439659"/>
              <a:gd name="connsiteX13" fmla="*/ 161740 w 508000"/>
              <a:gd name="connsiteY13" fmla="*/ 254570 h 439659"/>
              <a:gd name="connsiteX14" fmla="*/ 161740 w 508000"/>
              <a:gd name="connsiteY14" fmla="*/ 259695 h 439659"/>
              <a:gd name="connsiteX15" fmla="*/ 157184 w 508000"/>
              <a:gd name="connsiteY15" fmla="*/ 259695 h 439659"/>
              <a:gd name="connsiteX16" fmla="*/ 157184 w 508000"/>
              <a:gd name="connsiteY16" fmla="*/ 254570 h 439659"/>
              <a:gd name="connsiteX17" fmla="*/ 61507 w 508000"/>
              <a:gd name="connsiteY17" fmla="*/ 254570 h 439659"/>
              <a:gd name="connsiteX18" fmla="*/ 68341 w 508000"/>
              <a:gd name="connsiteY18" fmla="*/ 254570 h 439659"/>
              <a:gd name="connsiteX19" fmla="*/ 68341 w 508000"/>
              <a:gd name="connsiteY19" fmla="*/ 259695 h 439659"/>
              <a:gd name="connsiteX20" fmla="*/ 61507 w 508000"/>
              <a:gd name="connsiteY20" fmla="*/ 259695 h 439659"/>
              <a:gd name="connsiteX21" fmla="*/ 61507 w 508000"/>
              <a:gd name="connsiteY21" fmla="*/ 254570 h 439659"/>
              <a:gd name="connsiteX22" fmla="*/ 323480 w 508000"/>
              <a:gd name="connsiteY22" fmla="*/ 243749 h 439659"/>
              <a:gd name="connsiteX23" fmla="*/ 323480 w 508000"/>
              <a:gd name="connsiteY23" fmla="*/ 254380 h 439659"/>
              <a:gd name="connsiteX24" fmla="*/ 317785 w 508000"/>
              <a:gd name="connsiteY24" fmla="*/ 259695 h 439659"/>
              <a:gd name="connsiteX25" fmla="*/ 312090 w 508000"/>
              <a:gd name="connsiteY25" fmla="*/ 259695 h 439659"/>
              <a:gd name="connsiteX26" fmla="*/ 312090 w 508000"/>
              <a:gd name="connsiteY26" fmla="*/ 254380 h 439659"/>
              <a:gd name="connsiteX27" fmla="*/ 317785 w 508000"/>
              <a:gd name="connsiteY27" fmla="*/ 254380 h 439659"/>
              <a:gd name="connsiteX28" fmla="*/ 317785 w 508000"/>
              <a:gd name="connsiteY28" fmla="*/ 249065 h 439659"/>
              <a:gd name="connsiteX29" fmla="*/ 323480 w 508000"/>
              <a:gd name="connsiteY29" fmla="*/ 243749 h 439659"/>
              <a:gd name="connsiteX30" fmla="*/ 184520 w 508000"/>
              <a:gd name="connsiteY30" fmla="*/ 243749 h 439659"/>
              <a:gd name="connsiteX31" fmla="*/ 190215 w 508000"/>
              <a:gd name="connsiteY31" fmla="*/ 249065 h 439659"/>
              <a:gd name="connsiteX32" fmla="*/ 195910 w 508000"/>
              <a:gd name="connsiteY32" fmla="*/ 249065 h 439659"/>
              <a:gd name="connsiteX33" fmla="*/ 195910 w 508000"/>
              <a:gd name="connsiteY33" fmla="*/ 254380 h 439659"/>
              <a:gd name="connsiteX34" fmla="*/ 195910 w 508000"/>
              <a:gd name="connsiteY34" fmla="*/ 259695 h 439659"/>
              <a:gd name="connsiteX35" fmla="*/ 190215 w 508000"/>
              <a:gd name="connsiteY35" fmla="*/ 259695 h 439659"/>
              <a:gd name="connsiteX36" fmla="*/ 184520 w 508000"/>
              <a:gd name="connsiteY36" fmla="*/ 259695 h 439659"/>
              <a:gd name="connsiteX37" fmla="*/ 184520 w 508000"/>
              <a:gd name="connsiteY37" fmla="*/ 254380 h 439659"/>
              <a:gd name="connsiteX38" fmla="*/ 184520 w 508000"/>
              <a:gd name="connsiteY38" fmla="*/ 243749 h 439659"/>
              <a:gd name="connsiteX39" fmla="*/ 466996 w 508000"/>
              <a:gd name="connsiteY39" fmla="*/ 239193 h 439659"/>
              <a:gd name="connsiteX40" fmla="*/ 472691 w 508000"/>
              <a:gd name="connsiteY40" fmla="*/ 239193 h 439659"/>
              <a:gd name="connsiteX41" fmla="*/ 478386 w 508000"/>
              <a:gd name="connsiteY41" fmla="*/ 239193 h 439659"/>
              <a:gd name="connsiteX42" fmla="*/ 478386 w 508000"/>
              <a:gd name="connsiteY42" fmla="*/ 244319 h 439659"/>
              <a:gd name="connsiteX43" fmla="*/ 478386 w 508000"/>
              <a:gd name="connsiteY43" fmla="*/ 254570 h 439659"/>
              <a:gd name="connsiteX44" fmla="*/ 478386 w 508000"/>
              <a:gd name="connsiteY44" fmla="*/ 259695 h 439659"/>
              <a:gd name="connsiteX45" fmla="*/ 472691 w 508000"/>
              <a:gd name="connsiteY45" fmla="*/ 259695 h 439659"/>
              <a:gd name="connsiteX46" fmla="*/ 466996 w 508000"/>
              <a:gd name="connsiteY46" fmla="*/ 259695 h 439659"/>
              <a:gd name="connsiteX47" fmla="*/ 466996 w 508000"/>
              <a:gd name="connsiteY47" fmla="*/ 254570 h 439659"/>
              <a:gd name="connsiteX48" fmla="*/ 466996 w 508000"/>
              <a:gd name="connsiteY48" fmla="*/ 244319 h 439659"/>
              <a:gd name="connsiteX49" fmla="*/ 466996 w 508000"/>
              <a:gd name="connsiteY49" fmla="*/ 239193 h 439659"/>
              <a:gd name="connsiteX50" fmla="*/ 440798 w 508000"/>
              <a:gd name="connsiteY50" fmla="*/ 239193 h 439659"/>
              <a:gd name="connsiteX51" fmla="*/ 440798 w 508000"/>
              <a:gd name="connsiteY51" fmla="*/ 244319 h 439659"/>
              <a:gd name="connsiteX52" fmla="*/ 440798 w 508000"/>
              <a:gd name="connsiteY52" fmla="*/ 254570 h 439659"/>
              <a:gd name="connsiteX53" fmla="*/ 446493 w 508000"/>
              <a:gd name="connsiteY53" fmla="*/ 254570 h 439659"/>
              <a:gd name="connsiteX54" fmla="*/ 446493 w 508000"/>
              <a:gd name="connsiteY54" fmla="*/ 259695 h 439659"/>
              <a:gd name="connsiteX55" fmla="*/ 440798 w 508000"/>
              <a:gd name="connsiteY55" fmla="*/ 259695 h 439659"/>
              <a:gd name="connsiteX56" fmla="*/ 435103 w 508000"/>
              <a:gd name="connsiteY56" fmla="*/ 254570 h 439659"/>
              <a:gd name="connsiteX57" fmla="*/ 435103 w 508000"/>
              <a:gd name="connsiteY57" fmla="*/ 244319 h 439659"/>
              <a:gd name="connsiteX58" fmla="*/ 440798 w 508000"/>
              <a:gd name="connsiteY58" fmla="*/ 239193 h 439659"/>
              <a:gd name="connsiteX59" fmla="*/ 440798 w 508000"/>
              <a:gd name="connsiteY59" fmla="*/ 239193 h 439659"/>
              <a:gd name="connsiteX60" fmla="*/ 446493 w 508000"/>
              <a:gd name="connsiteY60" fmla="*/ 239193 h 439659"/>
              <a:gd name="connsiteX61" fmla="*/ 446493 w 508000"/>
              <a:gd name="connsiteY61" fmla="*/ 244319 h 439659"/>
              <a:gd name="connsiteX62" fmla="*/ 440798 w 508000"/>
              <a:gd name="connsiteY62" fmla="*/ 239193 h 439659"/>
              <a:gd name="connsiteX63" fmla="*/ 412323 w 508000"/>
              <a:gd name="connsiteY63" fmla="*/ 239193 h 439659"/>
              <a:gd name="connsiteX64" fmla="*/ 416879 w 508000"/>
              <a:gd name="connsiteY64" fmla="*/ 244319 h 439659"/>
              <a:gd name="connsiteX65" fmla="*/ 416879 w 508000"/>
              <a:gd name="connsiteY65" fmla="*/ 254570 h 439659"/>
              <a:gd name="connsiteX66" fmla="*/ 412323 w 508000"/>
              <a:gd name="connsiteY66" fmla="*/ 259695 h 439659"/>
              <a:gd name="connsiteX67" fmla="*/ 407767 w 508000"/>
              <a:gd name="connsiteY67" fmla="*/ 259695 h 439659"/>
              <a:gd name="connsiteX68" fmla="*/ 407767 w 508000"/>
              <a:gd name="connsiteY68" fmla="*/ 254570 h 439659"/>
              <a:gd name="connsiteX69" fmla="*/ 412323 w 508000"/>
              <a:gd name="connsiteY69" fmla="*/ 254570 h 439659"/>
              <a:gd name="connsiteX70" fmla="*/ 412323 w 508000"/>
              <a:gd name="connsiteY70" fmla="*/ 244319 h 439659"/>
              <a:gd name="connsiteX71" fmla="*/ 412323 w 508000"/>
              <a:gd name="connsiteY71" fmla="*/ 239193 h 439659"/>
              <a:gd name="connsiteX72" fmla="*/ 407767 w 508000"/>
              <a:gd name="connsiteY72" fmla="*/ 239193 h 439659"/>
              <a:gd name="connsiteX73" fmla="*/ 412323 w 508000"/>
              <a:gd name="connsiteY73" fmla="*/ 239193 h 439659"/>
              <a:gd name="connsiteX74" fmla="*/ 407767 w 508000"/>
              <a:gd name="connsiteY74" fmla="*/ 244319 h 439659"/>
              <a:gd name="connsiteX75" fmla="*/ 407767 w 508000"/>
              <a:gd name="connsiteY75" fmla="*/ 239193 h 439659"/>
              <a:gd name="connsiteX76" fmla="*/ 373596 w 508000"/>
              <a:gd name="connsiteY76" fmla="*/ 239193 h 439659"/>
              <a:gd name="connsiteX77" fmla="*/ 379291 w 508000"/>
              <a:gd name="connsiteY77" fmla="*/ 239193 h 439659"/>
              <a:gd name="connsiteX78" fmla="*/ 384986 w 508000"/>
              <a:gd name="connsiteY78" fmla="*/ 239193 h 439659"/>
              <a:gd name="connsiteX79" fmla="*/ 384986 w 508000"/>
              <a:gd name="connsiteY79" fmla="*/ 244319 h 439659"/>
              <a:gd name="connsiteX80" fmla="*/ 384986 w 508000"/>
              <a:gd name="connsiteY80" fmla="*/ 254570 h 439659"/>
              <a:gd name="connsiteX81" fmla="*/ 384986 w 508000"/>
              <a:gd name="connsiteY81" fmla="*/ 259695 h 439659"/>
              <a:gd name="connsiteX82" fmla="*/ 379291 w 508000"/>
              <a:gd name="connsiteY82" fmla="*/ 259695 h 439659"/>
              <a:gd name="connsiteX83" fmla="*/ 373596 w 508000"/>
              <a:gd name="connsiteY83" fmla="*/ 259695 h 439659"/>
              <a:gd name="connsiteX84" fmla="*/ 373596 w 508000"/>
              <a:gd name="connsiteY84" fmla="*/ 254570 h 439659"/>
              <a:gd name="connsiteX85" fmla="*/ 373596 w 508000"/>
              <a:gd name="connsiteY85" fmla="*/ 244319 h 439659"/>
              <a:gd name="connsiteX86" fmla="*/ 373596 w 508000"/>
              <a:gd name="connsiteY86" fmla="*/ 239193 h 439659"/>
              <a:gd name="connsiteX87" fmla="*/ 345121 w 508000"/>
              <a:gd name="connsiteY87" fmla="*/ 239193 h 439659"/>
              <a:gd name="connsiteX88" fmla="*/ 345121 w 508000"/>
              <a:gd name="connsiteY88" fmla="*/ 244319 h 439659"/>
              <a:gd name="connsiteX89" fmla="*/ 345121 w 508000"/>
              <a:gd name="connsiteY89" fmla="*/ 254570 h 439659"/>
              <a:gd name="connsiteX90" fmla="*/ 350816 w 508000"/>
              <a:gd name="connsiteY90" fmla="*/ 254570 h 439659"/>
              <a:gd name="connsiteX91" fmla="*/ 350816 w 508000"/>
              <a:gd name="connsiteY91" fmla="*/ 259695 h 439659"/>
              <a:gd name="connsiteX92" fmla="*/ 345121 w 508000"/>
              <a:gd name="connsiteY92" fmla="*/ 259695 h 439659"/>
              <a:gd name="connsiteX93" fmla="*/ 339426 w 508000"/>
              <a:gd name="connsiteY93" fmla="*/ 254570 h 439659"/>
              <a:gd name="connsiteX94" fmla="*/ 339426 w 508000"/>
              <a:gd name="connsiteY94" fmla="*/ 244319 h 439659"/>
              <a:gd name="connsiteX95" fmla="*/ 345121 w 508000"/>
              <a:gd name="connsiteY95" fmla="*/ 239193 h 439659"/>
              <a:gd name="connsiteX96" fmla="*/ 345121 w 508000"/>
              <a:gd name="connsiteY96" fmla="*/ 239193 h 439659"/>
              <a:gd name="connsiteX97" fmla="*/ 350816 w 508000"/>
              <a:gd name="connsiteY97" fmla="*/ 239193 h 439659"/>
              <a:gd name="connsiteX98" fmla="*/ 350816 w 508000"/>
              <a:gd name="connsiteY98" fmla="*/ 244319 h 439659"/>
              <a:gd name="connsiteX99" fmla="*/ 345121 w 508000"/>
              <a:gd name="connsiteY99" fmla="*/ 239193 h 439659"/>
              <a:gd name="connsiteX100" fmla="*/ 157184 w 508000"/>
              <a:gd name="connsiteY100" fmla="*/ 239193 h 439659"/>
              <a:gd name="connsiteX101" fmla="*/ 161740 w 508000"/>
              <a:gd name="connsiteY101" fmla="*/ 239193 h 439659"/>
              <a:gd name="connsiteX102" fmla="*/ 161740 w 508000"/>
              <a:gd name="connsiteY102" fmla="*/ 244319 h 439659"/>
              <a:gd name="connsiteX103" fmla="*/ 157184 w 508000"/>
              <a:gd name="connsiteY103" fmla="*/ 239193 h 439659"/>
              <a:gd name="connsiteX104" fmla="*/ 128708 w 508000"/>
              <a:gd name="connsiteY104" fmla="*/ 239193 h 439659"/>
              <a:gd name="connsiteX105" fmla="*/ 134403 w 508000"/>
              <a:gd name="connsiteY105" fmla="*/ 244319 h 439659"/>
              <a:gd name="connsiteX106" fmla="*/ 134403 w 508000"/>
              <a:gd name="connsiteY106" fmla="*/ 254570 h 439659"/>
              <a:gd name="connsiteX107" fmla="*/ 128708 w 508000"/>
              <a:gd name="connsiteY107" fmla="*/ 259695 h 439659"/>
              <a:gd name="connsiteX108" fmla="*/ 123013 w 508000"/>
              <a:gd name="connsiteY108" fmla="*/ 259695 h 439659"/>
              <a:gd name="connsiteX109" fmla="*/ 123013 w 508000"/>
              <a:gd name="connsiteY109" fmla="*/ 254570 h 439659"/>
              <a:gd name="connsiteX110" fmla="*/ 128708 w 508000"/>
              <a:gd name="connsiteY110" fmla="*/ 254570 h 439659"/>
              <a:gd name="connsiteX111" fmla="*/ 128708 w 508000"/>
              <a:gd name="connsiteY111" fmla="*/ 244319 h 439659"/>
              <a:gd name="connsiteX112" fmla="*/ 128708 w 508000"/>
              <a:gd name="connsiteY112" fmla="*/ 239193 h 439659"/>
              <a:gd name="connsiteX113" fmla="*/ 123013 w 508000"/>
              <a:gd name="connsiteY113" fmla="*/ 239193 h 439659"/>
              <a:gd name="connsiteX114" fmla="*/ 128708 w 508000"/>
              <a:gd name="connsiteY114" fmla="*/ 239193 h 439659"/>
              <a:gd name="connsiteX115" fmla="*/ 123013 w 508000"/>
              <a:gd name="connsiteY115" fmla="*/ 244319 h 439659"/>
              <a:gd name="connsiteX116" fmla="*/ 123013 w 508000"/>
              <a:gd name="connsiteY116" fmla="*/ 239193 h 439659"/>
              <a:gd name="connsiteX117" fmla="*/ 91121 w 508000"/>
              <a:gd name="connsiteY117" fmla="*/ 239193 h 439659"/>
              <a:gd name="connsiteX118" fmla="*/ 95677 w 508000"/>
              <a:gd name="connsiteY118" fmla="*/ 239193 h 439659"/>
              <a:gd name="connsiteX119" fmla="*/ 100233 w 508000"/>
              <a:gd name="connsiteY119" fmla="*/ 239193 h 439659"/>
              <a:gd name="connsiteX120" fmla="*/ 100233 w 508000"/>
              <a:gd name="connsiteY120" fmla="*/ 244319 h 439659"/>
              <a:gd name="connsiteX121" fmla="*/ 100233 w 508000"/>
              <a:gd name="connsiteY121" fmla="*/ 254570 h 439659"/>
              <a:gd name="connsiteX122" fmla="*/ 100233 w 508000"/>
              <a:gd name="connsiteY122" fmla="*/ 259695 h 439659"/>
              <a:gd name="connsiteX123" fmla="*/ 95677 w 508000"/>
              <a:gd name="connsiteY123" fmla="*/ 259695 h 439659"/>
              <a:gd name="connsiteX124" fmla="*/ 91121 w 508000"/>
              <a:gd name="connsiteY124" fmla="*/ 259695 h 439659"/>
              <a:gd name="connsiteX125" fmla="*/ 91121 w 508000"/>
              <a:gd name="connsiteY125" fmla="*/ 254570 h 439659"/>
              <a:gd name="connsiteX126" fmla="*/ 91121 w 508000"/>
              <a:gd name="connsiteY126" fmla="*/ 244319 h 439659"/>
              <a:gd name="connsiteX127" fmla="*/ 91121 w 508000"/>
              <a:gd name="connsiteY127" fmla="*/ 239193 h 439659"/>
              <a:gd name="connsiteX128" fmla="*/ 61507 w 508000"/>
              <a:gd name="connsiteY128" fmla="*/ 239193 h 439659"/>
              <a:gd name="connsiteX129" fmla="*/ 68341 w 508000"/>
              <a:gd name="connsiteY129" fmla="*/ 239193 h 439659"/>
              <a:gd name="connsiteX130" fmla="*/ 68341 w 508000"/>
              <a:gd name="connsiteY130" fmla="*/ 244319 h 439659"/>
              <a:gd name="connsiteX131" fmla="*/ 61507 w 508000"/>
              <a:gd name="connsiteY131" fmla="*/ 239193 h 439659"/>
              <a:gd name="connsiteX132" fmla="*/ 35309 w 508000"/>
              <a:gd name="connsiteY132" fmla="*/ 239193 h 439659"/>
              <a:gd name="connsiteX133" fmla="*/ 41004 w 508000"/>
              <a:gd name="connsiteY133" fmla="*/ 244319 h 439659"/>
              <a:gd name="connsiteX134" fmla="*/ 41004 w 508000"/>
              <a:gd name="connsiteY134" fmla="*/ 254570 h 439659"/>
              <a:gd name="connsiteX135" fmla="*/ 35309 w 508000"/>
              <a:gd name="connsiteY135" fmla="*/ 259695 h 439659"/>
              <a:gd name="connsiteX136" fmla="*/ 29614 w 508000"/>
              <a:gd name="connsiteY136" fmla="*/ 259695 h 439659"/>
              <a:gd name="connsiteX137" fmla="*/ 29614 w 508000"/>
              <a:gd name="connsiteY137" fmla="*/ 254570 h 439659"/>
              <a:gd name="connsiteX138" fmla="*/ 35309 w 508000"/>
              <a:gd name="connsiteY138" fmla="*/ 254570 h 439659"/>
              <a:gd name="connsiteX139" fmla="*/ 35309 w 508000"/>
              <a:gd name="connsiteY139" fmla="*/ 244319 h 439659"/>
              <a:gd name="connsiteX140" fmla="*/ 35309 w 508000"/>
              <a:gd name="connsiteY140" fmla="*/ 239193 h 439659"/>
              <a:gd name="connsiteX141" fmla="*/ 29614 w 508000"/>
              <a:gd name="connsiteY141" fmla="*/ 239193 h 439659"/>
              <a:gd name="connsiteX142" fmla="*/ 35309 w 508000"/>
              <a:gd name="connsiteY142" fmla="*/ 239193 h 439659"/>
              <a:gd name="connsiteX143" fmla="*/ 29614 w 508000"/>
              <a:gd name="connsiteY143" fmla="*/ 244319 h 439659"/>
              <a:gd name="connsiteX144" fmla="*/ 29614 w 508000"/>
              <a:gd name="connsiteY144" fmla="*/ 239193 h 439659"/>
              <a:gd name="connsiteX145" fmla="*/ 157184 w 508000"/>
              <a:gd name="connsiteY145" fmla="*/ 215653 h 439659"/>
              <a:gd name="connsiteX146" fmla="*/ 161740 w 508000"/>
              <a:gd name="connsiteY146" fmla="*/ 215653 h 439659"/>
              <a:gd name="connsiteX147" fmla="*/ 161740 w 508000"/>
              <a:gd name="connsiteY147" fmla="*/ 220968 h 439659"/>
              <a:gd name="connsiteX148" fmla="*/ 157184 w 508000"/>
              <a:gd name="connsiteY148" fmla="*/ 220968 h 439659"/>
              <a:gd name="connsiteX149" fmla="*/ 157184 w 508000"/>
              <a:gd name="connsiteY149" fmla="*/ 215653 h 439659"/>
              <a:gd name="connsiteX150" fmla="*/ 466996 w 508000"/>
              <a:gd name="connsiteY150" fmla="*/ 200466 h 439659"/>
              <a:gd name="connsiteX151" fmla="*/ 472691 w 508000"/>
              <a:gd name="connsiteY151" fmla="*/ 200466 h 439659"/>
              <a:gd name="connsiteX152" fmla="*/ 478386 w 508000"/>
              <a:gd name="connsiteY152" fmla="*/ 200466 h 439659"/>
              <a:gd name="connsiteX153" fmla="*/ 478386 w 508000"/>
              <a:gd name="connsiteY153" fmla="*/ 205592 h 439659"/>
              <a:gd name="connsiteX154" fmla="*/ 478386 w 508000"/>
              <a:gd name="connsiteY154" fmla="*/ 215843 h 439659"/>
              <a:gd name="connsiteX155" fmla="*/ 478386 w 508000"/>
              <a:gd name="connsiteY155" fmla="*/ 220968 h 439659"/>
              <a:gd name="connsiteX156" fmla="*/ 472691 w 508000"/>
              <a:gd name="connsiteY156" fmla="*/ 220968 h 439659"/>
              <a:gd name="connsiteX157" fmla="*/ 466996 w 508000"/>
              <a:gd name="connsiteY157" fmla="*/ 220968 h 439659"/>
              <a:gd name="connsiteX158" fmla="*/ 466996 w 508000"/>
              <a:gd name="connsiteY158" fmla="*/ 215843 h 439659"/>
              <a:gd name="connsiteX159" fmla="*/ 466996 w 508000"/>
              <a:gd name="connsiteY159" fmla="*/ 205592 h 439659"/>
              <a:gd name="connsiteX160" fmla="*/ 466996 w 508000"/>
              <a:gd name="connsiteY160" fmla="*/ 200466 h 439659"/>
              <a:gd name="connsiteX161" fmla="*/ 439659 w 508000"/>
              <a:gd name="connsiteY161" fmla="*/ 200466 h 439659"/>
              <a:gd name="connsiteX162" fmla="*/ 446493 w 508000"/>
              <a:gd name="connsiteY162" fmla="*/ 200466 h 439659"/>
              <a:gd name="connsiteX163" fmla="*/ 446493 w 508000"/>
              <a:gd name="connsiteY163" fmla="*/ 220968 h 439659"/>
              <a:gd name="connsiteX164" fmla="*/ 439659 w 508000"/>
              <a:gd name="connsiteY164" fmla="*/ 220968 h 439659"/>
              <a:gd name="connsiteX165" fmla="*/ 407767 w 508000"/>
              <a:gd name="connsiteY165" fmla="*/ 200466 h 439659"/>
              <a:gd name="connsiteX166" fmla="*/ 412323 w 508000"/>
              <a:gd name="connsiteY166" fmla="*/ 200466 h 439659"/>
              <a:gd name="connsiteX167" fmla="*/ 416879 w 508000"/>
              <a:gd name="connsiteY167" fmla="*/ 205592 h 439659"/>
              <a:gd name="connsiteX168" fmla="*/ 416879 w 508000"/>
              <a:gd name="connsiteY168" fmla="*/ 215843 h 439659"/>
              <a:gd name="connsiteX169" fmla="*/ 412323 w 508000"/>
              <a:gd name="connsiteY169" fmla="*/ 220968 h 439659"/>
              <a:gd name="connsiteX170" fmla="*/ 407767 w 508000"/>
              <a:gd name="connsiteY170" fmla="*/ 220968 h 439659"/>
              <a:gd name="connsiteX171" fmla="*/ 407767 w 508000"/>
              <a:gd name="connsiteY171" fmla="*/ 215843 h 439659"/>
              <a:gd name="connsiteX172" fmla="*/ 412323 w 508000"/>
              <a:gd name="connsiteY172" fmla="*/ 215843 h 439659"/>
              <a:gd name="connsiteX173" fmla="*/ 412323 w 508000"/>
              <a:gd name="connsiteY173" fmla="*/ 205592 h 439659"/>
              <a:gd name="connsiteX174" fmla="*/ 407767 w 508000"/>
              <a:gd name="connsiteY174" fmla="*/ 205592 h 439659"/>
              <a:gd name="connsiteX175" fmla="*/ 407767 w 508000"/>
              <a:gd name="connsiteY175" fmla="*/ 200466 h 439659"/>
              <a:gd name="connsiteX176" fmla="*/ 373596 w 508000"/>
              <a:gd name="connsiteY176" fmla="*/ 200466 h 439659"/>
              <a:gd name="connsiteX177" fmla="*/ 379291 w 508000"/>
              <a:gd name="connsiteY177" fmla="*/ 200466 h 439659"/>
              <a:gd name="connsiteX178" fmla="*/ 384986 w 508000"/>
              <a:gd name="connsiteY178" fmla="*/ 200466 h 439659"/>
              <a:gd name="connsiteX179" fmla="*/ 384986 w 508000"/>
              <a:gd name="connsiteY179" fmla="*/ 205592 h 439659"/>
              <a:gd name="connsiteX180" fmla="*/ 384986 w 508000"/>
              <a:gd name="connsiteY180" fmla="*/ 215843 h 439659"/>
              <a:gd name="connsiteX181" fmla="*/ 384986 w 508000"/>
              <a:gd name="connsiteY181" fmla="*/ 220968 h 439659"/>
              <a:gd name="connsiteX182" fmla="*/ 379291 w 508000"/>
              <a:gd name="connsiteY182" fmla="*/ 220968 h 439659"/>
              <a:gd name="connsiteX183" fmla="*/ 373596 w 508000"/>
              <a:gd name="connsiteY183" fmla="*/ 220968 h 439659"/>
              <a:gd name="connsiteX184" fmla="*/ 373596 w 508000"/>
              <a:gd name="connsiteY184" fmla="*/ 215843 h 439659"/>
              <a:gd name="connsiteX185" fmla="*/ 373596 w 508000"/>
              <a:gd name="connsiteY185" fmla="*/ 205592 h 439659"/>
              <a:gd name="connsiteX186" fmla="*/ 373596 w 508000"/>
              <a:gd name="connsiteY186" fmla="*/ 200466 h 439659"/>
              <a:gd name="connsiteX187" fmla="*/ 123013 w 508000"/>
              <a:gd name="connsiteY187" fmla="*/ 200466 h 439659"/>
              <a:gd name="connsiteX188" fmla="*/ 128708 w 508000"/>
              <a:gd name="connsiteY188" fmla="*/ 200466 h 439659"/>
              <a:gd name="connsiteX189" fmla="*/ 134403 w 508000"/>
              <a:gd name="connsiteY189" fmla="*/ 205592 h 439659"/>
              <a:gd name="connsiteX190" fmla="*/ 134403 w 508000"/>
              <a:gd name="connsiteY190" fmla="*/ 215843 h 439659"/>
              <a:gd name="connsiteX191" fmla="*/ 128708 w 508000"/>
              <a:gd name="connsiteY191" fmla="*/ 220968 h 439659"/>
              <a:gd name="connsiteX192" fmla="*/ 123013 w 508000"/>
              <a:gd name="connsiteY192" fmla="*/ 220968 h 439659"/>
              <a:gd name="connsiteX193" fmla="*/ 123013 w 508000"/>
              <a:gd name="connsiteY193" fmla="*/ 215843 h 439659"/>
              <a:gd name="connsiteX194" fmla="*/ 128708 w 508000"/>
              <a:gd name="connsiteY194" fmla="*/ 215843 h 439659"/>
              <a:gd name="connsiteX195" fmla="*/ 128708 w 508000"/>
              <a:gd name="connsiteY195" fmla="*/ 205592 h 439659"/>
              <a:gd name="connsiteX196" fmla="*/ 123013 w 508000"/>
              <a:gd name="connsiteY196" fmla="*/ 205592 h 439659"/>
              <a:gd name="connsiteX197" fmla="*/ 123013 w 508000"/>
              <a:gd name="connsiteY197" fmla="*/ 200466 h 439659"/>
              <a:gd name="connsiteX198" fmla="*/ 91121 w 508000"/>
              <a:gd name="connsiteY198" fmla="*/ 200466 h 439659"/>
              <a:gd name="connsiteX199" fmla="*/ 95677 w 508000"/>
              <a:gd name="connsiteY199" fmla="*/ 200466 h 439659"/>
              <a:gd name="connsiteX200" fmla="*/ 100233 w 508000"/>
              <a:gd name="connsiteY200" fmla="*/ 200466 h 439659"/>
              <a:gd name="connsiteX201" fmla="*/ 100233 w 508000"/>
              <a:gd name="connsiteY201" fmla="*/ 205592 h 439659"/>
              <a:gd name="connsiteX202" fmla="*/ 100233 w 508000"/>
              <a:gd name="connsiteY202" fmla="*/ 215843 h 439659"/>
              <a:gd name="connsiteX203" fmla="*/ 100233 w 508000"/>
              <a:gd name="connsiteY203" fmla="*/ 220968 h 439659"/>
              <a:gd name="connsiteX204" fmla="*/ 95677 w 508000"/>
              <a:gd name="connsiteY204" fmla="*/ 220968 h 439659"/>
              <a:gd name="connsiteX205" fmla="*/ 91121 w 508000"/>
              <a:gd name="connsiteY205" fmla="*/ 220968 h 439659"/>
              <a:gd name="connsiteX206" fmla="*/ 91121 w 508000"/>
              <a:gd name="connsiteY206" fmla="*/ 215843 h 439659"/>
              <a:gd name="connsiteX207" fmla="*/ 91121 w 508000"/>
              <a:gd name="connsiteY207" fmla="*/ 205592 h 439659"/>
              <a:gd name="connsiteX208" fmla="*/ 91121 w 508000"/>
              <a:gd name="connsiteY208" fmla="*/ 200466 h 439659"/>
              <a:gd name="connsiteX209" fmla="*/ 61507 w 508000"/>
              <a:gd name="connsiteY209" fmla="*/ 200466 h 439659"/>
              <a:gd name="connsiteX210" fmla="*/ 68341 w 508000"/>
              <a:gd name="connsiteY210" fmla="*/ 200466 h 439659"/>
              <a:gd name="connsiteX211" fmla="*/ 68341 w 508000"/>
              <a:gd name="connsiteY211" fmla="*/ 220968 h 439659"/>
              <a:gd name="connsiteX212" fmla="*/ 61507 w 508000"/>
              <a:gd name="connsiteY212" fmla="*/ 220968 h 439659"/>
              <a:gd name="connsiteX213" fmla="*/ 29614 w 508000"/>
              <a:gd name="connsiteY213" fmla="*/ 200466 h 439659"/>
              <a:gd name="connsiteX214" fmla="*/ 35309 w 508000"/>
              <a:gd name="connsiteY214" fmla="*/ 200466 h 439659"/>
              <a:gd name="connsiteX215" fmla="*/ 41004 w 508000"/>
              <a:gd name="connsiteY215" fmla="*/ 205592 h 439659"/>
              <a:gd name="connsiteX216" fmla="*/ 41004 w 508000"/>
              <a:gd name="connsiteY216" fmla="*/ 215843 h 439659"/>
              <a:gd name="connsiteX217" fmla="*/ 35309 w 508000"/>
              <a:gd name="connsiteY217" fmla="*/ 220968 h 439659"/>
              <a:gd name="connsiteX218" fmla="*/ 29614 w 508000"/>
              <a:gd name="connsiteY218" fmla="*/ 220968 h 439659"/>
              <a:gd name="connsiteX219" fmla="*/ 29614 w 508000"/>
              <a:gd name="connsiteY219" fmla="*/ 215843 h 439659"/>
              <a:gd name="connsiteX220" fmla="*/ 35309 w 508000"/>
              <a:gd name="connsiteY220" fmla="*/ 215843 h 439659"/>
              <a:gd name="connsiteX221" fmla="*/ 35309 w 508000"/>
              <a:gd name="connsiteY221" fmla="*/ 205592 h 439659"/>
              <a:gd name="connsiteX222" fmla="*/ 29614 w 508000"/>
              <a:gd name="connsiteY222" fmla="*/ 205592 h 439659"/>
              <a:gd name="connsiteX223" fmla="*/ 29614 w 508000"/>
              <a:gd name="connsiteY223" fmla="*/ 200466 h 439659"/>
              <a:gd name="connsiteX224" fmla="*/ 446493 w 508000"/>
              <a:gd name="connsiteY224" fmla="*/ 176547 h 439659"/>
              <a:gd name="connsiteX225" fmla="*/ 446493 w 508000"/>
              <a:gd name="connsiteY225" fmla="*/ 182242 h 439659"/>
              <a:gd name="connsiteX226" fmla="*/ 440798 w 508000"/>
              <a:gd name="connsiteY226" fmla="*/ 182242 h 439659"/>
              <a:gd name="connsiteX227" fmla="*/ 446493 w 508000"/>
              <a:gd name="connsiteY227" fmla="*/ 176547 h 439659"/>
              <a:gd name="connsiteX228" fmla="*/ 68341 w 508000"/>
              <a:gd name="connsiteY228" fmla="*/ 176547 h 439659"/>
              <a:gd name="connsiteX229" fmla="*/ 68341 w 508000"/>
              <a:gd name="connsiteY229" fmla="*/ 182242 h 439659"/>
              <a:gd name="connsiteX230" fmla="*/ 61507 w 508000"/>
              <a:gd name="connsiteY230" fmla="*/ 182242 h 439659"/>
              <a:gd name="connsiteX231" fmla="*/ 68341 w 508000"/>
              <a:gd name="connsiteY231" fmla="*/ 176547 h 439659"/>
              <a:gd name="connsiteX232" fmla="*/ 435103 w 508000"/>
              <a:gd name="connsiteY232" fmla="*/ 165157 h 439659"/>
              <a:gd name="connsiteX233" fmla="*/ 440798 w 508000"/>
              <a:gd name="connsiteY233" fmla="*/ 165157 h 439659"/>
              <a:gd name="connsiteX234" fmla="*/ 440798 w 508000"/>
              <a:gd name="connsiteY234" fmla="*/ 176547 h 439659"/>
              <a:gd name="connsiteX235" fmla="*/ 440798 w 508000"/>
              <a:gd name="connsiteY235" fmla="*/ 182242 h 439659"/>
              <a:gd name="connsiteX236" fmla="*/ 435103 w 508000"/>
              <a:gd name="connsiteY236" fmla="*/ 176547 h 439659"/>
              <a:gd name="connsiteX237" fmla="*/ 435103 w 508000"/>
              <a:gd name="connsiteY237" fmla="*/ 165157 h 439659"/>
              <a:gd name="connsiteX238" fmla="*/ 473830 w 508000"/>
              <a:gd name="connsiteY238" fmla="*/ 159462 h 439659"/>
              <a:gd name="connsiteX239" fmla="*/ 476108 w 508000"/>
              <a:gd name="connsiteY239" fmla="*/ 159462 h 439659"/>
              <a:gd name="connsiteX240" fmla="*/ 476108 w 508000"/>
              <a:gd name="connsiteY240" fmla="*/ 182242 h 439659"/>
              <a:gd name="connsiteX241" fmla="*/ 473830 w 508000"/>
              <a:gd name="connsiteY241" fmla="*/ 182242 h 439659"/>
              <a:gd name="connsiteX242" fmla="*/ 440798 w 508000"/>
              <a:gd name="connsiteY242" fmla="*/ 159462 h 439659"/>
              <a:gd name="connsiteX243" fmla="*/ 446493 w 508000"/>
              <a:gd name="connsiteY243" fmla="*/ 165157 h 439659"/>
              <a:gd name="connsiteX244" fmla="*/ 440798 w 508000"/>
              <a:gd name="connsiteY244" fmla="*/ 165157 h 439659"/>
              <a:gd name="connsiteX245" fmla="*/ 440798 w 508000"/>
              <a:gd name="connsiteY245" fmla="*/ 159462 h 439659"/>
              <a:gd name="connsiteX246" fmla="*/ 407767 w 508000"/>
              <a:gd name="connsiteY246" fmla="*/ 159462 h 439659"/>
              <a:gd name="connsiteX247" fmla="*/ 412323 w 508000"/>
              <a:gd name="connsiteY247" fmla="*/ 159462 h 439659"/>
              <a:gd name="connsiteX248" fmla="*/ 412323 w 508000"/>
              <a:gd name="connsiteY248" fmla="*/ 182242 h 439659"/>
              <a:gd name="connsiteX249" fmla="*/ 407767 w 508000"/>
              <a:gd name="connsiteY249" fmla="*/ 182242 h 439659"/>
              <a:gd name="connsiteX250" fmla="*/ 378152 w 508000"/>
              <a:gd name="connsiteY250" fmla="*/ 159462 h 439659"/>
              <a:gd name="connsiteX251" fmla="*/ 380430 w 508000"/>
              <a:gd name="connsiteY251" fmla="*/ 159462 h 439659"/>
              <a:gd name="connsiteX252" fmla="*/ 380430 w 508000"/>
              <a:gd name="connsiteY252" fmla="*/ 182242 h 439659"/>
              <a:gd name="connsiteX253" fmla="*/ 378152 w 508000"/>
              <a:gd name="connsiteY253" fmla="*/ 182242 h 439659"/>
              <a:gd name="connsiteX254" fmla="*/ 123013 w 508000"/>
              <a:gd name="connsiteY254" fmla="*/ 159462 h 439659"/>
              <a:gd name="connsiteX255" fmla="*/ 129847 w 508000"/>
              <a:gd name="connsiteY255" fmla="*/ 159462 h 439659"/>
              <a:gd name="connsiteX256" fmla="*/ 129847 w 508000"/>
              <a:gd name="connsiteY256" fmla="*/ 182242 h 439659"/>
              <a:gd name="connsiteX257" fmla="*/ 123013 w 508000"/>
              <a:gd name="connsiteY257" fmla="*/ 182242 h 439659"/>
              <a:gd name="connsiteX258" fmla="*/ 95677 w 508000"/>
              <a:gd name="connsiteY258" fmla="*/ 159462 h 439659"/>
              <a:gd name="connsiteX259" fmla="*/ 97955 w 508000"/>
              <a:gd name="connsiteY259" fmla="*/ 159462 h 439659"/>
              <a:gd name="connsiteX260" fmla="*/ 97955 w 508000"/>
              <a:gd name="connsiteY260" fmla="*/ 182242 h 439659"/>
              <a:gd name="connsiteX261" fmla="*/ 95677 w 508000"/>
              <a:gd name="connsiteY261" fmla="*/ 182242 h 439659"/>
              <a:gd name="connsiteX262" fmla="*/ 61507 w 508000"/>
              <a:gd name="connsiteY262" fmla="*/ 159462 h 439659"/>
              <a:gd name="connsiteX263" fmla="*/ 68341 w 508000"/>
              <a:gd name="connsiteY263" fmla="*/ 165157 h 439659"/>
              <a:gd name="connsiteX264" fmla="*/ 61507 w 508000"/>
              <a:gd name="connsiteY264" fmla="*/ 165157 h 439659"/>
              <a:gd name="connsiteX265" fmla="*/ 61507 w 508000"/>
              <a:gd name="connsiteY265" fmla="*/ 159462 h 439659"/>
              <a:gd name="connsiteX266" fmla="*/ 29614 w 508000"/>
              <a:gd name="connsiteY266" fmla="*/ 159462 h 439659"/>
              <a:gd name="connsiteX267" fmla="*/ 34170 w 508000"/>
              <a:gd name="connsiteY267" fmla="*/ 159462 h 439659"/>
              <a:gd name="connsiteX268" fmla="*/ 34170 w 508000"/>
              <a:gd name="connsiteY268" fmla="*/ 182242 h 439659"/>
              <a:gd name="connsiteX269" fmla="*/ 29614 w 508000"/>
              <a:gd name="connsiteY269" fmla="*/ 182242 h 439659"/>
              <a:gd name="connsiteX270" fmla="*/ 466996 w 508000"/>
              <a:gd name="connsiteY270" fmla="*/ 127569 h 439659"/>
              <a:gd name="connsiteX271" fmla="*/ 472691 w 508000"/>
              <a:gd name="connsiteY271" fmla="*/ 127569 h 439659"/>
              <a:gd name="connsiteX272" fmla="*/ 478386 w 508000"/>
              <a:gd name="connsiteY272" fmla="*/ 127569 h 439659"/>
              <a:gd name="connsiteX273" fmla="*/ 478386 w 508000"/>
              <a:gd name="connsiteY273" fmla="*/ 143515 h 439659"/>
              <a:gd name="connsiteX274" fmla="*/ 472691 w 508000"/>
              <a:gd name="connsiteY274" fmla="*/ 143515 h 439659"/>
              <a:gd name="connsiteX275" fmla="*/ 466996 w 508000"/>
              <a:gd name="connsiteY275" fmla="*/ 143515 h 439659"/>
              <a:gd name="connsiteX276" fmla="*/ 466996 w 508000"/>
              <a:gd name="connsiteY276" fmla="*/ 127569 h 439659"/>
              <a:gd name="connsiteX277" fmla="*/ 435103 w 508000"/>
              <a:gd name="connsiteY277" fmla="*/ 127569 h 439659"/>
              <a:gd name="connsiteX278" fmla="*/ 440798 w 508000"/>
              <a:gd name="connsiteY278" fmla="*/ 127569 h 439659"/>
              <a:gd name="connsiteX279" fmla="*/ 440798 w 508000"/>
              <a:gd name="connsiteY279" fmla="*/ 143515 h 439659"/>
              <a:gd name="connsiteX280" fmla="*/ 435103 w 508000"/>
              <a:gd name="connsiteY280" fmla="*/ 143515 h 439659"/>
              <a:gd name="connsiteX281" fmla="*/ 435103 w 508000"/>
              <a:gd name="connsiteY281" fmla="*/ 127569 h 439659"/>
              <a:gd name="connsiteX282" fmla="*/ 412323 w 508000"/>
              <a:gd name="connsiteY282" fmla="*/ 127569 h 439659"/>
              <a:gd name="connsiteX283" fmla="*/ 416879 w 508000"/>
              <a:gd name="connsiteY283" fmla="*/ 127569 h 439659"/>
              <a:gd name="connsiteX284" fmla="*/ 416879 w 508000"/>
              <a:gd name="connsiteY284" fmla="*/ 143515 h 439659"/>
              <a:gd name="connsiteX285" fmla="*/ 412323 w 508000"/>
              <a:gd name="connsiteY285" fmla="*/ 143515 h 439659"/>
              <a:gd name="connsiteX286" fmla="*/ 373596 w 508000"/>
              <a:gd name="connsiteY286" fmla="*/ 127569 h 439659"/>
              <a:gd name="connsiteX287" fmla="*/ 379291 w 508000"/>
              <a:gd name="connsiteY287" fmla="*/ 127569 h 439659"/>
              <a:gd name="connsiteX288" fmla="*/ 384986 w 508000"/>
              <a:gd name="connsiteY288" fmla="*/ 127569 h 439659"/>
              <a:gd name="connsiteX289" fmla="*/ 384986 w 508000"/>
              <a:gd name="connsiteY289" fmla="*/ 143515 h 439659"/>
              <a:gd name="connsiteX290" fmla="*/ 379291 w 508000"/>
              <a:gd name="connsiteY290" fmla="*/ 143515 h 439659"/>
              <a:gd name="connsiteX291" fmla="*/ 373596 w 508000"/>
              <a:gd name="connsiteY291" fmla="*/ 143515 h 439659"/>
              <a:gd name="connsiteX292" fmla="*/ 373596 w 508000"/>
              <a:gd name="connsiteY292" fmla="*/ 127569 h 439659"/>
              <a:gd name="connsiteX293" fmla="*/ 91121 w 508000"/>
              <a:gd name="connsiteY293" fmla="*/ 127569 h 439659"/>
              <a:gd name="connsiteX294" fmla="*/ 95677 w 508000"/>
              <a:gd name="connsiteY294" fmla="*/ 127569 h 439659"/>
              <a:gd name="connsiteX295" fmla="*/ 100233 w 508000"/>
              <a:gd name="connsiteY295" fmla="*/ 127569 h 439659"/>
              <a:gd name="connsiteX296" fmla="*/ 100233 w 508000"/>
              <a:gd name="connsiteY296" fmla="*/ 143515 h 439659"/>
              <a:gd name="connsiteX297" fmla="*/ 95677 w 508000"/>
              <a:gd name="connsiteY297" fmla="*/ 143515 h 439659"/>
              <a:gd name="connsiteX298" fmla="*/ 91121 w 508000"/>
              <a:gd name="connsiteY298" fmla="*/ 143515 h 439659"/>
              <a:gd name="connsiteX299" fmla="*/ 91121 w 508000"/>
              <a:gd name="connsiteY299" fmla="*/ 127569 h 439659"/>
              <a:gd name="connsiteX300" fmla="*/ 35309 w 508000"/>
              <a:gd name="connsiteY300" fmla="*/ 127569 h 439659"/>
              <a:gd name="connsiteX301" fmla="*/ 41004 w 508000"/>
              <a:gd name="connsiteY301" fmla="*/ 127569 h 439659"/>
              <a:gd name="connsiteX302" fmla="*/ 41004 w 508000"/>
              <a:gd name="connsiteY302" fmla="*/ 143515 h 439659"/>
              <a:gd name="connsiteX303" fmla="*/ 35309 w 508000"/>
              <a:gd name="connsiteY303" fmla="*/ 143515 h 439659"/>
              <a:gd name="connsiteX304" fmla="*/ 407767 w 508000"/>
              <a:gd name="connsiteY304" fmla="*/ 104220 h 439659"/>
              <a:gd name="connsiteX305" fmla="*/ 412323 w 508000"/>
              <a:gd name="connsiteY305" fmla="*/ 104220 h 439659"/>
              <a:gd name="connsiteX306" fmla="*/ 412323 w 508000"/>
              <a:gd name="connsiteY306" fmla="*/ 109345 h 439659"/>
              <a:gd name="connsiteX307" fmla="*/ 407767 w 508000"/>
              <a:gd name="connsiteY307" fmla="*/ 104220 h 439659"/>
              <a:gd name="connsiteX308" fmla="*/ 123013 w 508000"/>
              <a:gd name="connsiteY308" fmla="*/ 104220 h 439659"/>
              <a:gd name="connsiteX309" fmla="*/ 128708 w 508000"/>
              <a:gd name="connsiteY309" fmla="*/ 104220 h 439659"/>
              <a:gd name="connsiteX310" fmla="*/ 128708 w 508000"/>
              <a:gd name="connsiteY310" fmla="*/ 109345 h 439659"/>
              <a:gd name="connsiteX311" fmla="*/ 123013 w 508000"/>
              <a:gd name="connsiteY311" fmla="*/ 104220 h 439659"/>
              <a:gd name="connsiteX312" fmla="*/ 29614 w 508000"/>
              <a:gd name="connsiteY312" fmla="*/ 104220 h 439659"/>
              <a:gd name="connsiteX313" fmla="*/ 35309 w 508000"/>
              <a:gd name="connsiteY313" fmla="*/ 104220 h 439659"/>
              <a:gd name="connsiteX314" fmla="*/ 35309 w 508000"/>
              <a:gd name="connsiteY314" fmla="*/ 109345 h 439659"/>
              <a:gd name="connsiteX315" fmla="*/ 29614 w 508000"/>
              <a:gd name="connsiteY315" fmla="*/ 104220 h 439659"/>
              <a:gd name="connsiteX316" fmla="*/ 466996 w 508000"/>
              <a:gd name="connsiteY316" fmla="*/ 88843 h 439659"/>
              <a:gd name="connsiteX317" fmla="*/ 472691 w 508000"/>
              <a:gd name="connsiteY317" fmla="*/ 88843 h 439659"/>
              <a:gd name="connsiteX318" fmla="*/ 478386 w 508000"/>
              <a:gd name="connsiteY318" fmla="*/ 88843 h 439659"/>
              <a:gd name="connsiteX319" fmla="*/ 478386 w 508000"/>
              <a:gd name="connsiteY319" fmla="*/ 93969 h 439659"/>
              <a:gd name="connsiteX320" fmla="*/ 478386 w 508000"/>
              <a:gd name="connsiteY320" fmla="*/ 104220 h 439659"/>
              <a:gd name="connsiteX321" fmla="*/ 472691 w 508000"/>
              <a:gd name="connsiteY321" fmla="*/ 109345 h 439659"/>
              <a:gd name="connsiteX322" fmla="*/ 466996 w 508000"/>
              <a:gd name="connsiteY322" fmla="*/ 104220 h 439659"/>
              <a:gd name="connsiteX323" fmla="*/ 466996 w 508000"/>
              <a:gd name="connsiteY323" fmla="*/ 93969 h 439659"/>
              <a:gd name="connsiteX324" fmla="*/ 466996 w 508000"/>
              <a:gd name="connsiteY324" fmla="*/ 88843 h 439659"/>
              <a:gd name="connsiteX325" fmla="*/ 439659 w 508000"/>
              <a:gd name="connsiteY325" fmla="*/ 88843 h 439659"/>
              <a:gd name="connsiteX326" fmla="*/ 446493 w 508000"/>
              <a:gd name="connsiteY326" fmla="*/ 88843 h 439659"/>
              <a:gd name="connsiteX327" fmla="*/ 446493 w 508000"/>
              <a:gd name="connsiteY327" fmla="*/ 109345 h 439659"/>
              <a:gd name="connsiteX328" fmla="*/ 439659 w 508000"/>
              <a:gd name="connsiteY328" fmla="*/ 109345 h 439659"/>
              <a:gd name="connsiteX329" fmla="*/ 412323 w 508000"/>
              <a:gd name="connsiteY329" fmla="*/ 88843 h 439659"/>
              <a:gd name="connsiteX330" fmla="*/ 416879 w 508000"/>
              <a:gd name="connsiteY330" fmla="*/ 93969 h 439659"/>
              <a:gd name="connsiteX331" fmla="*/ 416879 w 508000"/>
              <a:gd name="connsiteY331" fmla="*/ 104220 h 439659"/>
              <a:gd name="connsiteX332" fmla="*/ 412323 w 508000"/>
              <a:gd name="connsiteY332" fmla="*/ 104220 h 439659"/>
              <a:gd name="connsiteX333" fmla="*/ 412323 w 508000"/>
              <a:gd name="connsiteY333" fmla="*/ 93969 h 439659"/>
              <a:gd name="connsiteX334" fmla="*/ 412323 w 508000"/>
              <a:gd name="connsiteY334" fmla="*/ 88843 h 439659"/>
              <a:gd name="connsiteX335" fmla="*/ 407767 w 508000"/>
              <a:gd name="connsiteY335" fmla="*/ 88843 h 439659"/>
              <a:gd name="connsiteX336" fmla="*/ 412323 w 508000"/>
              <a:gd name="connsiteY336" fmla="*/ 88843 h 439659"/>
              <a:gd name="connsiteX337" fmla="*/ 407767 w 508000"/>
              <a:gd name="connsiteY337" fmla="*/ 93969 h 439659"/>
              <a:gd name="connsiteX338" fmla="*/ 407767 w 508000"/>
              <a:gd name="connsiteY338" fmla="*/ 88843 h 439659"/>
              <a:gd name="connsiteX339" fmla="*/ 373596 w 508000"/>
              <a:gd name="connsiteY339" fmla="*/ 88843 h 439659"/>
              <a:gd name="connsiteX340" fmla="*/ 379291 w 508000"/>
              <a:gd name="connsiteY340" fmla="*/ 88843 h 439659"/>
              <a:gd name="connsiteX341" fmla="*/ 384986 w 508000"/>
              <a:gd name="connsiteY341" fmla="*/ 88843 h 439659"/>
              <a:gd name="connsiteX342" fmla="*/ 384986 w 508000"/>
              <a:gd name="connsiteY342" fmla="*/ 93969 h 439659"/>
              <a:gd name="connsiteX343" fmla="*/ 384986 w 508000"/>
              <a:gd name="connsiteY343" fmla="*/ 104220 h 439659"/>
              <a:gd name="connsiteX344" fmla="*/ 379291 w 508000"/>
              <a:gd name="connsiteY344" fmla="*/ 109345 h 439659"/>
              <a:gd name="connsiteX345" fmla="*/ 373596 w 508000"/>
              <a:gd name="connsiteY345" fmla="*/ 104220 h 439659"/>
              <a:gd name="connsiteX346" fmla="*/ 373596 w 508000"/>
              <a:gd name="connsiteY346" fmla="*/ 93969 h 439659"/>
              <a:gd name="connsiteX347" fmla="*/ 373596 w 508000"/>
              <a:gd name="connsiteY347" fmla="*/ 88843 h 439659"/>
              <a:gd name="connsiteX348" fmla="*/ 345121 w 508000"/>
              <a:gd name="connsiteY348" fmla="*/ 88843 h 439659"/>
              <a:gd name="connsiteX349" fmla="*/ 345121 w 508000"/>
              <a:gd name="connsiteY349" fmla="*/ 93969 h 439659"/>
              <a:gd name="connsiteX350" fmla="*/ 345121 w 508000"/>
              <a:gd name="connsiteY350" fmla="*/ 104220 h 439659"/>
              <a:gd name="connsiteX351" fmla="*/ 350816 w 508000"/>
              <a:gd name="connsiteY351" fmla="*/ 104220 h 439659"/>
              <a:gd name="connsiteX352" fmla="*/ 345121 w 508000"/>
              <a:gd name="connsiteY352" fmla="*/ 109345 h 439659"/>
              <a:gd name="connsiteX353" fmla="*/ 339426 w 508000"/>
              <a:gd name="connsiteY353" fmla="*/ 99094 h 439659"/>
              <a:gd name="connsiteX354" fmla="*/ 339426 w 508000"/>
              <a:gd name="connsiteY354" fmla="*/ 93969 h 439659"/>
              <a:gd name="connsiteX355" fmla="*/ 345121 w 508000"/>
              <a:gd name="connsiteY355" fmla="*/ 88843 h 439659"/>
              <a:gd name="connsiteX356" fmla="*/ 345121 w 508000"/>
              <a:gd name="connsiteY356" fmla="*/ 88843 h 439659"/>
              <a:gd name="connsiteX357" fmla="*/ 350816 w 508000"/>
              <a:gd name="connsiteY357" fmla="*/ 88843 h 439659"/>
              <a:gd name="connsiteX358" fmla="*/ 350816 w 508000"/>
              <a:gd name="connsiteY358" fmla="*/ 93969 h 439659"/>
              <a:gd name="connsiteX359" fmla="*/ 345121 w 508000"/>
              <a:gd name="connsiteY359" fmla="*/ 88843 h 439659"/>
              <a:gd name="connsiteX360" fmla="*/ 128708 w 508000"/>
              <a:gd name="connsiteY360" fmla="*/ 88843 h 439659"/>
              <a:gd name="connsiteX361" fmla="*/ 134403 w 508000"/>
              <a:gd name="connsiteY361" fmla="*/ 93969 h 439659"/>
              <a:gd name="connsiteX362" fmla="*/ 134403 w 508000"/>
              <a:gd name="connsiteY362" fmla="*/ 104220 h 439659"/>
              <a:gd name="connsiteX363" fmla="*/ 128708 w 508000"/>
              <a:gd name="connsiteY363" fmla="*/ 104220 h 439659"/>
              <a:gd name="connsiteX364" fmla="*/ 128708 w 508000"/>
              <a:gd name="connsiteY364" fmla="*/ 93969 h 439659"/>
              <a:gd name="connsiteX365" fmla="*/ 128708 w 508000"/>
              <a:gd name="connsiteY365" fmla="*/ 88843 h 439659"/>
              <a:gd name="connsiteX366" fmla="*/ 123013 w 508000"/>
              <a:gd name="connsiteY366" fmla="*/ 88843 h 439659"/>
              <a:gd name="connsiteX367" fmla="*/ 128708 w 508000"/>
              <a:gd name="connsiteY367" fmla="*/ 88843 h 439659"/>
              <a:gd name="connsiteX368" fmla="*/ 123013 w 508000"/>
              <a:gd name="connsiteY368" fmla="*/ 93969 h 439659"/>
              <a:gd name="connsiteX369" fmla="*/ 123013 w 508000"/>
              <a:gd name="connsiteY369" fmla="*/ 88843 h 439659"/>
              <a:gd name="connsiteX370" fmla="*/ 91121 w 508000"/>
              <a:gd name="connsiteY370" fmla="*/ 88843 h 439659"/>
              <a:gd name="connsiteX371" fmla="*/ 95677 w 508000"/>
              <a:gd name="connsiteY371" fmla="*/ 88843 h 439659"/>
              <a:gd name="connsiteX372" fmla="*/ 100233 w 508000"/>
              <a:gd name="connsiteY372" fmla="*/ 88843 h 439659"/>
              <a:gd name="connsiteX373" fmla="*/ 100233 w 508000"/>
              <a:gd name="connsiteY373" fmla="*/ 93969 h 439659"/>
              <a:gd name="connsiteX374" fmla="*/ 100233 w 508000"/>
              <a:gd name="connsiteY374" fmla="*/ 104220 h 439659"/>
              <a:gd name="connsiteX375" fmla="*/ 95677 w 508000"/>
              <a:gd name="connsiteY375" fmla="*/ 109345 h 439659"/>
              <a:gd name="connsiteX376" fmla="*/ 91121 w 508000"/>
              <a:gd name="connsiteY376" fmla="*/ 104220 h 439659"/>
              <a:gd name="connsiteX377" fmla="*/ 91121 w 508000"/>
              <a:gd name="connsiteY377" fmla="*/ 93969 h 439659"/>
              <a:gd name="connsiteX378" fmla="*/ 91121 w 508000"/>
              <a:gd name="connsiteY378" fmla="*/ 88843 h 439659"/>
              <a:gd name="connsiteX379" fmla="*/ 61507 w 508000"/>
              <a:gd name="connsiteY379" fmla="*/ 88843 h 439659"/>
              <a:gd name="connsiteX380" fmla="*/ 68341 w 508000"/>
              <a:gd name="connsiteY380" fmla="*/ 88843 h 439659"/>
              <a:gd name="connsiteX381" fmla="*/ 68341 w 508000"/>
              <a:gd name="connsiteY381" fmla="*/ 109345 h 439659"/>
              <a:gd name="connsiteX382" fmla="*/ 61507 w 508000"/>
              <a:gd name="connsiteY382" fmla="*/ 109345 h 439659"/>
              <a:gd name="connsiteX383" fmla="*/ 35309 w 508000"/>
              <a:gd name="connsiteY383" fmla="*/ 88843 h 439659"/>
              <a:gd name="connsiteX384" fmla="*/ 41004 w 508000"/>
              <a:gd name="connsiteY384" fmla="*/ 93969 h 439659"/>
              <a:gd name="connsiteX385" fmla="*/ 41004 w 508000"/>
              <a:gd name="connsiteY385" fmla="*/ 104220 h 439659"/>
              <a:gd name="connsiteX386" fmla="*/ 35309 w 508000"/>
              <a:gd name="connsiteY386" fmla="*/ 104220 h 439659"/>
              <a:gd name="connsiteX387" fmla="*/ 35309 w 508000"/>
              <a:gd name="connsiteY387" fmla="*/ 93969 h 439659"/>
              <a:gd name="connsiteX388" fmla="*/ 35309 w 508000"/>
              <a:gd name="connsiteY388" fmla="*/ 88843 h 439659"/>
              <a:gd name="connsiteX389" fmla="*/ 29614 w 508000"/>
              <a:gd name="connsiteY389" fmla="*/ 88843 h 439659"/>
              <a:gd name="connsiteX390" fmla="*/ 35309 w 508000"/>
              <a:gd name="connsiteY390" fmla="*/ 88843 h 439659"/>
              <a:gd name="connsiteX391" fmla="*/ 29614 w 508000"/>
              <a:gd name="connsiteY391" fmla="*/ 93969 h 439659"/>
              <a:gd name="connsiteX392" fmla="*/ 29614 w 508000"/>
              <a:gd name="connsiteY392" fmla="*/ 88843 h 439659"/>
              <a:gd name="connsiteX393" fmla="*/ 440798 w 508000"/>
              <a:gd name="connsiteY393" fmla="*/ 65494 h 439659"/>
              <a:gd name="connsiteX394" fmla="*/ 446493 w 508000"/>
              <a:gd name="connsiteY394" fmla="*/ 65494 h 439659"/>
              <a:gd name="connsiteX395" fmla="*/ 440798 w 508000"/>
              <a:gd name="connsiteY395" fmla="*/ 70619 h 439659"/>
              <a:gd name="connsiteX396" fmla="*/ 440798 w 508000"/>
              <a:gd name="connsiteY396" fmla="*/ 65494 h 439659"/>
              <a:gd name="connsiteX397" fmla="*/ 312090 w 508000"/>
              <a:gd name="connsiteY397" fmla="*/ 65494 h 439659"/>
              <a:gd name="connsiteX398" fmla="*/ 317785 w 508000"/>
              <a:gd name="connsiteY398" fmla="*/ 65494 h 439659"/>
              <a:gd name="connsiteX399" fmla="*/ 317785 w 508000"/>
              <a:gd name="connsiteY399" fmla="*/ 70619 h 439659"/>
              <a:gd name="connsiteX400" fmla="*/ 312090 w 508000"/>
              <a:gd name="connsiteY400" fmla="*/ 65494 h 439659"/>
              <a:gd name="connsiteX401" fmla="*/ 61507 w 508000"/>
              <a:gd name="connsiteY401" fmla="*/ 65494 h 439659"/>
              <a:gd name="connsiteX402" fmla="*/ 68341 w 508000"/>
              <a:gd name="connsiteY402" fmla="*/ 65494 h 439659"/>
              <a:gd name="connsiteX403" fmla="*/ 61507 w 508000"/>
              <a:gd name="connsiteY403" fmla="*/ 70619 h 439659"/>
              <a:gd name="connsiteX404" fmla="*/ 61507 w 508000"/>
              <a:gd name="connsiteY404" fmla="*/ 65494 h 439659"/>
              <a:gd name="connsiteX405" fmla="*/ 251234 w 508000"/>
              <a:gd name="connsiteY405" fmla="*/ 59229 h 439659"/>
              <a:gd name="connsiteX406" fmla="*/ 350816 w 508000"/>
              <a:gd name="connsiteY406" fmla="*/ 159462 h 439659"/>
              <a:gd name="connsiteX407" fmla="*/ 251234 w 508000"/>
              <a:gd name="connsiteY407" fmla="*/ 259695 h 439659"/>
              <a:gd name="connsiteX408" fmla="*/ 157184 w 508000"/>
              <a:gd name="connsiteY408" fmla="*/ 159462 h 439659"/>
              <a:gd name="connsiteX409" fmla="*/ 251234 w 508000"/>
              <a:gd name="connsiteY409" fmla="*/ 159462 h 439659"/>
              <a:gd name="connsiteX410" fmla="*/ 251234 w 508000"/>
              <a:gd name="connsiteY410" fmla="*/ 59229 h 439659"/>
              <a:gd name="connsiteX411" fmla="*/ 473830 w 508000"/>
              <a:gd name="connsiteY411" fmla="*/ 50117 h 439659"/>
              <a:gd name="connsiteX412" fmla="*/ 476108 w 508000"/>
              <a:gd name="connsiteY412" fmla="*/ 50117 h 439659"/>
              <a:gd name="connsiteX413" fmla="*/ 476108 w 508000"/>
              <a:gd name="connsiteY413" fmla="*/ 70619 h 439659"/>
              <a:gd name="connsiteX414" fmla="*/ 473830 w 508000"/>
              <a:gd name="connsiteY414" fmla="*/ 70619 h 439659"/>
              <a:gd name="connsiteX415" fmla="*/ 440798 w 508000"/>
              <a:gd name="connsiteY415" fmla="*/ 50117 h 439659"/>
              <a:gd name="connsiteX416" fmla="*/ 440798 w 508000"/>
              <a:gd name="connsiteY416" fmla="*/ 55243 h 439659"/>
              <a:gd name="connsiteX417" fmla="*/ 440798 w 508000"/>
              <a:gd name="connsiteY417" fmla="*/ 65494 h 439659"/>
              <a:gd name="connsiteX418" fmla="*/ 435103 w 508000"/>
              <a:gd name="connsiteY418" fmla="*/ 65494 h 439659"/>
              <a:gd name="connsiteX419" fmla="*/ 435103 w 508000"/>
              <a:gd name="connsiteY419" fmla="*/ 55243 h 439659"/>
              <a:gd name="connsiteX420" fmla="*/ 440798 w 508000"/>
              <a:gd name="connsiteY420" fmla="*/ 50117 h 439659"/>
              <a:gd name="connsiteX421" fmla="*/ 440798 w 508000"/>
              <a:gd name="connsiteY421" fmla="*/ 50117 h 439659"/>
              <a:gd name="connsiteX422" fmla="*/ 446493 w 508000"/>
              <a:gd name="connsiteY422" fmla="*/ 50117 h 439659"/>
              <a:gd name="connsiteX423" fmla="*/ 446493 w 508000"/>
              <a:gd name="connsiteY423" fmla="*/ 55243 h 439659"/>
              <a:gd name="connsiteX424" fmla="*/ 440798 w 508000"/>
              <a:gd name="connsiteY424" fmla="*/ 50117 h 439659"/>
              <a:gd name="connsiteX425" fmla="*/ 407767 w 508000"/>
              <a:gd name="connsiteY425" fmla="*/ 50117 h 439659"/>
              <a:gd name="connsiteX426" fmla="*/ 412323 w 508000"/>
              <a:gd name="connsiteY426" fmla="*/ 50117 h 439659"/>
              <a:gd name="connsiteX427" fmla="*/ 412323 w 508000"/>
              <a:gd name="connsiteY427" fmla="*/ 70619 h 439659"/>
              <a:gd name="connsiteX428" fmla="*/ 407767 w 508000"/>
              <a:gd name="connsiteY428" fmla="*/ 70619 h 439659"/>
              <a:gd name="connsiteX429" fmla="*/ 378152 w 508000"/>
              <a:gd name="connsiteY429" fmla="*/ 50117 h 439659"/>
              <a:gd name="connsiteX430" fmla="*/ 380430 w 508000"/>
              <a:gd name="connsiteY430" fmla="*/ 50117 h 439659"/>
              <a:gd name="connsiteX431" fmla="*/ 380430 w 508000"/>
              <a:gd name="connsiteY431" fmla="*/ 70619 h 439659"/>
              <a:gd name="connsiteX432" fmla="*/ 378152 w 508000"/>
              <a:gd name="connsiteY432" fmla="*/ 70619 h 439659"/>
              <a:gd name="connsiteX433" fmla="*/ 346260 w 508000"/>
              <a:gd name="connsiteY433" fmla="*/ 50117 h 439659"/>
              <a:gd name="connsiteX434" fmla="*/ 350816 w 508000"/>
              <a:gd name="connsiteY434" fmla="*/ 50117 h 439659"/>
              <a:gd name="connsiteX435" fmla="*/ 350816 w 508000"/>
              <a:gd name="connsiteY435" fmla="*/ 70619 h 439659"/>
              <a:gd name="connsiteX436" fmla="*/ 346260 w 508000"/>
              <a:gd name="connsiteY436" fmla="*/ 70619 h 439659"/>
              <a:gd name="connsiteX437" fmla="*/ 317785 w 508000"/>
              <a:gd name="connsiteY437" fmla="*/ 50117 h 439659"/>
              <a:gd name="connsiteX438" fmla="*/ 323480 w 508000"/>
              <a:gd name="connsiteY438" fmla="*/ 55243 h 439659"/>
              <a:gd name="connsiteX439" fmla="*/ 323480 w 508000"/>
              <a:gd name="connsiteY439" fmla="*/ 65494 h 439659"/>
              <a:gd name="connsiteX440" fmla="*/ 317785 w 508000"/>
              <a:gd name="connsiteY440" fmla="*/ 65494 h 439659"/>
              <a:gd name="connsiteX441" fmla="*/ 317785 w 508000"/>
              <a:gd name="connsiteY441" fmla="*/ 55243 h 439659"/>
              <a:gd name="connsiteX442" fmla="*/ 317785 w 508000"/>
              <a:gd name="connsiteY442" fmla="*/ 50117 h 439659"/>
              <a:gd name="connsiteX443" fmla="*/ 312090 w 508000"/>
              <a:gd name="connsiteY443" fmla="*/ 50117 h 439659"/>
              <a:gd name="connsiteX444" fmla="*/ 317785 w 508000"/>
              <a:gd name="connsiteY444" fmla="*/ 50117 h 439659"/>
              <a:gd name="connsiteX445" fmla="*/ 312090 w 508000"/>
              <a:gd name="connsiteY445" fmla="*/ 55243 h 439659"/>
              <a:gd name="connsiteX446" fmla="*/ 312090 w 508000"/>
              <a:gd name="connsiteY446" fmla="*/ 50117 h 439659"/>
              <a:gd name="connsiteX447" fmla="*/ 157184 w 508000"/>
              <a:gd name="connsiteY447" fmla="*/ 50117 h 439659"/>
              <a:gd name="connsiteX448" fmla="*/ 161740 w 508000"/>
              <a:gd name="connsiteY448" fmla="*/ 50117 h 439659"/>
              <a:gd name="connsiteX449" fmla="*/ 161740 w 508000"/>
              <a:gd name="connsiteY449" fmla="*/ 70619 h 439659"/>
              <a:gd name="connsiteX450" fmla="*/ 157184 w 508000"/>
              <a:gd name="connsiteY450" fmla="*/ 70619 h 439659"/>
              <a:gd name="connsiteX451" fmla="*/ 123013 w 508000"/>
              <a:gd name="connsiteY451" fmla="*/ 50117 h 439659"/>
              <a:gd name="connsiteX452" fmla="*/ 129847 w 508000"/>
              <a:gd name="connsiteY452" fmla="*/ 50117 h 439659"/>
              <a:gd name="connsiteX453" fmla="*/ 129847 w 508000"/>
              <a:gd name="connsiteY453" fmla="*/ 70619 h 439659"/>
              <a:gd name="connsiteX454" fmla="*/ 123013 w 508000"/>
              <a:gd name="connsiteY454" fmla="*/ 70619 h 439659"/>
              <a:gd name="connsiteX455" fmla="*/ 95677 w 508000"/>
              <a:gd name="connsiteY455" fmla="*/ 50117 h 439659"/>
              <a:gd name="connsiteX456" fmla="*/ 97955 w 508000"/>
              <a:gd name="connsiteY456" fmla="*/ 50117 h 439659"/>
              <a:gd name="connsiteX457" fmla="*/ 97955 w 508000"/>
              <a:gd name="connsiteY457" fmla="*/ 70619 h 439659"/>
              <a:gd name="connsiteX458" fmla="*/ 95677 w 508000"/>
              <a:gd name="connsiteY458" fmla="*/ 70619 h 439659"/>
              <a:gd name="connsiteX459" fmla="*/ 61507 w 508000"/>
              <a:gd name="connsiteY459" fmla="*/ 50117 h 439659"/>
              <a:gd name="connsiteX460" fmla="*/ 68341 w 508000"/>
              <a:gd name="connsiteY460" fmla="*/ 50117 h 439659"/>
              <a:gd name="connsiteX461" fmla="*/ 68341 w 508000"/>
              <a:gd name="connsiteY461" fmla="*/ 55243 h 439659"/>
              <a:gd name="connsiteX462" fmla="*/ 61507 w 508000"/>
              <a:gd name="connsiteY462" fmla="*/ 50117 h 439659"/>
              <a:gd name="connsiteX463" fmla="*/ 29614 w 508000"/>
              <a:gd name="connsiteY463" fmla="*/ 50117 h 439659"/>
              <a:gd name="connsiteX464" fmla="*/ 34170 w 508000"/>
              <a:gd name="connsiteY464" fmla="*/ 50117 h 439659"/>
              <a:gd name="connsiteX465" fmla="*/ 34170 w 508000"/>
              <a:gd name="connsiteY465" fmla="*/ 70619 h 439659"/>
              <a:gd name="connsiteX466" fmla="*/ 29614 w 508000"/>
              <a:gd name="connsiteY466" fmla="*/ 70619 h 439659"/>
              <a:gd name="connsiteX467" fmla="*/ 234637 w 508000"/>
              <a:gd name="connsiteY467" fmla="*/ 43282 h 439659"/>
              <a:gd name="connsiteX468" fmla="*/ 234637 w 508000"/>
              <a:gd name="connsiteY468" fmla="*/ 143515 h 439659"/>
              <a:gd name="connsiteX469" fmla="*/ 138960 w 508000"/>
              <a:gd name="connsiteY469" fmla="*/ 143515 h 439659"/>
              <a:gd name="connsiteX470" fmla="*/ 234637 w 508000"/>
              <a:gd name="connsiteY470" fmla="*/ 43282 h 439659"/>
              <a:gd name="connsiteX471" fmla="*/ 312615 w 508000"/>
              <a:gd name="connsiteY471" fmla="*/ 27826 h 439659"/>
              <a:gd name="connsiteX472" fmla="*/ 318198 w 508000"/>
              <a:gd name="connsiteY472" fmla="*/ 27826 h 439659"/>
              <a:gd name="connsiteX473" fmla="*/ 318198 w 508000"/>
              <a:gd name="connsiteY473" fmla="*/ 33392 h 439659"/>
              <a:gd name="connsiteX474" fmla="*/ 312615 w 508000"/>
              <a:gd name="connsiteY474" fmla="*/ 33392 h 439659"/>
              <a:gd name="connsiteX475" fmla="*/ 312615 w 508000"/>
              <a:gd name="connsiteY475" fmla="*/ 27826 h 439659"/>
              <a:gd name="connsiteX476" fmla="*/ 251209 w 508000"/>
              <a:gd name="connsiteY476" fmla="*/ 27826 h 439659"/>
              <a:gd name="connsiteX477" fmla="*/ 256791 w 508000"/>
              <a:gd name="connsiteY477" fmla="*/ 27826 h 439659"/>
              <a:gd name="connsiteX478" fmla="*/ 256791 w 508000"/>
              <a:gd name="connsiteY478" fmla="*/ 33392 h 439659"/>
              <a:gd name="connsiteX479" fmla="*/ 251209 w 508000"/>
              <a:gd name="connsiteY479" fmla="*/ 33392 h 439659"/>
              <a:gd name="connsiteX480" fmla="*/ 251209 w 508000"/>
              <a:gd name="connsiteY480" fmla="*/ 27826 h 439659"/>
              <a:gd name="connsiteX481" fmla="*/ 156308 w 508000"/>
              <a:gd name="connsiteY481" fmla="*/ 27826 h 439659"/>
              <a:gd name="connsiteX482" fmla="*/ 161890 w 508000"/>
              <a:gd name="connsiteY482" fmla="*/ 27826 h 439659"/>
              <a:gd name="connsiteX483" fmla="*/ 161890 w 508000"/>
              <a:gd name="connsiteY483" fmla="*/ 33392 h 439659"/>
              <a:gd name="connsiteX484" fmla="*/ 156308 w 508000"/>
              <a:gd name="connsiteY484" fmla="*/ 33392 h 439659"/>
              <a:gd name="connsiteX485" fmla="*/ 156308 w 508000"/>
              <a:gd name="connsiteY485" fmla="*/ 27826 h 439659"/>
              <a:gd name="connsiteX486" fmla="*/ 61407 w 508000"/>
              <a:gd name="connsiteY486" fmla="*/ 27826 h 439659"/>
              <a:gd name="connsiteX487" fmla="*/ 66989 w 508000"/>
              <a:gd name="connsiteY487" fmla="*/ 27826 h 439659"/>
              <a:gd name="connsiteX488" fmla="*/ 66989 w 508000"/>
              <a:gd name="connsiteY488" fmla="*/ 33392 h 439659"/>
              <a:gd name="connsiteX489" fmla="*/ 61407 w 508000"/>
              <a:gd name="connsiteY489" fmla="*/ 33392 h 439659"/>
              <a:gd name="connsiteX490" fmla="*/ 61407 w 508000"/>
              <a:gd name="connsiteY490" fmla="*/ 27826 h 439659"/>
              <a:gd name="connsiteX491" fmla="*/ 39077 w 508000"/>
              <a:gd name="connsiteY491" fmla="*/ 16696 h 439659"/>
              <a:gd name="connsiteX492" fmla="*/ 39077 w 508000"/>
              <a:gd name="connsiteY492" fmla="*/ 27826 h 439659"/>
              <a:gd name="connsiteX493" fmla="*/ 33494 w 508000"/>
              <a:gd name="connsiteY493" fmla="*/ 33392 h 439659"/>
              <a:gd name="connsiteX494" fmla="*/ 27912 w 508000"/>
              <a:gd name="connsiteY494" fmla="*/ 33392 h 439659"/>
              <a:gd name="connsiteX495" fmla="*/ 27912 w 508000"/>
              <a:gd name="connsiteY495" fmla="*/ 27826 h 439659"/>
              <a:gd name="connsiteX496" fmla="*/ 33494 w 508000"/>
              <a:gd name="connsiteY496" fmla="*/ 27826 h 439659"/>
              <a:gd name="connsiteX497" fmla="*/ 33494 w 508000"/>
              <a:gd name="connsiteY497" fmla="*/ 22261 h 439659"/>
              <a:gd name="connsiteX498" fmla="*/ 27912 w 508000"/>
              <a:gd name="connsiteY498" fmla="*/ 22261 h 439659"/>
              <a:gd name="connsiteX499" fmla="*/ 16747 w 508000"/>
              <a:gd name="connsiteY499" fmla="*/ 44523 h 439659"/>
              <a:gd name="connsiteX500" fmla="*/ 16747 w 508000"/>
              <a:gd name="connsiteY500" fmla="*/ 267135 h 439659"/>
              <a:gd name="connsiteX501" fmla="*/ 27912 w 508000"/>
              <a:gd name="connsiteY501" fmla="*/ 289396 h 439659"/>
              <a:gd name="connsiteX502" fmla="*/ 27912 w 508000"/>
              <a:gd name="connsiteY502" fmla="*/ 278265 h 439659"/>
              <a:gd name="connsiteX503" fmla="*/ 33494 w 508000"/>
              <a:gd name="connsiteY503" fmla="*/ 278265 h 439659"/>
              <a:gd name="connsiteX504" fmla="*/ 33494 w 508000"/>
              <a:gd name="connsiteY504" fmla="*/ 289396 h 439659"/>
              <a:gd name="connsiteX505" fmla="*/ 44659 w 508000"/>
              <a:gd name="connsiteY505" fmla="*/ 294961 h 439659"/>
              <a:gd name="connsiteX506" fmla="*/ 61407 w 508000"/>
              <a:gd name="connsiteY506" fmla="*/ 294961 h 439659"/>
              <a:gd name="connsiteX507" fmla="*/ 66989 w 508000"/>
              <a:gd name="connsiteY507" fmla="*/ 294961 h 439659"/>
              <a:gd name="connsiteX508" fmla="*/ 94901 w 508000"/>
              <a:gd name="connsiteY508" fmla="*/ 294961 h 439659"/>
              <a:gd name="connsiteX509" fmla="*/ 122813 w 508000"/>
              <a:gd name="connsiteY509" fmla="*/ 294961 h 439659"/>
              <a:gd name="connsiteX510" fmla="*/ 122813 w 508000"/>
              <a:gd name="connsiteY510" fmla="*/ 278265 h 439659"/>
              <a:gd name="connsiteX511" fmla="*/ 128396 w 508000"/>
              <a:gd name="connsiteY511" fmla="*/ 278265 h 439659"/>
              <a:gd name="connsiteX512" fmla="*/ 128396 w 508000"/>
              <a:gd name="connsiteY512" fmla="*/ 294961 h 439659"/>
              <a:gd name="connsiteX513" fmla="*/ 156308 w 508000"/>
              <a:gd name="connsiteY513" fmla="*/ 294961 h 439659"/>
              <a:gd name="connsiteX514" fmla="*/ 156308 w 508000"/>
              <a:gd name="connsiteY514" fmla="*/ 278265 h 439659"/>
              <a:gd name="connsiteX515" fmla="*/ 161890 w 508000"/>
              <a:gd name="connsiteY515" fmla="*/ 278265 h 439659"/>
              <a:gd name="connsiteX516" fmla="*/ 161890 w 508000"/>
              <a:gd name="connsiteY516" fmla="*/ 294961 h 439659"/>
              <a:gd name="connsiteX517" fmla="*/ 184220 w 508000"/>
              <a:gd name="connsiteY517" fmla="*/ 294961 h 439659"/>
              <a:gd name="connsiteX518" fmla="*/ 184220 w 508000"/>
              <a:gd name="connsiteY518" fmla="*/ 283831 h 439659"/>
              <a:gd name="connsiteX519" fmla="*/ 184220 w 508000"/>
              <a:gd name="connsiteY519" fmla="*/ 278265 h 439659"/>
              <a:gd name="connsiteX520" fmla="*/ 189802 w 508000"/>
              <a:gd name="connsiteY520" fmla="*/ 278265 h 439659"/>
              <a:gd name="connsiteX521" fmla="*/ 195385 w 508000"/>
              <a:gd name="connsiteY521" fmla="*/ 278265 h 439659"/>
              <a:gd name="connsiteX522" fmla="*/ 195385 w 508000"/>
              <a:gd name="connsiteY522" fmla="*/ 283831 h 439659"/>
              <a:gd name="connsiteX523" fmla="*/ 195385 w 508000"/>
              <a:gd name="connsiteY523" fmla="*/ 294961 h 439659"/>
              <a:gd name="connsiteX524" fmla="*/ 217714 w 508000"/>
              <a:gd name="connsiteY524" fmla="*/ 294961 h 439659"/>
              <a:gd name="connsiteX525" fmla="*/ 217714 w 508000"/>
              <a:gd name="connsiteY525" fmla="*/ 278265 h 439659"/>
              <a:gd name="connsiteX526" fmla="*/ 223297 w 508000"/>
              <a:gd name="connsiteY526" fmla="*/ 278265 h 439659"/>
              <a:gd name="connsiteX527" fmla="*/ 223297 w 508000"/>
              <a:gd name="connsiteY527" fmla="*/ 294961 h 439659"/>
              <a:gd name="connsiteX528" fmla="*/ 251209 w 508000"/>
              <a:gd name="connsiteY528" fmla="*/ 294961 h 439659"/>
              <a:gd name="connsiteX529" fmla="*/ 251209 w 508000"/>
              <a:gd name="connsiteY529" fmla="*/ 278265 h 439659"/>
              <a:gd name="connsiteX530" fmla="*/ 256791 w 508000"/>
              <a:gd name="connsiteY530" fmla="*/ 278265 h 439659"/>
              <a:gd name="connsiteX531" fmla="*/ 256791 w 508000"/>
              <a:gd name="connsiteY531" fmla="*/ 294961 h 439659"/>
              <a:gd name="connsiteX532" fmla="*/ 284703 w 508000"/>
              <a:gd name="connsiteY532" fmla="*/ 294961 h 439659"/>
              <a:gd name="connsiteX533" fmla="*/ 312615 w 508000"/>
              <a:gd name="connsiteY533" fmla="*/ 294961 h 439659"/>
              <a:gd name="connsiteX534" fmla="*/ 318198 w 508000"/>
              <a:gd name="connsiteY534" fmla="*/ 294961 h 439659"/>
              <a:gd name="connsiteX535" fmla="*/ 318198 w 508000"/>
              <a:gd name="connsiteY535" fmla="*/ 283831 h 439659"/>
              <a:gd name="connsiteX536" fmla="*/ 318198 w 508000"/>
              <a:gd name="connsiteY536" fmla="*/ 278265 h 439659"/>
              <a:gd name="connsiteX537" fmla="*/ 323780 w 508000"/>
              <a:gd name="connsiteY537" fmla="*/ 283831 h 439659"/>
              <a:gd name="connsiteX538" fmla="*/ 323780 w 508000"/>
              <a:gd name="connsiteY538" fmla="*/ 294961 h 439659"/>
              <a:gd name="connsiteX539" fmla="*/ 329973 w 508000"/>
              <a:gd name="connsiteY539" fmla="*/ 294961 h 439659"/>
              <a:gd name="connsiteX540" fmla="*/ 346110 w 508000"/>
              <a:gd name="connsiteY540" fmla="*/ 294961 h 439659"/>
              <a:gd name="connsiteX541" fmla="*/ 346110 w 508000"/>
              <a:gd name="connsiteY541" fmla="*/ 278265 h 439659"/>
              <a:gd name="connsiteX542" fmla="*/ 351692 w 508000"/>
              <a:gd name="connsiteY542" fmla="*/ 278265 h 439659"/>
              <a:gd name="connsiteX543" fmla="*/ 351692 w 508000"/>
              <a:gd name="connsiteY543" fmla="*/ 294961 h 439659"/>
              <a:gd name="connsiteX544" fmla="*/ 379604 w 508000"/>
              <a:gd name="connsiteY544" fmla="*/ 294961 h 439659"/>
              <a:gd name="connsiteX545" fmla="*/ 407517 w 508000"/>
              <a:gd name="connsiteY545" fmla="*/ 294961 h 439659"/>
              <a:gd name="connsiteX546" fmla="*/ 407517 w 508000"/>
              <a:gd name="connsiteY546" fmla="*/ 278265 h 439659"/>
              <a:gd name="connsiteX547" fmla="*/ 413099 w 508000"/>
              <a:gd name="connsiteY547" fmla="*/ 278265 h 439659"/>
              <a:gd name="connsiteX548" fmla="*/ 413099 w 508000"/>
              <a:gd name="connsiteY548" fmla="*/ 294961 h 439659"/>
              <a:gd name="connsiteX549" fmla="*/ 424874 w 508000"/>
              <a:gd name="connsiteY549" fmla="*/ 294961 h 439659"/>
              <a:gd name="connsiteX550" fmla="*/ 435429 w 508000"/>
              <a:gd name="connsiteY550" fmla="*/ 294961 h 439659"/>
              <a:gd name="connsiteX551" fmla="*/ 435429 w 508000"/>
              <a:gd name="connsiteY551" fmla="*/ 283831 h 439659"/>
              <a:gd name="connsiteX552" fmla="*/ 441011 w 508000"/>
              <a:gd name="connsiteY552" fmla="*/ 278265 h 439659"/>
              <a:gd name="connsiteX553" fmla="*/ 441011 w 508000"/>
              <a:gd name="connsiteY553" fmla="*/ 283831 h 439659"/>
              <a:gd name="connsiteX554" fmla="*/ 441011 w 508000"/>
              <a:gd name="connsiteY554" fmla="*/ 294961 h 439659"/>
              <a:gd name="connsiteX555" fmla="*/ 446593 w 508000"/>
              <a:gd name="connsiteY555" fmla="*/ 294961 h 439659"/>
              <a:gd name="connsiteX556" fmla="*/ 463341 w 508000"/>
              <a:gd name="connsiteY556" fmla="*/ 294961 h 439659"/>
              <a:gd name="connsiteX557" fmla="*/ 474506 w 508000"/>
              <a:gd name="connsiteY557" fmla="*/ 289396 h 439659"/>
              <a:gd name="connsiteX558" fmla="*/ 485670 w 508000"/>
              <a:gd name="connsiteY558" fmla="*/ 267135 h 439659"/>
              <a:gd name="connsiteX559" fmla="*/ 485670 w 508000"/>
              <a:gd name="connsiteY559" fmla="*/ 44523 h 439659"/>
              <a:gd name="connsiteX560" fmla="*/ 480088 w 508000"/>
              <a:gd name="connsiteY560" fmla="*/ 22261 h 439659"/>
              <a:gd name="connsiteX561" fmla="*/ 480088 w 508000"/>
              <a:gd name="connsiteY561" fmla="*/ 27826 h 439659"/>
              <a:gd name="connsiteX562" fmla="*/ 480088 w 508000"/>
              <a:gd name="connsiteY562" fmla="*/ 33392 h 439659"/>
              <a:gd name="connsiteX563" fmla="*/ 474506 w 508000"/>
              <a:gd name="connsiteY563" fmla="*/ 33392 h 439659"/>
              <a:gd name="connsiteX564" fmla="*/ 468923 w 508000"/>
              <a:gd name="connsiteY564" fmla="*/ 33392 h 439659"/>
              <a:gd name="connsiteX565" fmla="*/ 468923 w 508000"/>
              <a:gd name="connsiteY565" fmla="*/ 27826 h 439659"/>
              <a:gd name="connsiteX566" fmla="*/ 468923 w 508000"/>
              <a:gd name="connsiteY566" fmla="*/ 16696 h 439659"/>
              <a:gd name="connsiteX567" fmla="*/ 463341 w 508000"/>
              <a:gd name="connsiteY567" fmla="*/ 16696 h 439659"/>
              <a:gd name="connsiteX568" fmla="*/ 446593 w 508000"/>
              <a:gd name="connsiteY568" fmla="*/ 16696 h 439659"/>
              <a:gd name="connsiteX569" fmla="*/ 441011 w 508000"/>
              <a:gd name="connsiteY569" fmla="*/ 16696 h 439659"/>
              <a:gd name="connsiteX570" fmla="*/ 441011 w 508000"/>
              <a:gd name="connsiteY570" fmla="*/ 27826 h 439659"/>
              <a:gd name="connsiteX571" fmla="*/ 446593 w 508000"/>
              <a:gd name="connsiteY571" fmla="*/ 27826 h 439659"/>
              <a:gd name="connsiteX572" fmla="*/ 446593 w 508000"/>
              <a:gd name="connsiteY572" fmla="*/ 33392 h 439659"/>
              <a:gd name="connsiteX573" fmla="*/ 441011 w 508000"/>
              <a:gd name="connsiteY573" fmla="*/ 33392 h 439659"/>
              <a:gd name="connsiteX574" fmla="*/ 435429 w 508000"/>
              <a:gd name="connsiteY574" fmla="*/ 27826 h 439659"/>
              <a:gd name="connsiteX575" fmla="*/ 435429 w 508000"/>
              <a:gd name="connsiteY575" fmla="*/ 16696 h 439659"/>
              <a:gd name="connsiteX576" fmla="*/ 418681 w 508000"/>
              <a:gd name="connsiteY576" fmla="*/ 16696 h 439659"/>
              <a:gd name="connsiteX577" fmla="*/ 418681 w 508000"/>
              <a:gd name="connsiteY577" fmla="*/ 27826 h 439659"/>
              <a:gd name="connsiteX578" fmla="*/ 413099 w 508000"/>
              <a:gd name="connsiteY578" fmla="*/ 33392 h 439659"/>
              <a:gd name="connsiteX579" fmla="*/ 407517 w 508000"/>
              <a:gd name="connsiteY579" fmla="*/ 33392 h 439659"/>
              <a:gd name="connsiteX580" fmla="*/ 407517 w 508000"/>
              <a:gd name="connsiteY580" fmla="*/ 27826 h 439659"/>
              <a:gd name="connsiteX581" fmla="*/ 413099 w 508000"/>
              <a:gd name="connsiteY581" fmla="*/ 27826 h 439659"/>
              <a:gd name="connsiteX582" fmla="*/ 413099 w 508000"/>
              <a:gd name="connsiteY582" fmla="*/ 16696 h 439659"/>
              <a:gd name="connsiteX583" fmla="*/ 407517 w 508000"/>
              <a:gd name="connsiteY583" fmla="*/ 16696 h 439659"/>
              <a:gd name="connsiteX584" fmla="*/ 385187 w 508000"/>
              <a:gd name="connsiteY584" fmla="*/ 16696 h 439659"/>
              <a:gd name="connsiteX585" fmla="*/ 385187 w 508000"/>
              <a:gd name="connsiteY585" fmla="*/ 27826 h 439659"/>
              <a:gd name="connsiteX586" fmla="*/ 385187 w 508000"/>
              <a:gd name="connsiteY586" fmla="*/ 33392 h 439659"/>
              <a:gd name="connsiteX587" fmla="*/ 379604 w 508000"/>
              <a:gd name="connsiteY587" fmla="*/ 33392 h 439659"/>
              <a:gd name="connsiteX588" fmla="*/ 374022 w 508000"/>
              <a:gd name="connsiteY588" fmla="*/ 33392 h 439659"/>
              <a:gd name="connsiteX589" fmla="*/ 374022 w 508000"/>
              <a:gd name="connsiteY589" fmla="*/ 27826 h 439659"/>
              <a:gd name="connsiteX590" fmla="*/ 374022 w 508000"/>
              <a:gd name="connsiteY590" fmla="*/ 16696 h 439659"/>
              <a:gd name="connsiteX591" fmla="*/ 351692 w 508000"/>
              <a:gd name="connsiteY591" fmla="*/ 16696 h 439659"/>
              <a:gd name="connsiteX592" fmla="*/ 346110 w 508000"/>
              <a:gd name="connsiteY592" fmla="*/ 16696 h 439659"/>
              <a:gd name="connsiteX593" fmla="*/ 346110 w 508000"/>
              <a:gd name="connsiteY593" fmla="*/ 27826 h 439659"/>
              <a:gd name="connsiteX594" fmla="*/ 351692 w 508000"/>
              <a:gd name="connsiteY594" fmla="*/ 27826 h 439659"/>
              <a:gd name="connsiteX595" fmla="*/ 351692 w 508000"/>
              <a:gd name="connsiteY595" fmla="*/ 33392 h 439659"/>
              <a:gd name="connsiteX596" fmla="*/ 346110 w 508000"/>
              <a:gd name="connsiteY596" fmla="*/ 33392 h 439659"/>
              <a:gd name="connsiteX597" fmla="*/ 340528 w 508000"/>
              <a:gd name="connsiteY597" fmla="*/ 27826 h 439659"/>
              <a:gd name="connsiteX598" fmla="*/ 340528 w 508000"/>
              <a:gd name="connsiteY598" fmla="*/ 16696 h 439659"/>
              <a:gd name="connsiteX599" fmla="*/ 318198 w 508000"/>
              <a:gd name="connsiteY599" fmla="*/ 16696 h 439659"/>
              <a:gd name="connsiteX600" fmla="*/ 312615 w 508000"/>
              <a:gd name="connsiteY600" fmla="*/ 16696 h 439659"/>
              <a:gd name="connsiteX601" fmla="*/ 290286 w 508000"/>
              <a:gd name="connsiteY601" fmla="*/ 16696 h 439659"/>
              <a:gd name="connsiteX602" fmla="*/ 290286 w 508000"/>
              <a:gd name="connsiteY602" fmla="*/ 27826 h 439659"/>
              <a:gd name="connsiteX603" fmla="*/ 290286 w 508000"/>
              <a:gd name="connsiteY603" fmla="*/ 33392 h 439659"/>
              <a:gd name="connsiteX604" fmla="*/ 284703 w 508000"/>
              <a:gd name="connsiteY604" fmla="*/ 33392 h 439659"/>
              <a:gd name="connsiteX605" fmla="*/ 279121 w 508000"/>
              <a:gd name="connsiteY605" fmla="*/ 33392 h 439659"/>
              <a:gd name="connsiteX606" fmla="*/ 279121 w 508000"/>
              <a:gd name="connsiteY606" fmla="*/ 27826 h 439659"/>
              <a:gd name="connsiteX607" fmla="*/ 279121 w 508000"/>
              <a:gd name="connsiteY607" fmla="*/ 16696 h 439659"/>
              <a:gd name="connsiteX608" fmla="*/ 256791 w 508000"/>
              <a:gd name="connsiteY608" fmla="*/ 16696 h 439659"/>
              <a:gd name="connsiteX609" fmla="*/ 251209 w 508000"/>
              <a:gd name="connsiteY609" fmla="*/ 16696 h 439659"/>
              <a:gd name="connsiteX610" fmla="*/ 228879 w 508000"/>
              <a:gd name="connsiteY610" fmla="*/ 16696 h 439659"/>
              <a:gd name="connsiteX611" fmla="*/ 228879 w 508000"/>
              <a:gd name="connsiteY611" fmla="*/ 27826 h 439659"/>
              <a:gd name="connsiteX612" fmla="*/ 223297 w 508000"/>
              <a:gd name="connsiteY612" fmla="*/ 33392 h 439659"/>
              <a:gd name="connsiteX613" fmla="*/ 217714 w 508000"/>
              <a:gd name="connsiteY613" fmla="*/ 33392 h 439659"/>
              <a:gd name="connsiteX614" fmla="*/ 217714 w 508000"/>
              <a:gd name="connsiteY614" fmla="*/ 27826 h 439659"/>
              <a:gd name="connsiteX615" fmla="*/ 223297 w 508000"/>
              <a:gd name="connsiteY615" fmla="*/ 27826 h 439659"/>
              <a:gd name="connsiteX616" fmla="*/ 223297 w 508000"/>
              <a:gd name="connsiteY616" fmla="*/ 16696 h 439659"/>
              <a:gd name="connsiteX617" fmla="*/ 217714 w 508000"/>
              <a:gd name="connsiteY617" fmla="*/ 16696 h 439659"/>
              <a:gd name="connsiteX618" fmla="*/ 195385 w 508000"/>
              <a:gd name="connsiteY618" fmla="*/ 16696 h 439659"/>
              <a:gd name="connsiteX619" fmla="*/ 195385 w 508000"/>
              <a:gd name="connsiteY619" fmla="*/ 27826 h 439659"/>
              <a:gd name="connsiteX620" fmla="*/ 195385 w 508000"/>
              <a:gd name="connsiteY620" fmla="*/ 33392 h 439659"/>
              <a:gd name="connsiteX621" fmla="*/ 189802 w 508000"/>
              <a:gd name="connsiteY621" fmla="*/ 33392 h 439659"/>
              <a:gd name="connsiteX622" fmla="*/ 184220 w 508000"/>
              <a:gd name="connsiteY622" fmla="*/ 33392 h 439659"/>
              <a:gd name="connsiteX623" fmla="*/ 184220 w 508000"/>
              <a:gd name="connsiteY623" fmla="*/ 27826 h 439659"/>
              <a:gd name="connsiteX624" fmla="*/ 184220 w 508000"/>
              <a:gd name="connsiteY624" fmla="*/ 16696 h 439659"/>
              <a:gd name="connsiteX625" fmla="*/ 161890 w 508000"/>
              <a:gd name="connsiteY625" fmla="*/ 16696 h 439659"/>
              <a:gd name="connsiteX626" fmla="*/ 156308 w 508000"/>
              <a:gd name="connsiteY626" fmla="*/ 16696 h 439659"/>
              <a:gd name="connsiteX627" fmla="*/ 133978 w 508000"/>
              <a:gd name="connsiteY627" fmla="*/ 16696 h 439659"/>
              <a:gd name="connsiteX628" fmla="*/ 133978 w 508000"/>
              <a:gd name="connsiteY628" fmla="*/ 27826 h 439659"/>
              <a:gd name="connsiteX629" fmla="*/ 128396 w 508000"/>
              <a:gd name="connsiteY629" fmla="*/ 33392 h 439659"/>
              <a:gd name="connsiteX630" fmla="*/ 122813 w 508000"/>
              <a:gd name="connsiteY630" fmla="*/ 33392 h 439659"/>
              <a:gd name="connsiteX631" fmla="*/ 122813 w 508000"/>
              <a:gd name="connsiteY631" fmla="*/ 27826 h 439659"/>
              <a:gd name="connsiteX632" fmla="*/ 128396 w 508000"/>
              <a:gd name="connsiteY632" fmla="*/ 27826 h 439659"/>
              <a:gd name="connsiteX633" fmla="*/ 128396 w 508000"/>
              <a:gd name="connsiteY633" fmla="*/ 16696 h 439659"/>
              <a:gd name="connsiteX634" fmla="*/ 122813 w 508000"/>
              <a:gd name="connsiteY634" fmla="*/ 16696 h 439659"/>
              <a:gd name="connsiteX635" fmla="*/ 100483 w 508000"/>
              <a:gd name="connsiteY635" fmla="*/ 16696 h 439659"/>
              <a:gd name="connsiteX636" fmla="*/ 100483 w 508000"/>
              <a:gd name="connsiteY636" fmla="*/ 27826 h 439659"/>
              <a:gd name="connsiteX637" fmla="*/ 100483 w 508000"/>
              <a:gd name="connsiteY637" fmla="*/ 33392 h 439659"/>
              <a:gd name="connsiteX638" fmla="*/ 94901 w 508000"/>
              <a:gd name="connsiteY638" fmla="*/ 33392 h 439659"/>
              <a:gd name="connsiteX639" fmla="*/ 89319 w 508000"/>
              <a:gd name="connsiteY639" fmla="*/ 33392 h 439659"/>
              <a:gd name="connsiteX640" fmla="*/ 89319 w 508000"/>
              <a:gd name="connsiteY640" fmla="*/ 27826 h 439659"/>
              <a:gd name="connsiteX641" fmla="*/ 89319 w 508000"/>
              <a:gd name="connsiteY641" fmla="*/ 16696 h 439659"/>
              <a:gd name="connsiteX642" fmla="*/ 66989 w 508000"/>
              <a:gd name="connsiteY642" fmla="*/ 16696 h 439659"/>
              <a:gd name="connsiteX643" fmla="*/ 61407 w 508000"/>
              <a:gd name="connsiteY643" fmla="*/ 16696 h 439659"/>
              <a:gd name="connsiteX644" fmla="*/ 44659 w 508000"/>
              <a:gd name="connsiteY644" fmla="*/ 16696 h 439659"/>
              <a:gd name="connsiteX645" fmla="*/ 39077 w 508000"/>
              <a:gd name="connsiteY645" fmla="*/ 16696 h 439659"/>
              <a:gd name="connsiteX646" fmla="*/ 44659 w 508000"/>
              <a:gd name="connsiteY646" fmla="*/ 0 h 439659"/>
              <a:gd name="connsiteX647" fmla="*/ 463341 w 508000"/>
              <a:gd name="connsiteY647" fmla="*/ 0 h 439659"/>
              <a:gd name="connsiteX648" fmla="*/ 508000 w 508000"/>
              <a:gd name="connsiteY648" fmla="*/ 44523 h 439659"/>
              <a:gd name="connsiteX649" fmla="*/ 508000 w 508000"/>
              <a:gd name="connsiteY649" fmla="*/ 322788 h 439659"/>
              <a:gd name="connsiteX650" fmla="*/ 463341 w 508000"/>
              <a:gd name="connsiteY650" fmla="*/ 367310 h 439659"/>
              <a:gd name="connsiteX651" fmla="*/ 273539 w 508000"/>
              <a:gd name="connsiteY651" fmla="*/ 367310 h 439659"/>
              <a:gd name="connsiteX652" fmla="*/ 273539 w 508000"/>
              <a:gd name="connsiteY652" fmla="*/ 400702 h 439659"/>
              <a:gd name="connsiteX653" fmla="*/ 407517 w 508000"/>
              <a:gd name="connsiteY653" fmla="*/ 400702 h 439659"/>
              <a:gd name="connsiteX654" fmla="*/ 424264 w 508000"/>
              <a:gd name="connsiteY654" fmla="*/ 422963 h 439659"/>
              <a:gd name="connsiteX655" fmla="*/ 424264 w 508000"/>
              <a:gd name="connsiteY655" fmla="*/ 439659 h 439659"/>
              <a:gd name="connsiteX656" fmla="*/ 83736 w 508000"/>
              <a:gd name="connsiteY656" fmla="*/ 439659 h 439659"/>
              <a:gd name="connsiteX657" fmla="*/ 83736 w 508000"/>
              <a:gd name="connsiteY657" fmla="*/ 422963 h 439659"/>
              <a:gd name="connsiteX658" fmla="*/ 100483 w 508000"/>
              <a:gd name="connsiteY658" fmla="*/ 400702 h 439659"/>
              <a:gd name="connsiteX659" fmla="*/ 234462 w 508000"/>
              <a:gd name="connsiteY659" fmla="*/ 400702 h 439659"/>
              <a:gd name="connsiteX660" fmla="*/ 234462 w 508000"/>
              <a:gd name="connsiteY660" fmla="*/ 367310 h 439659"/>
              <a:gd name="connsiteX661" fmla="*/ 44659 w 508000"/>
              <a:gd name="connsiteY661" fmla="*/ 367310 h 439659"/>
              <a:gd name="connsiteX662" fmla="*/ 0 w 508000"/>
              <a:gd name="connsiteY662" fmla="*/ 322788 h 439659"/>
              <a:gd name="connsiteX663" fmla="*/ 0 w 508000"/>
              <a:gd name="connsiteY663" fmla="*/ 44523 h 439659"/>
              <a:gd name="connsiteX664" fmla="*/ 44659 w 508000"/>
              <a:gd name="connsiteY664" fmla="*/ 0 h 43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Lst>
            <a:rect l="l" t="t" r="r" b="b"/>
            <a:pathLst>
              <a:path w="508000" h="439659">
                <a:moveTo>
                  <a:pt x="441011" y="278265"/>
                </a:moveTo>
                <a:cubicBezTo>
                  <a:pt x="446593" y="278265"/>
                  <a:pt x="446593" y="278265"/>
                  <a:pt x="446593" y="278265"/>
                </a:cubicBezTo>
                <a:cubicBezTo>
                  <a:pt x="446593" y="278265"/>
                  <a:pt x="446593" y="278265"/>
                  <a:pt x="446593" y="283831"/>
                </a:cubicBezTo>
                <a:cubicBezTo>
                  <a:pt x="446593" y="278265"/>
                  <a:pt x="441011" y="278265"/>
                  <a:pt x="441011" y="278265"/>
                </a:cubicBezTo>
                <a:close/>
                <a:moveTo>
                  <a:pt x="312615" y="278265"/>
                </a:moveTo>
                <a:cubicBezTo>
                  <a:pt x="312615" y="278265"/>
                  <a:pt x="312615" y="278265"/>
                  <a:pt x="318198" y="278265"/>
                </a:cubicBezTo>
                <a:cubicBezTo>
                  <a:pt x="312615" y="278265"/>
                  <a:pt x="312615" y="278265"/>
                  <a:pt x="312615" y="283831"/>
                </a:cubicBezTo>
                <a:cubicBezTo>
                  <a:pt x="312615" y="278265"/>
                  <a:pt x="312615" y="278265"/>
                  <a:pt x="312615" y="278265"/>
                </a:cubicBezTo>
                <a:close/>
                <a:moveTo>
                  <a:pt x="61407" y="278265"/>
                </a:moveTo>
                <a:cubicBezTo>
                  <a:pt x="66989" y="278265"/>
                  <a:pt x="66989" y="278265"/>
                  <a:pt x="66989" y="278265"/>
                </a:cubicBezTo>
                <a:cubicBezTo>
                  <a:pt x="66989" y="278265"/>
                  <a:pt x="66989" y="278265"/>
                  <a:pt x="66989" y="283831"/>
                </a:cubicBezTo>
                <a:cubicBezTo>
                  <a:pt x="66989" y="278265"/>
                  <a:pt x="66989" y="278265"/>
                  <a:pt x="61407" y="278265"/>
                </a:cubicBezTo>
                <a:close/>
                <a:moveTo>
                  <a:pt x="157184" y="254570"/>
                </a:moveTo>
                <a:cubicBezTo>
                  <a:pt x="161740" y="254570"/>
                  <a:pt x="161740" y="254570"/>
                  <a:pt x="161740" y="254570"/>
                </a:cubicBezTo>
                <a:cubicBezTo>
                  <a:pt x="161740" y="254570"/>
                  <a:pt x="161740" y="254570"/>
                  <a:pt x="161740" y="259695"/>
                </a:cubicBezTo>
                <a:cubicBezTo>
                  <a:pt x="161740" y="259695"/>
                  <a:pt x="161740" y="259695"/>
                  <a:pt x="157184" y="259695"/>
                </a:cubicBezTo>
                <a:cubicBezTo>
                  <a:pt x="157184" y="254570"/>
                  <a:pt x="157184" y="254570"/>
                  <a:pt x="157184" y="254570"/>
                </a:cubicBezTo>
                <a:close/>
                <a:moveTo>
                  <a:pt x="61507" y="254570"/>
                </a:moveTo>
                <a:cubicBezTo>
                  <a:pt x="68341" y="254570"/>
                  <a:pt x="68341" y="254570"/>
                  <a:pt x="68341" y="254570"/>
                </a:cubicBezTo>
                <a:cubicBezTo>
                  <a:pt x="68341" y="254570"/>
                  <a:pt x="68341" y="254570"/>
                  <a:pt x="68341" y="259695"/>
                </a:cubicBezTo>
                <a:cubicBezTo>
                  <a:pt x="68341" y="259695"/>
                  <a:pt x="68341" y="259695"/>
                  <a:pt x="61507" y="259695"/>
                </a:cubicBezTo>
                <a:cubicBezTo>
                  <a:pt x="61507" y="254570"/>
                  <a:pt x="61507" y="254570"/>
                  <a:pt x="61507" y="254570"/>
                </a:cubicBezTo>
                <a:close/>
                <a:moveTo>
                  <a:pt x="323480" y="243749"/>
                </a:moveTo>
                <a:cubicBezTo>
                  <a:pt x="323480" y="243749"/>
                  <a:pt x="323480" y="243749"/>
                  <a:pt x="323480" y="254380"/>
                </a:cubicBezTo>
                <a:cubicBezTo>
                  <a:pt x="323480" y="254380"/>
                  <a:pt x="317785" y="254380"/>
                  <a:pt x="317785" y="259695"/>
                </a:cubicBezTo>
                <a:cubicBezTo>
                  <a:pt x="312090" y="259695"/>
                  <a:pt x="312090" y="259695"/>
                  <a:pt x="312090" y="259695"/>
                </a:cubicBezTo>
                <a:cubicBezTo>
                  <a:pt x="312090" y="254380"/>
                  <a:pt x="312090" y="254380"/>
                  <a:pt x="312090" y="254380"/>
                </a:cubicBezTo>
                <a:cubicBezTo>
                  <a:pt x="312090" y="254380"/>
                  <a:pt x="312090" y="254380"/>
                  <a:pt x="317785" y="254380"/>
                </a:cubicBezTo>
                <a:lnTo>
                  <a:pt x="317785" y="249065"/>
                </a:lnTo>
                <a:cubicBezTo>
                  <a:pt x="317785" y="249065"/>
                  <a:pt x="317785" y="243749"/>
                  <a:pt x="323480" y="243749"/>
                </a:cubicBezTo>
                <a:close/>
                <a:moveTo>
                  <a:pt x="184520" y="243749"/>
                </a:moveTo>
                <a:cubicBezTo>
                  <a:pt x="184520" y="243749"/>
                  <a:pt x="190215" y="249065"/>
                  <a:pt x="190215" y="249065"/>
                </a:cubicBezTo>
                <a:cubicBezTo>
                  <a:pt x="195910" y="249065"/>
                  <a:pt x="195910" y="249065"/>
                  <a:pt x="195910" y="249065"/>
                </a:cubicBezTo>
                <a:cubicBezTo>
                  <a:pt x="195910" y="249065"/>
                  <a:pt x="195910" y="249065"/>
                  <a:pt x="195910" y="254380"/>
                </a:cubicBezTo>
                <a:cubicBezTo>
                  <a:pt x="195910" y="254380"/>
                  <a:pt x="195910" y="254380"/>
                  <a:pt x="195910" y="259695"/>
                </a:cubicBezTo>
                <a:cubicBezTo>
                  <a:pt x="195910" y="259695"/>
                  <a:pt x="190215" y="259695"/>
                  <a:pt x="190215" y="259695"/>
                </a:cubicBezTo>
                <a:cubicBezTo>
                  <a:pt x="190215" y="259695"/>
                  <a:pt x="190215" y="259695"/>
                  <a:pt x="184520" y="259695"/>
                </a:cubicBezTo>
                <a:cubicBezTo>
                  <a:pt x="184520" y="254380"/>
                  <a:pt x="184520" y="254380"/>
                  <a:pt x="184520" y="254380"/>
                </a:cubicBezTo>
                <a:cubicBezTo>
                  <a:pt x="184520" y="254380"/>
                  <a:pt x="184520" y="254380"/>
                  <a:pt x="184520" y="243749"/>
                </a:cubicBezTo>
                <a:close/>
                <a:moveTo>
                  <a:pt x="466996" y="239193"/>
                </a:moveTo>
                <a:cubicBezTo>
                  <a:pt x="472691" y="239193"/>
                  <a:pt x="472691" y="239193"/>
                  <a:pt x="472691" y="239193"/>
                </a:cubicBezTo>
                <a:cubicBezTo>
                  <a:pt x="472691" y="239193"/>
                  <a:pt x="472691" y="239193"/>
                  <a:pt x="478386" y="239193"/>
                </a:cubicBezTo>
                <a:cubicBezTo>
                  <a:pt x="478386" y="239193"/>
                  <a:pt x="478386" y="244319"/>
                  <a:pt x="478386" y="244319"/>
                </a:cubicBezTo>
                <a:cubicBezTo>
                  <a:pt x="478386" y="244319"/>
                  <a:pt x="478386" y="244319"/>
                  <a:pt x="478386" y="254570"/>
                </a:cubicBezTo>
                <a:cubicBezTo>
                  <a:pt x="478386" y="254570"/>
                  <a:pt x="478386" y="254570"/>
                  <a:pt x="478386" y="259695"/>
                </a:cubicBezTo>
                <a:cubicBezTo>
                  <a:pt x="472691" y="259695"/>
                  <a:pt x="472691" y="259695"/>
                  <a:pt x="472691" y="259695"/>
                </a:cubicBezTo>
                <a:cubicBezTo>
                  <a:pt x="472691" y="259695"/>
                  <a:pt x="472691" y="259695"/>
                  <a:pt x="466996" y="259695"/>
                </a:cubicBezTo>
                <a:cubicBezTo>
                  <a:pt x="466996" y="254570"/>
                  <a:pt x="466996" y="254570"/>
                  <a:pt x="466996" y="254570"/>
                </a:cubicBezTo>
                <a:cubicBezTo>
                  <a:pt x="466996" y="254570"/>
                  <a:pt x="466996" y="254570"/>
                  <a:pt x="466996" y="244319"/>
                </a:cubicBezTo>
                <a:cubicBezTo>
                  <a:pt x="466996" y="244319"/>
                  <a:pt x="466996" y="239193"/>
                  <a:pt x="466996" y="239193"/>
                </a:cubicBezTo>
                <a:close/>
                <a:moveTo>
                  <a:pt x="440798" y="239193"/>
                </a:moveTo>
                <a:cubicBezTo>
                  <a:pt x="440798" y="239193"/>
                  <a:pt x="440798" y="244319"/>
                  <a:pt x="440798" y="244319"/>
                </a:cubicBezTo>
                <a:cubicBezTo>
                  <a:pt x="440798" y="244319"/>
                  <a:pt x="440798" y="244319"/>
                  <a:pt x="440798" y="254570"/>
                </a:cubicBezTo>
                <a:cubicBezTo>
                  <a:pt x="446493" y="254570"/>
                  <a:pt x="446493" y="254570"/>
                  <a:pt x="446493" y="254570"/>
                </a:cubicBezTo>
                <a:cubicBezTo>
                  <a:pt x="446493" y="254570"/>
                  <a:pt x="446493" y="254570"/>
                  <a:pt x="446493" y="259695"/>
                </a:cubicBezTo>
                <a:cubicBezTo>
                  <a:pt x="446493" y="259695"/>
                  <a:pt x="446493" y="259695"/>
                  <a:pt x="440798" y="259695"/>
                </a:cubicBezTo>
                <a:cubicBezTo>
                  <a:pt x="440798" y="254570"/>
                  <a:pt x="435103" y="254570"/>
                  <a:pt x="435103" y="254570"/>
                </a:cubicBezTo>
                <a:cubicBezTo>
                  <a:pt x="435103" y="254570"/>
                  <a:pt x="435103" y="254570"/>
                  <a:pt x="435103" y="244319"/>
                </a:cubicBezTo>
                <a:cubicBezTo>
                  <a:pt x="435103" y="244319"/>
                  <a:pt x="440798" y="239193"/>
                  <a:pt x="440798" y="239193"/>
                </a:cubicBezTo>
                <a:close/>
                <a:moveTo>
                  <a:pt x="440798" y="239193"/>
                </a:moveTo>
                <a:cubicBezTo>
                  <a:pt x="446493" y="239193"/>
                  <a:pt x="446493" y="239193"/>
                  <a:pt x="446493" y="239193"/>
                </a:cubicBezTo>
                <a:cubicBezTo>
                  <a:pt x="446493" y="239193"/>
                  <a:pt x="446493" y="244319"/>
                  <a:pt x="446493" y="244319"/>
                </a:cubicBezTo>
                <a:cubicBezTo>
                  <a:pt x="446493" y="244319"/>
                  <a:pt x="446493" y="239193"/>
                  <a:pt x="440798" y="239193"/>
                </a:cubicBezTo>
                <a:close/>
                <a:moveTo>
                  <a:pt x="412323" y="239193"/>
                </a:moveTo>
                <a:cubicBezTo>
                  <a:pt x="412323" y="239193"/>
                  <a:pt x="416879" y="244319"/>
                  <a:pt x="416879" y="244319"/>
                </a:cubicBezTo>
                <a:cubicBezTo>
                  <a:pt x="416879" y="244319"/>
                  <a:pt x="416879" y="244319"/>
                  <a:pt x="416879" y="254570"/>
                </a:cubicBezTo>
                <a:cubicBezTo>
                  <a:pt x="416879" y="254570"/>
                  <a:pt x="412323" y="254570"/>
                  <a:pt x="412323" y="259695"/>
                </a:cubicBezTo>
                <a:cubicBezTo>
                  <a:pt x="407767" y="259695"/>
                  <a:pt x="407767" y="259695"/>
                  <a:pt x="407767" y="259695"/>
                </a:cubicBezTo>
                <a:cubicBezTo>
                  <a:pt x="407767" y="254570"/>
                  <a:pt x="407767" y="254570"/>
                  <a:pt x="407767" y="254570"/>
                </a:cubicBezTo>
                <a:cubicBezTo>
                  <a:pt x="407767" y="254570"/>
                  <a:pt x="407767" y="254570"/>
                  <a:pt x="412323" y="254570"/>
                </a:cubicBezTo>
                <a:lnTo>
                  <a:pt x="412323" y="244319"/>
                </a:lnTo>
                <a:cubicBezTo>
                  <a:pt x="412323" y="244319"/>
                  <a:pt x="412323" y="239193"/>
                  <a:pt x="412323" y="239193"/>
                </a:cubicBezTo>
                <a:close/>
                <a:moveTo>
                  <a:pt x="407767" y="239193"/>
                </a:moveTo>
                <a:cubicBezTo>
                  <a:pt x="407767" y="239193"/>
                  <a:pt x="407767" y="239193"/>
                  <a:pt x="412323" y="239193"/>
                </a:cubicBezTo>
                <a:cubicBezTo>
                  <a:pt x="407767" y="239193"/>
                  <a:pt x="407767" y="244319"/>
                  <a:pt x="407767" y="244319"/>
                </a:cubicBezTo>
                <a:cubicBezTo>
                  <a:pt x="407767" y="244319"/>
                  <a:pt x="407767" y="239193"/>
                  <a:pt x="407767" y="239193"/>
                </a:cubicBezTo>
                <a:close/>
                <a:moveTo>
                  <a:pt x="373596" y="239193"/>
                </a:moveTo>
                <a:cubicBezTo>
                  <a:pt x="379291" y="239193"/>
                  <a:pt x="379291" y="239193"/>
                  <a:pt x="379291" y="239193"/>
                </a:cubicBezTo>
                <a:cubicBezTo>
                  <a:pt x="379291" y="239193"/>
                  <a:pt x="379291" y="239193"/>
                  <a:pt x="384986" y="239193"/>
                </a:cubicBezTo>
                <a:cubicBezTo>
                  <a:pt x="384986" y="239193"/>
                  <a:pt x="384986" y="244319"/>
                  <a:pt x="384986" y="244319"/>
                </a:cubicBezTo>
                <a:cubicBezTo>
                  <a:pt x="384986" y="244319"/>
                  <a:pt x="384986" y="244319"/>
                  <a:pt x="384986" y="254570"/>
                </a:cubicBezTo>
                <a:cubicBezTo>
                  <a:pt x="384986" y="254570"/>
                  <a:pt x="384986" y="254570"/>
                  <a:pt x="384986" y="259695"/>
                </a:cubicBezTo>
                <a:cubicBezTo>
                  <a:pt x="379291" y="259695"/>
                  <a:pt x="379291" y="259695"/>
                  <a:pt x="379291" y="259695"/>
                </a:cubicBezTo>
                <a:cubicBezTo>
                  <a:pt x="379291" y="259695"/>
                  <a:pt x="379291" y="259695"/>
                  <a:pt x="373596" y="259695"/>
                </a:cubicBezTo>
                <a:cubicBezTo>
                  <a:pt x="373596" y="254570"/>
                  <a:pt x="373596" y="254570"/>
                  <a:pt x="373596" y="254570"/>
                </a:cubicBezTo>
                <a:cubicBezTo>
                  <a:pt x="373596" y="254570"/>
                  <a:pt x="373596" y="254570"/>
                  <a:pt x="373596" y="244319"/>
                </a:cubicBezTo>
                <a:cubicBezTo>
                  <a:pt x="373596" y="244319"/>
                  <a:pt x="373596" y="239193"/>
                  <a:pt x="373596" y="239193"/>
                </a:cubicBezTo>
                <a:close/>
                <a:moveTo>
                  <a:pt x="345121" y="239193"/>
                </a:moveTo>
                <a:cubicBezTo>
                  <a:pt x="345121" y="239193"/>
                  <a:pt x="345121" y="244319"/>
                  <a:pt x="345121" y="244319"/>
                </a:cubicBezTo>
                <a:cubicBezTo>
                  <a:pt x="345121" y="244319"/>
                  <a:pt x="345121" y="244319"/>
                  <a:pt x="345121" y="254570"/>
                </a:cubicBezTo>
                <a:cubicBezTo>
                  <a:pt x="345121" y="254570"/>
                  <a:pt x="350816" y="254570"/>
                  <a:pt x="350816" y="254570"/>
                </a:cubicBezTo>
                <a:cubicBezTo>
                  <a:pt x="350816" y="254570"/>
                  <a:pt x="350816" y="254570"/>
                  <a:pt x="350816" y="259695"/>
                </a:cubicBezTo>
                <a:cubicBezTo>
                  <a:pt x="350816" y="259695"/>
                  <a:pt x="350816" y="259695"/>
                  <a:pt x="345121" y="259695"/>
                </a:cubicBezTo>
                <a:cubicBezTo>
                  <a:pt x="345121" y="254570"/>
                  <a:pt x="339426" y="254570"/>
                  <a:pt x="339426" y="254570"/>
                </a:cubicBezTo>
                <a:cubicBezTo>
                  <a:pt x="339426" y="254570"/>
                  <a:pt x="339426" y="254570"/>
                  <a:pt x="339426" y="244319"/>
                </a:cubicBezTo>
                <a:cubicBezTo>
                  <a:pt x="339426" y="244319"/>
                  <a:pt x="345121" y="239193"/>
                  <a:pt x="345121" y="239193"/>
                </a:cubicBezTo>
                <a:close/>
                <a:moveTo>
                  <a:pt x="345121" y="239193"/>
                </a:moveTo>
                <a:cubicBezTo>
                  <a:pt x="350816" y="239193"/>
                  <a:pt x="350816" y="239193"/>
                  <a:pt x="350816" y="239193"/>
                </a:cubicBezTo>
                <a:cubicBezTo>
                  <a:pt x="350816" y="239193"/>
                  <a:pt x="350816" y="244319"/>
                  <a:pt x="350816" y="244319"/>
                </a:cubicBezTo>
                <a:cubicBezTo>
                  <a:pt x="350816" y="244319"/>
                  <a:pt x="345121" y="239193"/>
                  <a:pt x="345121" y="239193"/>
                </a:cubicBezTo>
                <a:close/>
                <a:moveTo>
                  <a:pt x="157184" y="239193"/>
                </a:moveTo>
                <a:cubicBezTo>
                  <a:pt x="161740" y="239193"/>
                  <a:pt x="161740" y="239193"/>
                  <a:pt x="161740" y="239193"/>
                </a:cubicBezTo>
                <a:cubicBezTo>
                  <a:pt x="161740" y="239193"/>
                  <a:pt x="161740" y="244319"/>
                  <a:pt x="161740" y="244319"/>
                </a:cubicBezTo>
                <a:cubicBezTo>
                  <a:pt x="161740" y="244319"/>
                  <a:pt x="161740" y="239193"/>
                  <a:pt x="157184" y="239193"/>
                </a:cubicBezTo>
                <a:close/>
                <a:moveTo>
                  <a:pt x="128708" y="239193"/>
                </a:moveTo>
                <a:cubicBezTo>
                  <a:pt x="134403" y="239193"/>
                  <a:pt x="134403" y="244319"/>
                  <a:pt x="134403" y="244319"/>
                </a:cubicBezTo>
                <a:cubicBezTo>
                  <a:pt x="134403" y="244319"/>
                  <a:pt x="134403" y="244319"/>
                  <a:pt x="134403" y="254570"/>
                </a:cubicBezTo>
                <a:cubicBezTo>
                  <a:pt x="134403" y="254570"/>
                  <a:pt x="134403" y="254570"/>
                  <a:pt x="128708" y="259695"/>
                </a:cubicBezTo>
                <a:cubicBezTo>
                  <a:pt x="123013" y="259695"/>
                  <a:pt x="123013" y="259695"/>
                  <a:pt x="123013" y="259695"/>
                </a:cubicBezTo>
                <a:cubicBezTo>
                  <a:pt x="123013" y="254570"/>
                  <a:pt x="123013" y="254570"/>
                  <a:pt x="123013" y="254570"/>
                </a:cubicBezTo>
                <a:cubicBezTo>
                  <a:pt x="123013" y="254570"/>
                  <a:pt x="128708" y="254570"/>
                  <a:pt x="128708" y="254570"/>
                </a:cubicBezTo>
                <a:lnTo>
                  <a:pt x="128708" y="244319"/>
                </a:lnTo>
                <a:cubicBezTo>
                  <a:pt x="128708" y="244319"/>
                  <a:pt x="128708" y="239193"/>
                  <a:pt x="128708" y="239193"/>
                </a:cubicBezTo>
                <a:close/>
                <a:moveTo>
                  <a:pt x="123013" y="239193"/>
                </a:moveTo>
                <a:cubicBezTo>
                  <a:pt x="123013" y="239193"/>
                  <a:pt x="123013" y="239193"/>
                  <a:pt x="128708" y="239193"/>
                </a:cubicBezTo>
                <a:cubicBezTo>
                  <a:pt x="128708" y="239193"/>
                  <a:pt x="123013" y="244319"/>
                  <a:pt x="123013" y="244319"/>
                </a:cubicBezTo>
                <a:cubicBezTo>
                  <a:pt x="123013" y="244319"/>
                  <a:pt x="123013" y="239193"/>
                  <a:pt x="123013" y="239193"/>
                </a:cubicBezTo>
                <a:close/>
                <a:moveTo>
                  <a:pt x="91121" y="239193"/>
                </a:moveTo>
                <a:cubicBezTo>
                  <a:pt x="95677" y="239193"/>
                  <a:pt x="95677" y="239193"/>
                  <a:pt x="95677" y="239193"/>
                </a:cubicBezTo>
                <a:cubicBezTo>
                  <a:pt x="95677" y="239193"/>
                  <a:pt x="95677" y="239193"/>
                  <a:pt x="100233" y="239193"/>
                </a:cubicBezTo>
                <a:cubicBezTo>
                  <a:pt x="100233" y="239193"/>
                  <a:pt x="100233" y="244319"/>
                  <a:pt x="100233" y="244319"/>
                </a:cubicBezTo>
                <a:cubicBezTo>
                  <a:pt x="100233" y="244319"/>
                  <a:pt x="100233" y="244319"/>
                  <a:pt x="100233" y="254570"/>
                </a:cubicBezTo>
                <a:cubicBezTo>
                  <a:pt x="100233" y="254570"/>
                  <a:pt x="100233" y="254570"/>
                  <a:pt x="100233" y="259695"/>
                </a:cubicBezTo>
                <a:cubicBezTo>
                  <a:pt x="95677" y="259695"/>
                  <a:pt x="95677" y="259695"/>
                  <a:pt x="95677" y="259695"/>
                </a:cubicBezTo>
                <a:cubicBezTo>
                  <a:pt x="95677" y="259695"/>
                  <a:pt x="95677" y="259695"/>
                  <a:pt x="91121" y="259695"/>
                </a:cubicBezTo>
                <a:cubicBezTo>
                  <a:pt x="91121" y="254570"/>
                  <a:pt x="91121" y="254570"/>
                  <a:pt x="91121" y="254570"/>
                </a:cubicBezTo>
                <a:cubicBezTo>
                  <a:pt x="91121" y="254570"/>
                  <a:pt x="91121" y="254570"/>
                  <a:pt x="91121" y="244319"/>
                </a:cubicBezTo>
                <a:cubicBezTo>
                  <a:pt x="91121" y="244319"/>
                  <a:pt x="91121" y="239193"/>
                  <a:pt x="91121" y="239193"/>
                </a:cubicBezTo>
                <a:close/>
                <a:moveTo>
                  <a:pt x="61507" y="239193"/>
                </a:moveTo>
                <a:cubicBezTo>
                  <a:pt x="68341" y="239193"/>
                  <a:pt x="68341" y="239193"/>
                  <a:pt x="68341" y="239193"/>
                </a:cubicBezTo>
                <a:cubicBezTo>
                  <a:pt x="68341" y="239193"/>
                  <a:pt x="68341" y="244319"/>
                  <a:pt x="68341" y="244319"/>
                </a:cubicBezTo>
                <a:cubicBezTo>
                  <a:pt x="68341" y="244319"/>
                  <a:pt x="68341" y="239193"/>
                  <a:pt x="61507" y="239193"/>
                </a:cubicBezTo>
                <a:close/>
                <a:moveTo>
                  <a:pt x="35309" y="239193"/>
                </a:moveTo>
                <a:cubicBezTo>
                  <a:pt x="41004" y="239193"/>
                  <a:pt x="41004" y="244319"/>
                  <a:pt x="41004" y="244319"/>
                </a:cubicBezTo>
                <a:cubicBezTo>
                  <a:pt x="41004" y="244319"/>
                  <a:pt x="41004" y="244319"/>
                  <a:pt x="41004" y="254570"/>
                </a:cubicBezTo>
                <a:cubicBezTo>
                  <a:pt x="41004" y="254570"/>
                  <a:pt x="41004" y="254570"/>
                  <a:pt x="35309" y="259695"/>
                </a:cubicBezTo>
                <a:cubicBezTo>
                  <a:pt x="29614" y="259695"/>
                  <a:pt x="29614" y="259695"/>
                  <a:pt x="29614" y="259695"/>
                </a:cubicBezTo>
                <a:cubicBezTo>
                  <a:pt x="29614" y="254570"/>
                  <a:pt x="29614" y="254570"/>
                  <a:pt x="29614" y="254570"/>
                </a:cubicBezTo>
                <a:cubicBezTo>
                  <a:pt x="29614" y="254570"/>
                  <a:pt x="35309" y="254570"/>
                  <a:pt x="35309" y="254570"/>
                </a:cubicBezTo>
                <a:lnTo>
                  <a:pt x="35309" y="244319"/>
                </a:lnTo>
                <a:cubicBezTo>
                  <a:pt x="35309" y="244319"/>
                  <a:pt x="35309" y="239193"/>
                  <a:pt x="35309" y="239193"/>
                </a:cubicBezTo>
                <a:close/>
                <a:moveTo>
                  <a:pt x="29614" y="239193"/>
                </a:moveTo>
                <a:cubicBezTo>
                  <a:pt x="29614" y="239193"/>
                  <a:pt x="29614" y="239193"/>
                  <a:pt x="35309" y="239193"/>
                </a:cubicBezTo>
                <a:cubicBezTo>
                  <a:pt x="35309" y="239193"/>
                  <a:pt x="29614" y="244319"/>
                  <a:pt x="29614" y="244319"/>
                </a:cubicBezTo>
                <a:cubicBezTo>
                  <a:pt x="29614" y="244319"/>
                  <a:pt x="29614" y="239193"/>
                  <a:pt x="29614" y="239193"/>
                </a:cubicBezTo>
                <a:close/>
                <a:moveTo>
                  <a:pt x="157184" y="215653"/>
                </a:moveTo>
                <a:cubicBezTo>
                  <a:pt x="161740" y="215653"/>
                  <a:pt x="161740" y="215653"/>
                  <a:pt x="161740" y="215653"/>
                </a:cubicBezTo>
                <a:cubicBezTo>
                  <a:pt x="161740" y="215653"/>
                  <a:pt x="161740" y="215653"/>
                  <a:pt x="161740" y="220968"/>
                </a:cubicBezTo>
                <a:cubicBezTo>
                  <a:pt x="161740" y="220968"/>
                  <a:pt x="161740" y="220968"/>
                  <a:pt x="157184" y="220968"/>
                </a:cubicBezTo>
                <a:cubicBezTo>
                  <a:pt x="157184" y="220968"/>
                  <a:pt x="157184" y="215653"/>
                  <a:pt x="157184" y="215653"/>
                </a:cubicBezTo>
                <a:close/>
                <a:moveTo>
                  <a:pt x="466996" y="200466"/>
                </a:moveTo>
                <a:cubicBezTo>
                  <a:pt x="472691" y="200466"/>
                  <a:pt x="472691" y="200466"/>
                  <a:pt x="472691" y="200466"/>
                </a:cubicBezTo>
                <a:cubicBezTo>
                  <a:pt x="472691" y="200466"/>
                  <a:pt x="472691" y="200466"/>
                  <a:pt x="478386" y="200466"/>
                </a:cubicBezTo>
                <a:cubicBezTo>
                  <a:pt x="478386" y="200466"/>
                  <a:pt x="478386" y="205592"/>
                  <a:pt x="478386" y="205592"/>
                </a:cubicBezTo>
                <a:cubicBezTo>
                  <a:pt x="478386" y="205592"/>
                  <a:pt x="478386" y="205592"/>
                  <a:pt x="478386" y="215843"/>
                </a:cubicBezTo>
                <a:cubicBezTo>
                  <a:pt x="478386" y="215843"/>
                  <a:pt x="478386" y="220968"/>
                  <a:pt x="478386" y="220968"/>
                </a:cubicBezTo>
                <a:cubicBezTo>
                  <a:pt x="472691" y="220968"/>
                  <a:pt x="472691" y="220968"/>
                  <a:pt x="472691" y="220968"/>
                </a:cubicBezTo>
                <a:cubicBezTo>
                  <a:pt x="472691" y="220968"/>
                  <a:pt x="472691" y="220968"/>
                  <a:pt x="466996" y="220968"/>
                </a:cubicBezTo>
                <a:cubicBezTo>
                  <a:pt x="466996" y="220968"/>
                  <a:pt x="466996" y="215843"/>
                  <a:pt x="466996" y="215843"/>
                </a:cubicBezTo>
                <a:cubicBezTo>
                  <a:pt x="466996" y="215843"/>
                  <a:pt x="466996" y="215843"/>
                  <a:pt x="466996" y="205592"/>
                </a:cubicBezTo>
                <a:cubicBezTo>
                  <a:pt x="466996" y="205592"/>
                  <a:pt x="466996" y="200466"/>
                  <a:pt x="466996" y="200466"/>
                </a:cubicBezTo>
                <a:close/>
                <a:moveTo>
                  <a:pt x="439659" y="200466"/>
                </a:moveTo>
                <a:lnTo>
                  <a:pt x="446493" y="200466"/>
                </a:lnTo>
                <a:lnTo>
                  <a:pt x="446493" y="220968"/>
                </a:lnTo>
                <a:lnTo>
                  <a:pt x="439659" y="220968"/>
                </a:lnTo>
                <a:close/>
                <a:moveTo>
                  <a:pt x="407767" y="200466"/>
                </a:moveTo>
                <a:cubicBezTo>
                  <a:pt x="407767" y="200466"/>
                  <a:pt x="407767" y="200466"/>
                  <a:pt x="412323" y="200466"/>
                </a:cubicBezTo>
                <a:cubicBezTo>
                  <a:pt x="412323" y="200466"/>
                  <a:pt x="416879" y="205592"/>
                  <a:pt x="416879" y="205592"/>
                </a:cubicBezTo>
                <a:cubicBezTo>
                  <a:pt x="416879" y="205592"/>
                  <a:pt x="416879" y="205592"/>
                  <a:pt x="416879" y="215843"/>
                </a:cubicBezTo>
                <a:cubicBezTo>
                  <a:pt x="416879" y="215843"/>
                  <a:pt x="412323" y="220968"/>
                  <a:pt x="412323" y="220968"/>
                </a:cubicBezTo>
                <a:cubicBezTo>
                  <a:pt x="407767" y="220968"/>
                  <a:pt x="407767" y="220968"/>
                  <a:pt x="407767" y="220968"/>
                </a:cubicBezTo>
                <a:cubicBezTo>
                  <a:pt x="407767" y="220968"/>
                  <a:pt x="407767" y="215843"/>
                  <a:pt x="407767" y="215843"/>
                </a:cubicBezTo>
                <a:cubicBezTo>
                  <a:pt x="407767" y="215843"/>
                  <a:pt x="407767" y="215843"/>
                  <a:pt x="412323" y="215843"/>
                </a:cubicBezTo>
                <a:lnTo>
                  <a:pt x="412323" y="205592"/>
                </a:lnTo>
                <a:cubicBezTo>
                  <a:pt x="407767" y="205592"/>
                  <a:pt x="407767" y="205592"/>
                  <a:pt x="407767" y="205592"/>
                </a:cubicBezTo>
                <a:cubicBezTo>
                  <a:pt x="407767" y="205592"/>
                  <a:pt x="407767" y="200466"/>
                  <a:pt x="407767" y="200466"/>
                </a:cubicBezTo>
                <a:close/>
                <a:moveTo>
                  <a:pt x="373596" y="200466"/>
                </a:moveTo>
                <a:cubicBezTo>
                  <a:pt x="379291" y="200466"/>
                  <a:pt x="379291" y="200466"/>
                  <a:pt x="379291" y="200466"/>
                </a:cubicBezTo>
                <a:cubicBezTo>
                  <a:pt x="379291" y="200466"/>
                  <a:pt x="379291" y="200466"/>
                  <a:pt x="384986" y="200466"/>
                </a:cubicBezTo>
                <a:cubicBezTo>
                  <a:pt x="384986" y="200466"/>
                  <a:pt x="384986" y="205592"/>
                  <a:pt x="384986" y="205592"/>
                </a:cubicBezTo>
                <a:cubicBezTo>
                  <a:pt x="384986" y="205592"/>
                  <a:pt x="384986" y="205592"/>
                  <a:pt x="384986" y="215843"/>
                </a:cubicBezTo>
                <a:cubicBezTo>
                  <a:pt x="384986" y="215843"/>
                  <a:pt x="384986" y="220968"/>
                  <a:pt x="384986" y="220968"/>
                </a:cubicBezTo>
                <a:cubicBezTo>
                  <a:pt x="379291" y="220968"/>
                  <a:pt x="379291" y="220968"/>
                  <a:pt x="379291" y="220968"/>
                </a:cubicBezTo>
                <a:cubicBezTo>
                  <a:pt x="379291" y="220968"/>
                  <a:pt x="379291" y="220968"/>
                  <a:pt x="373596" y="220968"/>
                </a:cubicBezTo>
                <a:cubicBezTo>
                  <a:pt x="373596" y="220968"/>
                  <a:pt x="373596" y="215843"/>
                  <a:pt x="373596" y="215843"/>
                </a:cubicBezTo>
                <a:cubicBezTo>
                  <a:pt x="373596" y="215843"/>
                  <a:pt x="373596" y="215843"/>
                  <a:pt x="373596" y="205592"/>
                </a:cubicBezTo>
                <a:cubicBezTo>
                  <a:pt x="373596" y="205592"/>
                  <a:pt x="373596" y="200466"/>
                  <a:pt x="373596" y="200466"/>
                </a:cubicBezTo>
                <a:close/>
                <a:moveTo>
                  <a:pt x="123013" y="200466"/>
                </a:moveTo>
                <a:cubicBezTo>
                  <a:pt x="123013" y="200466"/>
                  <a:pt x="123013" y="200466"/>
                  <a:pt x="128708" y="200466"/>
                </a:cubicBezTo>
                <a:cubicBezTo>
                  <a:pt x="134403" y="200466"/>
                  <a:pt x="134403" y="205592"/>
                  <a:pt x="134403" y="205592"/>
                </a:cubicBezTo>
                <a:cubicBezTo>
                  <a:pt x="134403" y="205592"/>
                  <a:pt x="134403" y="205592"/>
                  <a:pt x="134403" y="215843"/>
                </a:cubicBezTo>
                <a:cubicBezTo>
                  <a:pt x="134403" y="215843"/>
                  <a:pt x="134403" y="220968"/>
                  <a:pt x="128708" y="220968"/>
                </a:cubicBezTo>
                <a:cubicBezTo>
                  <a:pt x="123013" y="220968"/>
                  <a:pt x="123013" y="220968"/>
                  <a:pt x="123013" y="220968"/>
                </a:cubicBezTo>
                <a:cubicBezTo>
                  <a:pt x="123013" y="220968"/>
                  <a:pt x="123013" y="215843"/>
                  <a:pt x="123013" y="215843"/>
                </a:cubicBezTo>
                <a:cubicBezTo>
                  <a:pt x="123013" y="215843"/>
                  <a:pt x="128708" y="215843"/>
                  <a:pt x="128708" y="215843"/>
                </a:cubicBezTo>
                <a:lnTo>
                  <a:pt x="128708" y="205592"/>
                </a:lnTo>
                <a:cubicBezTo>
                  <a:pt x="128708" y="205592"/>
                  <a:pt x="123013" y="205592"/>
                  <a:pt x="123013" y="205592"/>
                </a:cubicBezTo>
                <a:cubicBezTo>
                  <a:pt x="123013" y="205592"/>
                  <a:pt x="123013" y="200466"/>
                  <a:pt x="123013" y="200466"/>
                </a:cubicBezTo>
                <a:close/>
                <a:moveTo>
                  <a:pt x="91121" y="200466"/>
                </a:moveTo>
                <a:cubicBezTo>
                  <a:pt x="95677" y="200466"/>
                  <a:pt x="95677" y="200466"/>
                  <a:pt x="95677" y="200466"/>
                </a:cubicBezTo>
                <a:cubicBezTo>
                  <a:pt x="95677" y="200466"/>
                  <a:pt x="95677" y="200466"/>
                  <a:pt x="100233" y="200466"/>
                </a:cubicBezTo>
                <a:cubicBezTo>
                  <a:pt x="100233" y="200466"/>
                  <a:pt x="100233" y="205592"/>
                  <a:pt x="100233" y="205592"/>
                </a:cubicBezTo>
                <a:cubicBezTo>
                  <a:pt x="100233" y="205592"/>
                  <a:pt x="100233" y="205592"/>
                  <a:pt x="100233" y="215843"/>
                </a:cubicBezTo>
                <a:cubicBezTo>
                  <a:pt x="100233" y="215843"/>
                  <a:pt x="100233" y="220968"/>
                  <a:pt x="100233" y="220968"/>
                </a:cubicBezTo>
                <a:cubicBezTo>
                  <a:pt x="95677" y="220968"/>
                  <a:pt x="95677" y="220968"/>
                  <a:pt x="95677" y="220968"/>
                </a:cubicBezTo>
                <a:cubicBezTo>
                  <a:pt x="95677" y="220968"/>
                  <a:pt x="95677" y="220968"/>
                  <a:pt x="91121" y="220968"/>
                </a:cubicBezTo>
                <a:cubicBezTo>
                  <a:pt x="91121" y="220968"/>
                  <a:pt x="91121" y="215843"/>
                  <a:pt x="91121" y="215843"/>
                </a:cubicBezTo>
                <a:cubicBezTo>
                  <a:pt x="91121" y="215843"/>
                  <a:pt x="91121" y="215843"/>
                  <a:pt x="91121" y="205592"/>
                </a:cubicBezTo>
                <a:cubicBezTo>
                  <a:pt x="91121" y="205592"/>
                  <a:pt x="91121" y="200466"/>
                  <a:pt x="91121" y="200466"/>
                </a:cubicBezTo>
                <a:close/>
                <a:moveTo>
                  <a:pt x="61507" y="200466"/>
                </a:moveTo>
                <a:lnTo>
                  <a:pt x="68341" y="200466"/>
                </a:lnTo>
                <a:lnTo>
                  <a:pt x="68341" y="220968"/>
                </a:lnTo>
                <a:lnTo>
                  <a:pt x="61507" y="220968"/>
                </a:lnTo>
                <a:close/>
                <a:moveTo>
                  <a:pt x="29614" y="200466"/>
                </a:moveTo>
                <a:cubicBezTo>
                  <a:pt x="29614" y="200466"/>
                  <a:pt x="29614" y="200466"/>
                  <a:pt x="35309" y="200466"/>
                </a:cubicBezTo>
                <a:cubicBezTo>
                  <a:pt x="41004" y="200466"/>
                  <a:pt x="41004" y="205592"/>
                  <a:pt x="41004" y="205592"/>
                </a:cubicBezTo>
                <a:cubicBezTo>
                  <a:pt x="41004" y="205592"/>
                  <a:pt x="41004" y="205592"/>
                  <a:pt x="41004" y="215843"/>
                </a:cubicBezTo>
                <a:cubicBezTo>
                  <a:pt x="41004" y="215843"/>
                  <a:pt x="35309" y="220968"/>
                  <a:pt x="35309" y="220968"/>
                </a:cubicBezTo>
                <a:cubicBezTo>
                  <a:pt x="29614" y="220968"/>
                  <a:pt x="29614" y="220968"/>
                  <a:pt x="29614" y="220968"/>
                </a:cubicBezTo>
                <a:cubicBezTo>
                  <a:pt x="29614" y="220968"/>
                  <a:pt x="29614" y="215843"/>
                  <a:pt x="29614" y="215843"/>
                </a:cubicBezTo>
                <a:cubicBezTo>
                  <a:pt x="29614" y="215843"/>
                  <a:pt x="35309" y="215843"/>
                  <a:pt x="35309" y="215843"/>
                </a:cubicBezTo>
                <a:lnTo>
                  <a:pt x="35309" y="205592"/>
                </a:lnTo>
                <a:cubicBezTo>
                  <a:pt x="35309" y="205592"/>
                  <a:pt x="29614" y="205592"/>
                  <a:pt x="29614" y="205592"/>
                </a:cubicBezTo>
                <a:cubicBezTo>
                  <a:pt x="29614" y="205592"/>
                  <a:pt x="29614" y="200466"/>
                  <a:pt x="29614" y="200466"/>
                </a:cubicBezTo>
                <a:close/>
                <a:moveTo>
                  <a:pt x="446493" y="176547"/>
                </a:moveTo>
                <a:cubicBezTo>
                  <a:pt x="446493" y="182242"/>
                  <a:pt x="446493" y="182242"/>
                  <a:pt x="446493" y="182242"/>
                </a:cubicBezTo>
                <a:cubicBezTo>
                  <a:pt x="446493" y="182242"/>
                  <a:pt x="446493" y="182242"/>
                  <a:pt x="440798" y="182242"/>
                </a:cubicBezTo>
                <a:cubicBezTo>
                  <a:pt x="446493" y="182242"/>
                  <a:pt x="446493" y="182242"/>
                  <a:pt x="446493" y="176547"/>
                </a:cubicBezTo>
                <a:close/>
                <a:moveTo>
                  <a:pt x="68341" y="176547"/>
                </a:moveTo>
                <a:cubicBezTo>
                  <a:pt x="68341" y="182242"/>
                  <a:pt x="68341" y="182242"/>
                  <a:pt x="68341" y="182242"/>
                </a:cubicBezTo>
                <a:cubicBezTo>
                  <a:pt x="68341" y="182242"/>
                  <a:pt x="68341" y="182242"/>
                  <a:pt x="61507" y="182242"/>
                </a:cubicBezTo>
                <a:cubicBezTo>
                  <a:pt x="68341" y="182242"/>
                  <a:pt x="68341" y="182242"/>
                  <a:pt x="68341" y="176547"/>
                </a:cubicBezTo>
                <a:close/>
                <a:moveTo>
                  <a:pt x="435103" y="165157"/>
                </a:moveTo>
                <a:cubicBezTo>
                  <a:pt x="435103" y="165157"/>
                  <a:pt x="440798" y="165157"/>
                  <a:pt x="440798" y="165157"/>
                </a:cubicBezTo>
                <a:cubicBezTo>
                  <a:pt x="440798" y="165157"/>
                  <a:pt x="440798" y="165157"/>
                  <a:pt x="440798" y="176547"/>
                </a:cubicBezTo>
                <a:cubicBezTo>
                  <a:pt x="440798" y="182242"/>
                  <a:pt x="440798" y="182242"/>
                  <a:pt x="440798" y="182242"/>
                </a:cubicBezTo>
                <a:cubicBezTo>
                  <a:pt x="440798" y="182242"/>
                  <a:pt x="435103" y="182242"/>
                  <a:pt x="435103" y="176547"/>
                </a:cubicBezTo>
                <a:cubicBezTo>
                  <a:pt x="435103" y="176547"/>
                  <a:pt x="435103" y="176547"/>
                  <a:pt x="435103" y="165157"/>
                </a:cubicBezTo>
                <a:close/>
                <a:moveTo>
                  <a:pt x="473830" y="159462"/>
                </a:moveTo>
                <a:lnTo>
                  <a:pt x="476108" y="159462"/>
                </a:lnTo>
                <a:lnTo>
                  <a:pt x="476108" y="182242"/>
                </a:lnTo>
                <a:lnTo>
                  <a:pt x="473830" y="182242"/>
                </a:lnTo>
                <a:close/>
                <a:moveTo>
                  <a:pt x="440798" y="159462"/>
                </a:moveTo>
                <a:cubicBezTo>
                  <a:pt x="446493" y="159462"/>
                  <a:pt x="446493" y="159462"/>
                  <a:pt x="446493" y="165157"/>
                </a:cubicBezTo>
                <a:cubicBezTo>
                  <a:pt x="446493" y="165157"/>
                  <a:pt x="446493" y="165157"/>
                  <a:pt x="440798" y="165157"/>
                </a:cubicBezTo>
                <a:cubicBezTo>
                  <a:pt x="440798" y="159462"/>
                  <a:pt x="440798" y="159462"/>
                  <a:pt x="440798" y="159462"/>
                </a:cubicBezTo>
                <a:close/>
                <a:moveTo>
                  <a:pt x="407767" y="159462"/>
                </a:moveTo>
                <a:lnTo>
                  <a:pt x="412323" y="159462"/>
                </a:lnTo>
                <a:lnTo>
                  <a:pt x="412323" y="182242"/>
                </a:lnTo>
                <a:lnTo>
                  <a:pt x="407767" y="182242"/>
                </a:lnTo>
                <a:close/>
                <a:moveTo>
                  <a:pt x="378152" y="159462"/>
                </a:moveTo>
                <a:lnTo>
                  <a:pt x="380430" y="159462"/>
                </a:lnTo>
                <a:lnTo>
                  <a:pt x="380430" y="182242"/>
                </a:lnTo>
                <a:lnTo>
                  <a:pt x="378152" y="182242"/>
                </a:lnTo>
                <a:close/>
                <a:moveTo>
                  <a:pt x="123013" y="159462"/>
                </a:moveTo>
                <a:lnTo>
                  <a:pt x="129847" y="159462"/>
                </a:lnTo>
                <a:lnTo>
                  <a:pt x="129847" y="182242"/>
                </a:lnTo>
                <a:lnTo>
                  <a:pt x="123013" y="182242"/>
                </a:lnTo>
                <a:close/>
                <a:moveTo>
                  <a:pt x="95677" y="159462"/>
                </a:moveTo>
                <a:lnTo>
                  <a:pt x="97955" y="159462"/>
                </a:lnTo>
                <a:lnTo>
                  <a:pt x="97955" y="182242"/>
                </a:lnTo>
                <a:lnTo>
                  <a:pt x="95677" y="182242"/>
                </a:lnTo>
                <a:close/>
                <a:moveTo>
                  <a:pt x="61507" y="159462"/>
                </a:moveTo>
                <a:cubicBezTo>
                  <a:pt x="68341" y="159462"/>
                  <a:pt x="68341" y="159462"/>
                  <a:pt x="68341" y="165157"/>
                </a:cubicBezTo>
                <a:cubicBezTo>
                  <a:pt x="68341" y="165157"/>
                  <a:pt x="68341" y="165157"/>
                  <a:pt x="61507" y="165157"/>
                </a:cubicBezTo>
                <a:cubicBezTo>
                  <a:pt x="61507" y="159462"/>
                  <a:pt x="61507" y="159462"/>
                  <a:pt x="61507" y="159462"/>
                </a:cubicBezTo>
                <a:close/>
                <a:moveTo>
                  <a:pt x="29614" y="159462"/>
                </a:moveTo>
                <a:lnTo>
                  <a:pt x="34170" y="159462"/>
                </a:lnTo>
                <a:lnTo>
                  <a:pt x="34170" y="182242"/>
                </a:lnTo>
                <a:lnTo>
                  <a:pt x="29614" y="182242"/>
                </a:lnTo>
                <a:close/>
                <a:moveTo>
                  <a:pt x="466996" y="127569"/>
                </a:moveTo>
                <a:cubicBezTo>
                  <a:pt x="472691" y="127569"/>
                  <a:pt x="472691" y="127569"/>
                  <a:pt x="472691" y="127569"/>
                </a:cubicBezTo>
                <a:cubicBezTo>
                  <a:pt x="472691" y="127569"/>
                  <a:pt x="472691" y="127569"/>
                  <a:pt x="478386" y="127569"/>
                </a:cubicBezTo>
                <a:cubicBezTo>
                  <a:pt x="478386" y="127569"/>
                  <a:pt x="478386" y="127569"/>
                  <a:pt x="478386" y="143515"/>
                </a:cubicBezTo>
                <a:cubicBezTo>
                  <a:pt x="472691" y="143515"/>
                  <a:pt x="472691" y="143515"/>
                  <a:pt x="472691" y="143515"/>
                </a:cubicBezTo>
                <a:cubicBezTo>
                  <a:pt x="472691" y="143515"/>
                  <a:pt x="472691" y="143515"/>
                  <a:pt x="466996" y="143515"/>
                </a:cubicBezTo>
                <a:cubicBezTo>
                  <a:pt x="466996" y="143515"/>
                  <a:pt x="466996" y="143515"/>
                  <a:pt x="466996" y="127569"/>
                </a:cubicBezTo>
                <a:close/>
                <a:moveTo>
                  <a:pt x="435103" y="127569"/>
                </a:moveTo>
                <a:cubicBezTo>
                  <a:pt x="435103" y="127569"/>
                  <a:pt x="440798" y="127569"/>
                  <a:pt x="440798" y="127569"/>
                </a:cubicBezTo>
                <a:cubicBezTo>
                  <a:pt x="440798" y="127569"/>
                  <a:pt x="440798" y="127569"/>
                  <a:pt x="440798" y="143515"/>
                </a:cubicBezTo>
                <a:cubicBezTo>
                  <a:pt x="440798" y="143515"/>
                  <a:pt x="435103" y="143515"/>
                  <a:pt x="435103" y="143515"/>
                </a:cubicBezTo>
                <a:cubicBezTo>
                  <a:pt x="435103" y="143515"/>
                  <a:pt x="435103" y="143515"/>
                  <a:pt x="435103" y="127569"/>
                </a:cubicBezTo>
                <a:close/>
                <a:moveTo>
                  <a:pt x="412323" y="127569"/>
                </a:moveTo>
                <a:cubicBezTo>
                  <a:pt x="412323" y="127569"/>
                  <a:pt x="416879" y="127569"/>
                  <a:pt x="416879" y="127569"/>
                </a:cubicBezTo>
                <a:cubicBezTo>
                  <a:pt x="416879" y="127569"/>
                  <a:pt x="416879" y="127569"/>
                  <a:pt x="416879" y="143515"/>
                </a:cubicBezTo>
                <a:cubicBezTo>
                  <a:pt x="416879" y="143515"/>
                  <a:pt x="412323" y="143515"/>
                  <a:pt x="412323" y="143515"/>
                </a:cubicBezTo>
                <a:close/>
                <a:moveTo>
                  <a:pt x="373596" y="127569"/>
                </a:moveTo>
                <a:cubicBezTo>
                  <a:pt x="379291" y="127569"/>
                  <a:pt x="379291" y="127569"/>
                  <a:pt x="379291" y="127569"/>
                </a:cubicBezTo>
                <a:cubicBezTo>
                  <a:pt x="379291" y="127569"/>
                  <a:pt x="379291" y="127569"/>
                  <a:pt x="384986" y="127569"/>
                </a:cubicBezTo>
                <a:cubicBezTo>
                  <a:pt x="384986" y="127569"/>
                  <a:pt x="384986" y="127569"/>
                  <a:pt x="384986" y="143515"/>
                </a:cubicBezTo>
                <a:cubicBezTo>
                  <a:pt x="379291" y="143515"/>
                  <a:pt x="379291" y="143515"/>
                  <a:pt x="379291" y="143515"/>
                </a:cubicBezTo>
                <a:cubicBezTo>
                  <a:pt x="379291" y="143515"/>
                  <a:pt x="379291" y="143515"/>
                  <a:pt x="373596" y="143515"/>
                </a:cubicBezTo>
                <a:cubicBezTo>
                  <a:pt x="373596" y="143515"/>
                  <a:pt x="373596" y="143515"/>
                  <a:pt x="373596" y="127569"/>
                </a:cubicBezTo>
                <a:close/>
                <a:moveTo>
                  <a:pt x="91121" y="127569"/>
                </a:moveTo>
                <a:cubicBezTo>
                  <a:pt x="95677" y="127569"/>
                  <a:pt x="95677" y="127569"/>
                  <a:pt x="95677" y="127569"/>
                </a:cubicBezTo>
                <a:cubicBezTo>
                  <a:pt x="95677" y="127569"/>
                  <a:pt x="95677" y="127569"/>
                  <a:pt x="100233" y="127569"/>
                </a:cubicBezTo>
                <a:cubicBezTo>
                  <a:pt x="100233" y="127569"/>
                  <a:pt x="100233" y="127569"/>
                  <a:pt x="100233" y="143515"/>
                </a:cubicBezTo>
                <a:cubicBezTo>
                  <a:pt x="95677" y="143515"/>
                  <a:pt x="95677" y="143515"/>
                  <a:pt x="95677" y="143515"/>
                </a:cubicBezTo>
                <a:cubicBezTo>
                  <a:pt x="95677" y="143515"/>
                  <a:pt x="95677" y="143515"/>
                  <a:pt x="91121" y="143515"/>
                </a:cubicBezTo>
                <a:cubicBezTo>
                  <a:pt x="91121" y="143515"/>
                  <a:pt x="91121" y="143515"/>
                  <a:pt x="91121" y="127569"/>
                </a:cubicBezTo>
                <a:close/>
                <a:moveTo>
                  <a:pt x="35309" y="127569"/>
                </a:moveTo>
                <a:cubicBezTo>
                  <a:pt x="41004" y="127569"/>
                  <a:pt x="41004" y="127569"/>
                  <a:pt x="41004" y="127569"/>
                </a:cubicBezTo>
                <a:cubicBezTo>
                  <a:pt x="41004" y="127569"/>
                  <a:pt x="41004" y="127569"/>
                  <a:pt x="41004" y="143515"/>
                </a:cubicBezTo>
                <a:cubicBezTo>
                  <a:pt x="41004" y="143515"/>
                  <a:pt x="41004" y="143515"/>
                  <a:pt x="35309" y="143515"/>
                </a:cubicBezTo>
                <a:close/>
                <a:moveTo>
                  <a:pt x="407767" y="104220"/>
                </a:moveTo>
                <a:cubicBezTo>
                  <a:pt x="407767" y="104220"/>
                  <a:pt x="407767" y="104220"/>
                  <a:pt x="412323" y="104220"/>
                </a:cubicBezTo>
                <a:cubicBezTo>
                  <a:pt x="412323" y="109345"/>
                  <a:pt x="412323" y="109345"/>
                  <a:pt x="412323" y="109345"/>
                </a:cubicBezTo>
                <a:cubicBezTo>
                  <a:pt x="407767" y="109345"/>
                  <a:pt x="407767" y="109345"/>
                  <a:pt x="407767" y="104220"/>
                </a:cubicBezTo>
                <a:close/>
                <a:moveTo>
                  <a:pt x="123013" y="104220"/>
                </a:moveTo>
                <a:cubicBezTo>
                  <a:pt x="123013" y="104220"/>
                  <a:pt x="128708" y="104220"/>
                  <a:pt x="128708" y="104220"/>
                </a:cubicBezTo>
                <a:cubicBezTo>
                  <a:pt x="128708" y="109345"/>
                  <a:pt x="128708" y="109345"/>
                  <a:pt x="128708" y="109345"/>
                </a:cubicBezTo>
                <a:cubicBezTo>
                  <a:pt x="123013" y="109345"/>
                  <a:pt x="123013" y="109345"/>
                  <a:pt x="123013" y="104220"/>
                </a:cubicBezTo>
                <a:close/>
                <a:moveTo>
                  <a:pt x="29614" y="104220"/>
                </a:moveTo>
                <a:cubicBezTo>
                  <a:pt x="29614" y="104220"/>
                  <a:pt x="35309" y="104220"/>
                  <a:pt x="35309" y="104220"/>
                </a:cubicBezTo>
                <a:cubicBezTo>
                  <a:pt x="35309" y="109345"/>
                  <a:pt x="35309" y="109345"/>
                  <a:pt x="35309" y="109345"/>
                </a:cubicBezTo>
                <a:cubicBezTo>
                  <a:pt x="29614" y="109345"/>
                  <a:pt x="29614" y="109345"/>
                  <a:pt x="29614" y="104220"/>
                </a:cubicBezTo>
                <a:close/>
                <a:moveTo>
                  <a:pt x="466996" y="88843"/>
                </a:moveTo>
                <a:cubicBezTo>
                  <a:pt x="472691" y="88843"/>
                  <a:pt x="472691" y="88843"/>
                  <a:pt x="472691" y="88843"/>
                </a:cubicBezTo>
                <a:cubicBezTo>
                  <a:pt x="472691" y="88843"/>
                  <a:pt x="472691" y="88843"/>
                  <a:pt x="478386" y="88843"/>
                </a:cubicBezTo>
                <a:cubicBezTo>
                  <a:pt x="478386" y="88843"/>
                  <a:pt x="478386" y="88843"/>
                  <a:pt x="478386" y="93969"/>
                </a:cubicBezTo>
                <a:cubicBezTo>
                  <a:pt x="478386" y="93969"/>
                  <a:pt x="478386" y="93969"/>
                  <a:pt x="478386" y="104220"/>
                </a:cubicBezTo>
                <a:cubicBezTo>
                  <a:pt x="472691" y="109345"/>
                  <a:pt x="472691" y="109345"/>
                  <a:pt x="472691" y="109345"/>
                </a:cubicBezTo>
                <a:cubicBezTo>
                  <a:pt x="472691" y="109345"/>
                  <a:pt x="472691" y="109345"/>
                  <a:pt x="466996" y="104220"/>
                </a:cubicBezTo>
                <a:cubicBezTo>
                  <a:pt x="466996" y="104220"/>
                  <a:pt x="466996" y="104220"/>
                  <a:pt x="466996" y="93969"/>
                </a:cubicBezTo>
                <a:cubicBezTo>
                  <a:pt x="466996" y="88843"/>
                  <a:pt x="466996" y="88843"/>
                  <a:pt x="466996" y="88843"/>
                </a:cubicBezTo>
                <a:close/>
                <a:moveTo>
                  <a:pt x="439659" y="88843"/>
                </a:moveTo>
                <a:lnTo>
                  <a:pt x="446493" y="88843"/>
                </a:lnTo>
                <a:lnTo>
                  <a:pt x="446493" y="109345"/>
                </a:lnTo>
                <a:lnTo>
                  <a:pt x="439659" y="109345"/>
                </a:lnTo>
                <a:close/>
                <a:moveTo>
                  <a:pt x="412323" y="88843"/>
                </a:moveTo>
                <a:cubicBezTo>
                  <a:pt x="412323" y="88843"/>
                  <a:pt x="416879" y="88843"/>
                  <a:pt x="416879" y="93969"/>
                </a:cubicBezTo>
                <a:cubicBezTo>
                  <a:pt x="416879" y="93969"/>
                  <a:pt x="416879" y="93969"/>
                  <a:pt x="416879" y="104220"/>
                </a:cubicBezTo>
                <a:cubicBezTo>
                  <a:pt x="416879" y="104220"/>
                  <a:pt x="412323" y="104220"/>
                  <a:pt x="412323" y="104220"/>
                </a:cubicBezTo>
                <a:lnTo>
                  <a:pt x="412323" y="93969"/>
                </a:lnTo>
                <a:cubicBezTo>
                  <a:pt x="412323" y="88843"/>
                  <a:pt x="412323" y="88843"/>
                  <a:pt x="412323" y="88843"/>
                </a:cubicBezTo>
                <a:close/>
                <a:moveTo>
                  <a:pt x="407767" y="88843"/>
                </a:moveTo>
                <a:cubicBezTo>
                  <a:pt x="407767" y="88843"/>
                  <a:pt x="407767" y="88843"/>
                  <a:pt x="412323" y="88843"/>
                </a:cubicBezTo>
                <a:cubicBezTo>
                  <a:pt x="407767" y="88843"/>
                  <a:pt x="407767" y="88843"/>
                  <a:pt x="407767" y="93969"/>
                </a:cubicBezTo>
                <a:cubicBezTo>
                  <a:pt x="407767" y="88843"/>
                  <a:pt x="407767" y="88843"/>
                  <a:pt x="407767" y="88843"/>
                </a:cubicBezTo>
                <a:close/>
                <a:moveTo>
                  <a:pt x="373596" y="88843"/>
                </a:moveTo>
                <a:cubicBezTo>
                  <a:pt x="379291" y="88843"/>
                  <a:pt x="379291" y="88843"/>
                  <a:pt x="379291" y="88843"/>
                </a:cubicBezTo>
                <a:cubicBezTo>
                  <a:pt x="379291" y="88843"/>
                  <a:pt x="379291" y="88843"/>
                  <a:pt x="384986" y="88843"/>
                </a:cubicBezTo>
                <a:cubicBezTo>
                  <a:pt x="384986" y="88843"/>
                  <a:pt x="384986" y="88843"/>
                  <a:pt x="384986" y="93969"/>
                </a:cubicBezTo>
                <a:cubicBezTo>
                  <a:pt x="384986" y="93969"/>
                  <a:pt x="384986" y="93969"/>
                  <a:pt x="384986" y="104220"/>
                </a:cubicBezTo>
                <a:cubicBezTo>
                  <a:pt x="379291" y="109345"/>
                  <a:pt x="379291" y="109345"/>
                  <a:pt x="379291" y="109345"/>
                </a:cubicBezTo>
                <a:cubicBezTo>
                  <a:pt x="379291" y="109345"/>
                  <a:pt x="379291" y="109345"/>
                  <a:pt x="373596" y="104220"/>
                </a:cubicBezTo>
                <a:cubicBezTo>
                  <a:pt x="373596" y="104220"/>
                  <a:pt x="373596" y="104220"/>
                  <a:pt x="373596" y="93969"/>
                </a:cubicBezTo>
                <a:cubicBezTo>
                  <a:pt x="373596" y="88843"/>
                  <a:pt x="373596" y="88843"/>
                  <a:pt x="373596" y="88843"/>
                </a:cubicBezTo>
                <a:close/>
                <a:moveTo>
                  <a:pt x="345121" y="88843"/>
                </a:moveTo>
                <a:cubicBezTo>
                  <a:pt x="345121" y="88843"/>
                  <a:pt x="345121" y="88843"/>
                  <a:pt x="345121" y="93969"/>
                </a:cubicBezTo>
                <a:cubicBezTo>
                  <a:pt x="345121" y="93969"/>
                  <a:pt x="345121" y="93969"/>
                  <a:pt x="345121" y="104220"/>
                </a:cubicBezTo>
                <a:cubicBezTo>
                  <a:pt x="345121" y="104220"/>
                  <a:pt x="350816" y="104220"/>
                  <a:pt x="350816" y="104220"/>
                </a:cubicBezTo>
                <a:cubicBezTo>
                  <a:pt x="350816" y="109345"/>
                  <a:pt x="350816" y="109345"/>
                  <a:pt x="345121" y="109345"/>
                </a:cubicBezTo>
                <a:cubicBezTo>
                  <a:pt x="345121" y="104220"/>
                  <a:pt x="345121" y="99094"/>
                  <a:pt x="339426" y="99094"/>
                </a:cubicBezTo>
                <a:cubicBezTo>
                  <a:pt x="339426" y="99094"/>
                  <a:pt x="339426" y="99094"/>
                  <a:pt x="339426" y="93969"/>
                </a:cubicBezTo>
                <a:cubicBezTo>
                  <a:pt x="339426" y="88843"/>
                  <a:pt x="345121" y="88843"/>
                  <a:pt x="345121" y="88843"/>
                </a:cubicBezTo>
                <a:close/>
                <a:moveTo>
                  <a:pt x="345121" y="88843"/>
                </a:moveTo>
                <a:cubicBezTo>
                  <a:pt x="350816" y="88843"/>
                  <a:pt x="350816" y="88843"/>
                  <a:pt x="350816" y="88843"/>
                </a:cubicBezTo>
                <a:cubicBezTo>
                  <a:pt x="350816" y="88843"/>
                  <a:pt x="350816" y="88843"/>
                  <a:pt x="350816" y="93969"/>
                </a:cubicBezTo>
                <a:cubicBezTo>
                  <a:pt x="350816" y="88843"/>
                  <a:pt x="345121" y="88843"/>
                  <a:pt x="345121" y="88843"/>
                </a:cubicBezTo>
                <a:close/>
                <a:moveTo>
                  <a:pt x="128708" y="88843"/>
                </a:moveTo>
                <a:cubicBezTo>
                  <a:pt x="134403" y="88843"/>
                  <a:pt x="134403" y="88843"/>
                  <a:pt x="134403" y="93969"/>
                </a:cubicBezTo>
                <a:cubicBezTo>
                  <a:pt x="134403" y="93969"/>
                  <a:pt x="134403" y="93969"/>
                  <a:pt x="134403" y="104220"/>
                </a:cubicBezTo>
                <a:cubicBezTo>
                  <a:pt x="134403" y="104220"/>
                  <a:pt x="134403" y="104220"/>
                  <a:pt x="128708" y="104220"/>
                </a:cubicBezTo>
                <a:lnTo>
                  <a:pt x="128708" y="93969"/>
                </a:lnTo>
                <a:cubicBezTo>
                  <a:pt x="128708" y="88843"/>
                  <a:pt x="128708" y="88843"/>
                  <a:pt x="128708" y="88843"/>
                </a:cubicBezTo>
                <a:close/>
                <a:moveTo>
                  <a:pt x="123013" y="88843"/>
                </a:moveTo>
                <a:cubicBezTo>
                  <a:pt x="123013" y="88843"/>
                  <a:pt x="123013" y="88843"/>
                  <a:pt x="128708" y="88843"/>
                </a:cubicBezTo>
                <a:cubicBezTo>
                  <a:pt x="128708" y="88843"/>
                  <a:pt x="123013" y="88843"/>
                  <a:pt x="123013" y="93969"/>
                </a:cubicBezTo>
                <a:cubicBezTo>
                  <a:pt x="123013" y="88843"/>
                  <a:pt x="123013" y="88843"/>
                  <a:pt x="123013" y="88843"/>
                </a:cubicBezTo>
                <a:close/>
                <a:moveTo>
                  <a:pt x="91121" y="88843"/>
                </a:moveTo>
                <a:cubicBezTo>
                  <a:pt x="95677" y="88843"/>
                  <a:pt x="95677" y="88843"/>
                  <a:pt x="95677" y="88843"/>
                </a:cubicBezTo>
                <a:cubicBezTo>
                  <a:pt x="95677" y="88843"/>
                  <a:pt x="95677" y="88843"/>
                  <a:pt x="100233" y="88843"/>
                </a:cubicBezTo>
                <a:cubicBezTo>
                  <a:pt x="100233" y="88843"/>
                  <a:pt x="100233" y="88843"/>
                  <a:pt x="100233" y="93969"/>
                </a:cubicBezTo>
                <a:cubicBezTo>
                  <a:pt x="100233" y="93969"/>
                  <a:pt x="100233" y="93969"/>
                  <a:pt x="100233" y="104220"/>
                </a:cubicBezTo>
                <a:cubicBezTo>
                  <a:pt x="95677" y="109345"/>
                  <a:pt x="95677" y="109345"/>
                  <a:pt x="95677" y="109345"/>
                </a:cubicBezTo>
                <a:cubicBezTo>
                  <a:pt x="95677" y="109345"/>
                  <a:pt x="95677" y="109345"/>
                  <a:pt x="91121" y="104220"/>
                </a:cubicBezTo>
                <a:cubicBezTo>
                  <a:pt x="91121" y="104220"/>
                  <a:pt x="91121" y="104220"/>
                  <a:pt x="91121" y="93969"/>
                </a:cubicBezTo>
                <a:cubicBezTo>
                  <a:pt x="91121" y="88843"/>
                  <a:pt x="91121" y="88843"/>
                  <a:pt x="91121" y="88843"/>
                </a:cubicBezTo>
                <a:close/>
                <a:moveTo>
                  <a:pt x="61507" y="88843"/>
                </a:moveTo>
                <a:lnTo>
                  <a:pt x="68341" y="88843"/>
                </a:lnTo>
                <a:lnTo>
                  <a:pt x="68341" y="109345"/>
                </a:lnTo>
                <a:lnTo>
                  <a:pt x="61507" y="109345"/>
                </a:lnTo>
                <a:close/>
                <a:moveTo>
                  <a:pt x="35309" y="88843"/>
                </a:moveTo>
                <a:cubicBezTo>
                  <a:pt x="41004" y="88843"/>
                  <a:pt x="41004" y="88843"/>
                  <a:pt x="41004" y="93969"/>
                </a:cubicBezTo>
                <a:cubicBezTo>
                  <a:pt x="41004" y="93969"/>
                  <a:pt x="41004" y="93969"/>
                  <a:pt x="41004" y="104220"/>
                </a:cubicBezTo>
                <a:cubicBezTo>
                  <a:pt x="41004" y="104220"/>
                  <a:pt x="41004" y="104220"/>
                  <a:pt x="35309" y="104220"/>
                </a:cubicBezTo>
                <a:lnTo>
                  <a:pt x="35309" y="93969"/>
                </a:lnTo>
                <a:cubicBezTo>
                  <a:pt x="35309" y="88843"/>
                  <a:pt x="35309" y="88843"/>
                  <a:pt x="35309" y="88843"/>
                </a:cubicBezTo>
                <a:close/>
                <a:moveTo>
                  <a:pt x="29614" y="88843"/>
                </a:moveTo>
                <a:cubicBezTo>
                  <a:pt x="29614" y="88843"/>
                  <a:pt x="29614" y="88843"/>
                  <a:pt x="35309" y="88843"/>
                </a:cubicBezTo>
                <a:cubicBezTo>
                  <a:pt x="35309" y="88843"/>
                  <a:pt x="29614" y="88843"/>
                  <a:pt x="29614" y="93969"/>
                </a:cubicBezTo>
                <a:cubicBezTo>
                  <a:pt x="29614" y="88843"/>
                  <a:pt x="29614" y="88843"/>
                  <a:pt x="29614" y="88843"/>
                </a:cubicBezTo>
                <a:close/>
                <a:moveTo>
                  <a:pt x="440798" y="65494"/>
                </a:moveTo>
                <a:cubicBezTo>
                  <a:pt x="446493" y="65494"/>
                  <a:pt x="446493" y="65494"/>
                  <a:pt x="446493" y="65494"/>
                </a:cubicBezTo>
                <a:cubicBezTo>
                  <a:pt x="446493" y="70619"/>
                  <a:pt x="446493" y="70619"/>
                  <a:pt x="440798" y="70619"/>
                </a:cubicBezTo>
                <a:cubicBezTo>
                  <a:pt x="440798" y="70619"/>
                  <a:pt x="440798" y="70619"/>
                  <a:pt x="440798" y="65494"/>
                </a:cubicBezTo>
                <a:close/>
                <a:moveTo>
                  <a:pt x="312090" y="65494"/>
                </a:moveTo>
                <a:cubicBezTo>
                  <a:pt x="312090" y="65494"/>
                  <a:pt x="312090" y="65494"/>
                  <a:pt x="317785" y="65494"/>
                </a:cubicBezTo>
                <a:cubicBezTo>
                  <a:pt x="317785" y="70619"/>
                  <a:pt x="317785" y="70619"/>
                  <a:pt x="317785" y="70619"/>
                </a:cubicBezTo>
                <a:cubicBezTo>
                  <a:pt x="312090" y="70619"/>
                  <a:pt x="312090" y="70619"/>
                  <a:pt x="312090" y="65494"/>
                </a:cubicBezTo>
                <a:close/>
                <a:moveTo>
                  <a:pt x="61507" y="65494"/>
                </a:moveTo>
                <a:cubicBezTo>
                  <a:pt x="68341" y="65494"/>
                  <a:pt x="68341" y="65494"/>
                  <a:pt x="68341" y="65494"/>
                </a:cubicBezTo>
                <a:cubicBezTo>
                  <a:pt x="68341" y="70619"/>
                  <a:pt x="68341" y="70619"/>
                  <a:pt x="61507" y="70619"/>
                </a:cubicBezTo>
                <a:cubicBezTo>
                  <a:pt x="61507" y="70619"/>
                  <a:pt x="61507" y="70619"/>
                  <a:pt x="61507" y="65494"/>
                </a:cubicBezTo>
                <a:close/>
                <a:moveTo>
                  <a:pt x="251234" y="59229"/>
                </a:moveTo>
                <a:cubicBezTo>
                  <a:pt x="306557" y="59229"/>
                  <a:pt x="350816" y="103777"/>
                  <a:pt x="350816" y="159462"/>
                </a:cubicBezTo>
                <a:cubicBezTo>
                  <a:pt x="350816" y="215147"/>
                  <a:pt x="306557" y="259695"/>
                  <a:pt x="251234" y="259695"/>
                </a:cubicBezTo>
                <a:cubicBezTo>
                  <a:pt x="201443" y="259695"/>
                  <a:pt x="157184" y="215147"/>
                  <a:pt x="157184" y="159462"/>
                </a:cubicBezTo>
                <a:cubicBezTo>
                  <a:pt x="157184" y="159462"/>
                  <a:pt x="157184" y="159462"/>
                  <a:pt x="251234" y="159462"/>
                </a:cubicBezTo>
                <a:cubicBezTo>
                  <a:pt x="251234" y="159462"/>
                  <a:pt x="251234" y="159462"/>
                  <a:pt x="251234" y="59229"/>
                </a:cubicBezTo>
                <a:close/>
                <a:moveTo>
                  <a:pt x="473830" y="50117"/>
                </a:moveTo>
                <a:lnTo>
                  <a:pt x="476108" y="50117"/>
                </a:lnTo>
                <a:lnTo>
                  <a:pt x="476108" y="70619"/>
                </a:lnTo>
                <a:lnTo>
                  <a:pt x="473830" y="70619"/>
                </a:lnTo>
                <a:close/>
                <a:moveTo>
                  <a:pt x="440798" y="50117"/>
                </a:moveTo>
                <a:cubicBezTo>
                  <a:pt x="440798" y="50117"/>
                  <a:pt x="440798" y="50117"/>
                  <a:pt x="440798" y="55243"/>
                </a:cubicBezTo>
                <a:cubicBezTo>
                  <a:pt x="440798" y="55243"/>
                  <a:pt x="440798" y="55243"/>
                  <a:pt x="440798" y="65494"/>
                </a:cubicBezTo>
                <a:cubicBezTo>
                  <a:pt x="440798" y="65494"/>
                  <a:pt x="435103" y="65494"/>
                  <a:pt x="435103" y="65494"/>
                </a:cubicBezTo>
                <a:cubicBezTo>
                  <a:pt x="435103" y="65494"/>
                  <a:pt x="435103" y="65494"/>
                  <a:pt x="435103" y="55243"/>
                </a:cubicBezTo>
                <a:cubicBezTo>
                  <a:pt x="435103" y="50117"/>
                  <a:pt x="440798" y="50117"/>
                  <a:pt x="440798" y="50117"/>
                </a:cubicBezTo>
                <a:close/>
                <a:moveTo>
                  <a:pt x="440798" y="50117"/>
                </a:moveTo>
                <a:cubicBezTo>
                  <a:pt x="446493" y="50117"/>
                  <a:pt x="446493" y="50117"/>
                  <a:pt x="446493" y="50117"/>
                </a:cubicBezTo>
                <a:cubicBezTo>
                  <a:pt x="446493" y="50117"/>
                  <a:pt x="446493" y="50117"/>
                  <a:pt x="446493" y="55243"/>
                </a:cubicBezTo>
                <a:cubicBezTo>
                  <a:pt x="446493" y="50117"/>
                  <a:pt x="446493" y="50117"/>
                  <a:pt x="440798" y="50117"/>
                </a:cubicBezTo>
                <a:close/>
                <a:moveTo>
                  <a:pt x="407767" y="50117"/>
                </a:moveTo>
                <a:lnTo>
                  <a:pt x="412323" y="50117"/>
                </a:lnTo>
                <a:lnTo>
                  <a:pt x="412323" y="70619"/>
                </a:lnTo>
                <a:lnTo>
                  <a:pt x="407767" y="70619"/>
                </a:lnTo>
                <a:close/>
                <a:moveTo>
                  <a:pt x="378152" y="50117"/>
                </a:moveTo>
                <a:lnTo>
                  <a:pt x="380430" y="50117"/>
                </a:lnTo>
                <a:lnTo>
                  <a:pt x="380430" y="70619"/>
                </a:lnTo>
                <a:lnTo>
                  <a:pt x="378152" y="70619"/>
                </a:lnTo>
                <a:close/>
                <a:moveTo>
                  <a:pt x="346260" y="50117"/>
                </a:moveTo>
                <a:lnTo>
                  <a:pt x="350816" y="50117"/>
                </a:lnTo>
                <a:lnTo>
                  <a:pt x="350816" y="70619"/>
                </a:lnTo>
                <a:lnTo>
                  <a:pt x="346260" y="70619"/>
                </a:lnTo>
                <a:close/>
                <a:moveTo>
                  <a:pt x="317785" y="50117"/>
                </a:moveTo>
                <a:cubicBezTo>
                  <a:pt x="317785" y="50117"/>
                  <a:pt x="323480" y="50117"/>
                  <a:pt x="323480" y="55243"/>
                </a:cubicBezTo>
                <a:cubicBezTo>
                  <a:pt x="323480" y="55243"/>
                  <a:pt x="323480" y="55243"/>
                  <a:pt x="323480" y="65494"/>
                </a:cubicBezTo>
                <a:cubicBezTo>
                  <a:pt x="323480" y="65494"/>
                  <a:pt x="317785" y="65494"/>
                  <a:pt x="317785" y="65494"/>
                </a:cubicBezTo>
                <a:cubicBezTo>
                  <a:pt x="317785" y="65494"/>
                  <a:pt x="317785" y="65494"/>
                  <a:pt x="317785" y="55243"/>
                </a:cubicBezTo>
                <a:cubicBezTo>
                  <a:pt x="317785" y="50117"/>
                  <a:pt x="317785" y="50117"/>
                  <a:pt x="317785" y="50117"/>
                </a:cubicBezTo>
                <a:close/>
                <a:moveTo>
                  <a:pt x="312090" y="50117"/>
                </a:moveTo>
                <a:cubicBezTo>
                  <a:pt x="312090" y="50117"/>
                  <a:pt x="312090" y="50117"/>
                  <a:pt x="317785" y="50117"/>
                </a:cubicBezTo>
                <a:cubicBezTo>
                  <a:pt x="312090" y="50117"/>
                  <a:pt x="312090" y="50117"/>
                  <a:pt x="312090" y="55243"/>
                </a:cubicBezTo>
                <a:cubicBezTo>
                  <a:pt x="312090" y="50117"/>
                  <a:pt x="312090" y="50117"/>
                  <a:pt x="312090" y="50117"/>
                </a:cubicBezTo>
                <a:close/>
                <a:moveTo>
                  <a:pt x="157184" y="50117"/>
                </a:moveTo>
                <a:lnTo>
                  <a:pt x="161740" y="50117"/>
                </a:lnTo>
                <a:lnTo>
                  <a:pt x="161740" y="70619"/>
                </a:lnTo>
                <a:lnTo>
                  <a:pt x="157184" y="70619"/>
                </a:lnTo>
                <a:close/>
                <a:moveTo>
                  <a:pt x="123013" y="50117"/>
                </a:moveTo>
                <a:lnTo>
                  <a:pt x="129847" y="50117"/>
                </a:lnTo>
                <a:lnTo>
                  <a:pt x="129847" y="70619"/>
                </a:lnTo>
                <a:lnTo>
                  <a:pt x="123013" y="70619"/>
                </a:lnTo>
                <a:close/>
                <a:moveTo>
                  <a:pt x="95677" y="50117"/>
                </a:moveTo>
                <a:lnTo>
                  <a:pt x="97955" y="50117"/>
                </a:lnTo>
                <a:lnTo>
                  <a:pt x="97955" y="70619"/>
                </a:lnTo>
                <a:lnTo>
                  <a:pt x="95677" y="70619"/>
                </a:lnTo>
                <a:close/>
                <a:moveTo>
                  <a:pt x="61507" y="50117"/>
                </a:moveTo>
                <a:cubicBezTo>
                  <a:pt x="68341" y="50117"/>
                  <a:pt x="68341" y="50117"/>
                  <a:pt x="68341" y="50117"/>
                </a:cubicBezTo>
                <a:cubicBezTo>
                  <a:pt x="68341" y="50117"/>
                  <a:pt x="68341" y="50117"/>
                  <a:pt x="68341" y="55243"/>
                </a:cubicBezTo>
                <a:cubicBezTo>
                  <a:pt x="68341" y="50117"/>
                  <a:pt x="68341" y="50117"/>
                  <a:pt x="61507" y="50117"/>
                </a:cubicBezTo>
                <a:close/>
                <a:moveTo>
                  <a:pt x="29614" y="50117"/>
                </a:moveTo>
                <a:lnTo>
                  <a:pt x="34170" y="50117"/>
                </a:lnTo>
                <a:lnTo>
                  <a:pt x="34170" y="70619"/>
                </a:lnTo>
                <a:lnTo>
                  <a:pt x="29614" y="70619"/>
                </a:lnTo>
                <a:close/>
                <a:moveTo>
                  <a:pt x="234637" y="43282"/>
                </a:moveTo>
                <a:lnTo>
                  <a:pt x="234637" y="143515"/>
                </a:lnTo>
                <a:cubicBezTo>
                  <a:pt x="234637" y="143515"/>
                  <a:pt x="234637" y="143515"/>
                  <a:pt x="138960" y="143515"/>
                </a:cubicBezTo>
                <a:cubicBezTo>
                  <a:pt x="138960" y="87830"/>
                  <a:pt x="178356" y="43282"/>
                  <a:pt x="234637" y="43282"/>
                </a:cubicBezTo>
                <a:close/>
                <a:moveTo>
                  <a:pt x="312615" y="27826"/>
                </a:moveTo>
                <a:cubicBezTo>
                  <a:pt x="312615" y="27826"/>
                  <a:pt x="312615" y="27826"/>
                  <a:pt x="318198" y="27826"/>
                </a:cubicBezTo>
                <a:cubicBezTo>
                  <a:pt x="318198" y="27826"/>
                  <a:pt x="318198" y="27826"/>
                  <a:pt x="318198" y="33392"/>
                </a:cubicBezTo>
                <a:cubicBezTo>
                  <a:pt x="312615" y="33392"/>
                  <a:pt x="312615" y="33392"/>
                  <a:pt x="312615" y="33392"/>
                </a:cubicBezTo>
                <a:cubicBezTo>
                  <a:pt x="312615" y="27826"/>
                  <a:pt x="312615" y="27826"/>
                  <a:pt x="312615" y="27826"/>
                </a:cubicBezTo>
                <a:close/>
                <a:moveTo>
                  <a:pt x="251209" y="27826"/>
                </a:moveTo>
                <a:cubicBezTo>
                  <a:pt x="256791" y="27826"/>
                  <a:pt x="256791" y="27826"/>
                  <a:pt x="256791" y="27826"/>
                </a:cubicBezTo>
                <a:cubicBezTo>
                  <a:pt x="256791" y="27826"/>
                  <a:pt x="256791" y="27826"/>
                  <a:pt x="256791" y="33392"/>
                </a:cubicBezTo>
                <a:cubicBezTo>
                  <a:pt x="256791" y="33392"/>
                  <a:pt x="256791" y="33392"/>
                  <a:pt x="251209" y="33392"/>
                </a:cubicBezTo>
                <a:cubicBezTo>
                  <a:pt x="251209" y="27826"/>
                  <a:pt x="251209" y="27826"/>
                  <a:pt x="251209" y="27826"/>
                </a:cubicBezTo>
                <a:close/>
                <a:moveTo>
                  <a:pt x="156308" y="27826"/>
                </a:moveTo>
                <a:cubicBezTo>
                  <a:pt x="161890" y="27826"/>
                  <a:pt x="161890" y="27826"/>
                  <a:pt x="161890" y="27826"/>
                </a:cubicBezTo>
                <a:cubicBezTo>
                  <a:pt x="161890" y="27826"/>
                  <a:pt x="161890" y="27826"/>
                  <a:pt x="161890" y="33392"/>
                </a:cubicBezTo>
                <a:cubicBezTo>
                  <a:pt x="161890" y="33392"/>
                  <a:pt x="161890" y="33392"/>
                  <a:pt x="156308" y="33392"/>
                </a:cubicBezTo>
                <a:cubicBezTo>
                  <a:pt x="156308" y="27826"/>
                  <a:pt x="156308" y="27826"/>
                  <a:pt x="156308" y="27826"/>
                </a:cubicBezTo>
                <a:close/>
                <a:moveTo>
                  <a:pt x="61407" y="27826"/>
                </a:moveTo>
                <a:cubicBezTo>
                  <a:pt x="66989" y="27826"/>
                  <a:pt x="66989" y="27826"/>
                  <a:pt x="66989" y="27826"/>
                </a:cubicBezTo>
                <a:cubicBezTo>
                  <a:pt x="66989" y="27826"/>
                  <a:pt x="66989" y="27826"/>
                  <a:pt x="66989" y="33392"/>
                </a:cubicBezTo>
                <a:cubicBezTo>
                  <a:pt x="66989" y="33392"/>
                  <a:pt x="66989" y="33392"/>
                  <a:pt x="61407" y="33392"/>
                </a:cubicBezTo>
                <a:cubicBezTo>
                  <a:pt x="61407" y="27826"/>
                  <a:pt x="61407" y="27826"/>
                  <a:pt x="61407" y="27826"/>
                </a:cubicBezTo>
                <a:close/>
                <a:moveTo>
                  <a:pt x="39077" y="16696"/>
                </a:moveTo>
                <a:cubicBezTo>
                  <a:pt x="39077" y="16696"/>
                  <a:pt x="39077" y="16696"/>
                  <a:pt x="39077" y="27826"/>
                </a:cubicBezTo>
                <a:cubicBezTo>
                  <a:pt x="39077" y="27826"/>
                  <a:pt x="39077" y="27826"/>
                  <a:pt x="33494" y="33392"/>
                </a:cubicBezTo>
                <a:cubicBezTo>
                  <a:pt x="27912" y="33392"/>
                  <a:pt x="27912" y="33392"/>
                  <a:pt x="27912" y="33392"/>
                </a:cubicBezTo>
                <a:cubicBezTo>
                  <a:pt x="27912" y="27826"/>
                  <a:pt x="27912" y="27826"/>
                  <a:pt x="27912" y="27826"/>
                </a:cubicBezTo>
                <a:cubicBezTo>
                  <a:pt x="27912" y="27826"/>
                  <a:pt x="33494" y="27826"/>
                  <a:pt x="33494" y="27826"/>
                </a:cubicBezTo>
                <a:cubicBezTo>
                  <a:pt x="33494" y="27826"/>
                  <a:pt x="33494" y="27826"/>
                  <a:pt x="33494" y="22261"/>
                </a:cubicBezTo>
                <a:cubicBezTo>
                  <a:pt x="33494" y="22261"/>
                  <a:pt x="33494" y="22261"/>
                  <a:pt x="27912" y="22261"/>
                </a:cubicBezTo>
                <a:cubicBezTo>
                  <a:pt x="22330" y="27826"/>
                  <a:pt x="16747" y="33392"/>
                  <a:pt x="16747" y="44523"/>
                </a:cubicBezTo>
                <a:cubicBezTo>
                  <a:pt x="16747" y="44523"/>
                  <a:pt x="16747" y="44523"/>
                  <a:pt x="16747" y="267135"/>
                </a:cubicBezTo>
                <a:cubicBezTo>
                  <a:pt x="16747" y="278265"/>
                  <a:pt x="22330" y="283831"/>
                  <a:pt x="27912" y="289396"/>
                </a:cubicBezTo>
                <a:cubicBezTo>
                  <a:pt x="27912" y="289396"/>
                  <a:pt x="27912" y="289396"/>
                  <a:pt x="27912" y="278265"/>
                </a:cubicBezTo>
                <a:cubicBezTo>
                  <a:pt x="27912" y="278265"/>
                  <a:pt x="27912" y="278265"/>
                  <a:pt x="33494" y="278265"/>
                </a:cubicBezTo>
                <a:cubicBezTo>
                  <a:pt x="33494" y="278265"/>
                  <a:pt x="33494" y="278265"/>
                  <a:pt x="33494" y="289396"/>
                </a:cubicBezTo>
                <a:cubicBezTo>
                  <a:pt x="39077" y="294961"/>
                  <a:pt x="39077" y="294961"/>
                  <a:pt x="44659" y="294961"/>
                </a:cubicBezTo>
                <a:cubicBezTo>
                  <a:pt x="44659" y="294961"/>
                  <a:pt x="44659" y="294961"/>
                  <a:pt x="61407" y="294961"/>
                </a:cubicBezTo>
                <a:cubicBezTo>
                  <a:pt x="61407" y="294961"/>
                  <a:pt x="61407" y="294961"/>
                  <a:pt x="66989" y="294961"/>
                </a:cubicBezTo>
                <a:cubicBezTo>
                  <a:pt x="66989" y="294961"/>
                  <a:pt x="66989" y="294961"/>
                  <a:pt x="94901" y="294961"/>
                </a:cubicBezTo>
                <a:cubicBezTo>
                  <a:pt x="94901" y="294961"/>
                  <a:pt x="94901" y="294961"/>
                  <a:pt x="122813" y="294961"/>
                </a:cubicBezTo>
                <a:cubicBezTo>
                  <a:pt x="122813" y="294961"/>
                  <a:pt x="122813" y="294961"/>
                  <a:pt x="122813" y="278265"/>
                </a:cubicBezTo>
                <a:cubicBezTo>
                  <a:pt x="122813" y="278265"/>
                  <a:pt x="122813" y="278265"/>
                  <a:pt x="128396" y="278265"/>
                </a:cubicBezTo>
                <a:cubicBezTo>
                  <a:pt x="128396" y="278265"/>
                  <a:pt x="128396" y="278265"/>
                  <a:pt x="128396" y="294961"/>
                </a:cubicBezTo>
                <a:cubicBezTo>
                  <a:pt x="128396" y="294961"/>
                  <a:pt x="128396" y="294961"/>
                  <a:pt x="156308" y="294961"/>
                </a:cubicBezTo>
                <a:cubicBezTo>
                  <a:pt x="156308" y="294961"/>
                  <a:pt x="156308" y="294961"/>
                  <a:pt x="156308" y="278265"/>
                </a:cubicBezTo>
                <a:cubicBezTo>
                  <a:pt x="156308" y="278265"/>
                  <a:pt x="156308" y="278265"/>
                  <a:pt x="161890" y="278265"/>
                </a:cubicBezTo>
                <a:cubicBezTo>
                  <a:pt x="161890" y="278265"/>
                  <a:pt x="161890" y="278265"/>
                  <a:pt x="161890" y="294961"/>
                </a:cubicBezTo>
                <a:cubicBezTo>
                  <a:pt x="161890" y="294961"/>
                  <a:pt x="161890" y="294961"/>
                  <a:pt x="184220" y="294961"/>
                </a:cubicBezTo>
                <a:cubicBezTo>
                  <a:pt x="184220" y="294961"/>
                  <a:pt x="184220" y="294961"/>
                  <a:pt x="184220" y="283831"/>
                </a:cubicBezTo>
                <a:cubicBezTo>
                  <a:pt x="184220" y="278265"/>
                  <a:pt x="184220" y="278265"/>
                  <a:pt x="184220" y="278265"/>
                </a:cubicBezTo>
                <a:cubicBezTo>
                  <a:pt x="189802" y="278265"/>
                  <a:pt x="189802" y="278265"/>
                  <a:pt x="189802" y="278265"/>
                </a:cubicBezTo>
                <a:cubicBezTo>
                  <a:pt x="189802" y="278265"/>
                  <a:pt x="195385" y="278265"/>
                  <a:pt x="195385" y="278265"/>
                </a:cubicBezTo>
                <a:cubicBezTo>
                  <a:pt x="195385" y="278265"/>
                  <a:pt x="195385" y="278265"/>
                  <a:pt x="195385" y="283831"/>
                </a:cubicBezTo>
                <a:cubicBezTo>
                  <a:pt x="195385" y="283831"/>
                  <a:pt x="195385" y="283831"/>
                  <a:pt x="195385" y="294961"/>
                </a:cubicBezTo>
                <a:cubicBezTo>
                  <a:pt x="195385" y="294961"/>
                  <a:pt x="195385" y="294961"/>
                  <a:pt x="217714" y="294961"/>
                </a:cubicBezTo>
                <a:cubicBezTo>
                  <a:pt x="217714" y="294961"/>
                  <a:pt x="217714" y="294961"/>
                  <a:pt x="217714" y="278265"/>
                </a:cubicBezTo>
                <a:cubicBezTo>
                  <a:pt x="217714" y="278265"/>
                  <a:pt x="217714" y="278265"/>
                  <a:pt x="223297" y="278265"/>
                </a:cubicBezTo>
                <a:cubicBezTo>
                  <a:pt x="223297" y="278265"/>
                  <a:pt x="223297" y="278265"/>
                  <a:pt x="223297" y="294961"/>
                </a:cubicBezTo>
                <a:cubicBezTo>
                  <a:pt x="223297" y="294961"/>
                  <a:pt x="223297" y="294961"/>
                  <a:pt x="251209" y="294961"/>
                </a:cubicBezTo>
                <a:cubicBezTo>
                  <a:pt x="251209" y="294961"/>
                  <a:pt x="251209" y="294961"/>
                  <a:pt x="251209" y="278265"/>
                </a:cubicBezTo>
                <a:cubicBezTo>
                  <a:pt x="251209" y="278265"/>
                  <a:pt x="251209" y="278265"/>
                  <a:pt x="256791" y="278265"/>
                </a:cubicBezTo>
                <a:cubicBezTo>
                  <a:pt x="256791" y="278265"/>
                  <a:pt x="256791" y="278265"/>
                  <a:pt x="256791" y="294961"/>
                </a:cubicBezTo>
                <a:cubicBezTo>
                  <a:pt x="256791" y="294961"/>
                  <a:pt x="256791" y="294961"/>
                  <a:pt x="284703" y="294961"/>
                </a:cubicBezTo>
                <a:cubicBezTo>
                  <a:pt x="284703" y="294961"/>
                  <a:pt x="284703" y="294961"/>
                  <a:pt x="312615" y="294961"/>
                </a:cubicBezTo>
                <a:cubicBezTo>
                  <a:pt x="312615" y="294961"/>
                  <a:pt x="312615" y="294961"/>
                  <a:pt x="318198" y="294961"/>
                </a:cubicBezTo>
                <a:cubicBezTo>
                  <a:pt x="318198" y="294961"/>
                  <a:pt x="318198" y="294961"/>
                  <a:pt x="318198" y="283831"/>
                </a:cubicBezTo>
                <a:cubicBezTo>
                  <a:pt x="318198" y="278265"/>
                  <a:pt x="318198" y="278265"/>
                  <a:pt x="318198" y="278265"/>
                </a:cubicBezTo>
                <a:cubicBezTo>
                  <a:pt x="318198" y="278265"/>
                  <a:pt x="323780" y="278265"/>
                  <a:pt x="323780" y="283831"/>
                </a:cubicBezTo>
                <a:cubicBezTo>
                  <a:pt x="323780" y="283831"/>
                  <a:pt x="323780" y="283831"/>
                  <a:pt x="323780" y="294961"/>
                </a:cubicBezTo>
                <a:lnTo>
                  <a:pt x="329973" y="294961"/>
                </a:lnTo>
                <a:cubicBezTo>
                  <a:pt x="333898" y="294961"/>
                  <a:pt x="339132" y="294961"/>
                  <a:pt x="346110" y="294961"/>
                </a:cubicBezTo>
                <a:cubicBezTo>
                  <a:pt x="346110" y="294961"/>
                  <a:pt x="346110" y="294961"/>
                  <a:pt x="346110" y="278265"/>
                </a:cubicBezTo>
                <a:cubicBezTo>
                  <a:pt x="346110" y="278265"/>
                  <a:pt x="346110" y="278265"/>
                  <a:pt x="351692" y="278265"/>
                </a:cubicBezTo>
                <a:cubicBezTo>
                  <a:pt x="351692" y="278265"/>
                  <a:pt x="351692" y="278265"/>
                  <a:pt x="351692" y="294961"/>
                </a:cubicBezTo>
                <a:cubicBezTo>
                  <a:pt x="351692" y="294961"/>
                  <a:pt x="351692" y="294961"/>
                  <a:pt x="379604" y="294961"/>
                </a:cubicBezTo>
                <a:cubicBezTo>
                  <a:pt x="379604" y="294961"/>
                  <a:pt x="379604" y="294961"/>
                  <a:pt x="407517" y="294961"/>
                </a:cubicBezTo>
                <a:cubicBezTo>
                  <a:pt x="407517" y="294961"/>
                  <a:pt x="407517" y="294961"/>
                  <a:pt x="407517" y="278265"/>
                </a:cubicBezTo>
                <a:cubicBezTo>
                  <a:pt x="407517" y="278265"/>
                  <a:pt x="407517" y="278265"/>
                  <a:pt x="413099" y="278265"/>
                </a:cubicBezTo>
                <a:cubicBezTo>
                  <a:pt x="413099" y="278265"/>
                  <a:pt x="413099" y="278265"/>
                  <a:pt x="413099" y="294961"/>
                </a:cubicBezTo>
                <a:cubicBezTo>
                  <a:pt x="413099" y="294961"/>
                  <a:pt x="413099" y="294961"/>
                  <a:pt x="424874" y="294961"/>
                </a:cubicBezTo>
                <a:lnTo>
                  <a:pt x="435429" y="294961"/>
                </a:lnTo>
                <a:cubicBezTo>
                  <a:pt x="435429" y="294961"/>
                  <a:pt x="435429" y="294961"/>
                  <a:pt x="435429" y="283831"/>
                </a:cubicBezTo>
                <a:cubicBezTo>
                  <a:pt x="435429" y="278265"/>
                  <a:pt x="441011" y="278265"/>
                  <a:pt x="441011" y="278265"/>
                </a:cubicBezTo>
                <a:cubicBezTo>
                  <a:pt x="441011" y="278265"/>
                  <a:pt x="441011" y="278265"/>
                  <a:pt x="441011" y="283831"/>
                </a:cubicBezTo>
                <a:cubicBezTo>
                  <a:pt x="441011" y="283831"/>
                  <a:pt x="441011" y="283831"/>
                  <a:pt x="441011" y="294961"/>
                </a:cubicBezTo>
                <a:cubicBezTo>
                  <a:pt x="441011" y="294961"/>
                  <a:pt x="441011" y="294961"/>
                  <a:pt x="446593" y="294961"/>
                </a:cubicBezTo>
                <a:cubicBezTo>
                  <a:pt x="446593" y="294961"/>
                  <a:pt x="446593" y="294961"/>
                  <a:pt x="463341" y="294961"/>
                </a:cubicBezTo>
                <a:cubicBezTo>
                  <a:pt x="463341" y="294961"/>
                  <a:pt x="468923" y="294961"/>
                  <a:pt x="474506" y="289396"/>
                </a:cubicBezTo>
                <a:cubicBezTo>
                  <a:pt x="485670" y="283831"/>
                  <a:pt x="485670" y="278265"/>
                  <a:pt x="485670" y="267135"/>
                </a:cubicBezTo>
                <a:cubicBezTo>
                  <a:pt x="485670" y="267135"/>
                  <a:pt x="485670" y="267135"/>
                  <a:pt x="485670" y="44523"/>
                </a:cubicBezTo>
                <a:cubicBezTo>
                  <a:pt x="485670" y="33392"/>
                  <a:pt x="485670" y="27826"/>
                  <a:pt x="480088" y="22261"/>
                </a:cubicBezTo>
                <a:cubicBezTo>
                  <a:pt x="480088" y="22261"/>
                  <a:pt x="480088" y="22261"/>
                  <a:pt x="480088" y="27826"/>
                </a:cubicBezTo>
                <a:cubicBezTo>
                  <a:pt x="480088" y="27826"/>
                  <a:pt x="480088" y="27826"/>
                  <a:pt x="480088" y="33392"/>
                </a:cubicBezTo>
                <a:cubicBezTo>
                  <a:pt x="474506" y="33392"/>
                  <a:pt x="474506" y="33392"/>
                  <a:pt x="474506" y="33392"/>
                </a:cubicBezTo>
                <a:cubicBezTo>
                  <a:pt x="474506" y="33392"/>
                  <a:pt x="474506" y="33392"/>
                  <a:pt x="468923" y="33392"/>
                </a:cubicBezTo>
                <a:cubicBezTo>
                  <a:pt x="468923" y="27826"/>
                  <a:pt x="468923" y="27826"/>
                  <a:pt x="468923" y="27826"/>
                </a:cubicBezTo>
                <a:cubicBezTo>
                  <a:pt x="468923" y="27826"/>
                  <a:pt x="468923" y="27826"/>
                  <a:pt x="468923" y="16696"/>
                </a:cubicBezTo>
                <a:cubicBezTo>
                  <a:pt x="468923" y="16696"/>
                  <a:pt x="463341" y="16696"/>
                  <a:pt x="463341" y="16696"/>
                </a:cubicBezTo>
                <a:cubicBezTo>
                  <a:pt x="463341" y="16696"/>
                  <a:pt x="463341" y="16696"/>
                  <a:pt x="446593" y="16696"/>
                </a:cubicBezTo>
                <a:cubicBezTo>
                  <a:pt x="446593" y="16696"/>
                  <a:pt x="446593" y="16696"/>
                  <a:pt x="441011" y="16696"/>
                </a:cubicBezTo>
                <a:lnTo>
                  <a:pt x="441011" y="27826"/>
                </a:lnTo>
                <a:cubicBezTo>
                  <a:pt x="446593" y="27826"/>
                  <a:pt x="446593" y="27826"/>
                  <a:pt x="446593" y="27826"/>
                </a:cubicBezTo>
                <a:cubicBezTo>
                  <a:pt x="446593" y="27826"/>
                  <a:pt x="446593" y="27826"/>
                  <a:pt x="446593" y="33392"/>
                </a:cubicBezTo>
                <a:cubicBezTo>
                  <a:pt x="446593" y="33392"/>
                  <a:pt x="446593" y="33392"/>
                  <a:pt x="441011" y="33392"/>
                </a:cubicBezTo>
                <a:cubicBezTo>
                  <a:pt x="441011" y="27826"/>
                  <a:pt x="435429" y="27826"/>
                  <a:pt x="435429" y="27826"/>
                </a:cubicBezTo>
                <a:cubicBezTo>
                  <a:pt x="435429" y="27826"/>
                  <a:pt x="435429" y="27826"/>
                  <a:pt x="435429" y="16696"/>
                </a:cubicBezTo>
                <a:cubicBezTo>
                  <a:pt x="435429" y="16696"/>
                  <a:pt x="435429" y="16696"/>
                  <a:pt x="418681" y="16696"/>
                </a:cubicBezTo>
                <a:cubicBezTo>
                  <a:pt x="418681" y="16696"/>
                  <a:pt x="418681" y="16696"/>
                  <a:pt x="418681" y="27826"/>
                </a:cubicBezTo>
                <a:cubicBezTo>
                  <a:pt x="418681" y="27826"/>
                  <a:pt x="413099" y="27826"/>
                  <a:pt x="413099" y="33392"/>
                </a:cubicBezTo>
                <a:cubicBezTo>
                  <a:pt x="407517" y="33392"/>
                  <a:pt x="407517" y="33392"/>
                  <a:pt x="407517" y="33392"/>
                </a:cubicBezTo>
                <a:cubicBezTo>
                  <a:pt x="407517" y="27826"/>
                  <a:pt x="407517" y="27826"/>
                  <a:pt x="407517" y="27826"/>
                </a:cubicBezTo>
                <a:cubicBezTo>
                  <a:pt x="407517" y="27826"/>
                  <a:pt x="407517" y="27826"/>
                  <a:pt x="413099" y="27826"/>
                </a:cubicBezTo>
                <a:cubicBezTo>
                  <a:pt x="413099" y="27826"/>
                  <a:pt x="413099" y="27826"/>
                  <a:pt x="413099" y="16696"/>
                </a:cubicBezTo>
                <a:cubicBezTo>
                  <a:pt x="413099" y="16696"/>
                  <a:pt x="413099" y="16696"/>
                  <a:pt x="407517" y="16696"/>
                </a:cubicBezTo>
                <a:cubicBezTo>
                  <a:pt x="407517" y="16696"/>
                  <a:pt x="407517" y="16696"/>
                  <a:pt x="385187" y="16696"/>
                </a:cubicBezTo>
                <a:cubicBezTo>
                  <a:pt x="385187" y="16696"/>
                  <a:pt x="385187" y="16696"/>
                  <a:pt x="385187" y="27826"/>
                </a:cubicBezTo>
                <a:cubicBezTo>
                  <a:pt x="385187" y="27826"/>
                  <a:pt x="385187" y="27826"/>
                  <a:pt x="385187" y="33392"/>
                </a:cubicBezTo>
                <a:cubicBezTo>
                  <a:pt x="379604" y="33392"/>
                  <a:pt x="379604" y="33392"/>
                  <a:pt x="379604" y="33392"/>
                </a:cubicBezTo>
                <a:cubicBezTo>
                  <a:pt x="379604" y="33392"/>
                  <a:pt x="379604" y="33392"/>
                  <a:pt x="374022" y="33392"/>
                </a:cubicBezTo>
                <a:cubicBezTo>
                  <a:pt x="374022" y="27826"/>
                  <a:pt x="374022" y="27826"/>
                  <a:pt x="374022" y="27826"/>
                </a:cubicBezTo>
                <a:cubicBezTo>
                  <a:pt x="374022" y="27826"/>
                  <a:pt x="374022" y="27826"/>
                  <a:pt x="374022" y="16696"/>
                </a:cubicBezTo>
                <a:cubicBezTo>
                  <a:pt x="374022" y="16696"/>
                  <a:pt x="374022" y="16696"/>
                  <a:pt x="351692" y="16696"/>
                </a:cubicBezTo>
                <a:cubicBezTo>
                  <a:pt x="351692" y="16696"/>
                  <a:pt x="351692" y="16696"/>
                  <a:pt x="346110" y="16696"/>
                </a:cubicBezTo>
                <a:lnTo>
                  <a:pt x="346110" y="27826"/>
                </a:lnTo>
                <a:cubicBezTo>
                  <a:pt x="346110" y="27826"/>
                  <a:pt x="351692" y="27826"/>
                  <a:pt x="351692" y="27826"/>
                </a:cubicBezTo>
                <a:cubicBezTo>
                  <a:pt x="351692" y="27826"/>
                  <a:pt x="351692" y="27826"/>
                  <a:pt x="351692" y="33392"/>
                </a:cubicBezTo>
                <a:cubicBezTo>
                  <a:pt x="351692" y="33392"/>
                  <a:pt x="351692" y="33392"/>
                  <a:pt x="346110" y="33392"/>
                </a:cubicBezTo>
                <a:cubicBezTo>
                  <a:pt x="340528" y="27826"/>
                  <a:pt x="340528" y="27826"/>
                  <a:pt x="340528" y="27826"/>
                </a:cubicBezTo>
                <a:cubicBezTo>
                  <a:pt x="340528" y="27826"/>
                  <a:pt x="340528" y="27826"/>
                  <a:pt x="340528" y="16696"/>
                </a:cubicBezTo>
                <a:cubicBezTo>
                  <a:pt x="340528" y="16696"/>
                  <a:pt x="340528" y="16696"/>
                  <a:pt x="318198" y="16696"/>
                </a:cubicBezTo>
                <a:cubicBezTo>
                  <a:pt x="318198" y="16696"/>
                  <a:pt x="318198" y="16696"/>
                  <a:pt x="312615" y="16696"/>
                </a:cubicBezTo>
                <a:cubicBezTo>
                  <a:pt x="312615" y="16696"/>
                  <a:pt x="312615" y="16696"/>
                  <a:pt x="290286" y="16696"/>
                </a:cubicBezTo>
                <a:cubicBezTo>
                  <a:pt x="290286" y="16696"/>
                  <a:pt x="290286" y="16696"/>
                  <a:pt x="290286" y="27826"/>
                </a:cubicBezTo>
                <a:cubicBezTo>
                  <a:pt x="290286" y="27826"/>
                  <a:pt x="290286" y="27826"/>
                  <a:pt x="290286" y="33392"/>
                </a:cubicBezTo>
                <a:cubicBezTo>
                  <a:pt x="284703" y="33392"/>
                  <a:pt x="284703" y="33392"/>
                  <a:pt x="284703" y="33392"/>
                </a:cubicBezTo>
                <a:cubicBezTo>
                  <a:pt x="284703" y="33392"/>
                  <a:pt x="279121" y="33392"/>
                  <a:pt x="279121" y="33392"/>
                </a:cubicBezTo>
                <a:cubicBezTo>
                  <a:pt x="279121" y="27826"/>
                  <a:pt x="279121" y="27826"/>
                  <a:pt x="279121" y="27826"/>
                </a:cubicBezTo>
                <a:cubicBezTo>
                  <a:pt x="279121" y="27826"/>
                  <a:pt x="279121" y="27826"/>
                  <a:pt x="279121" y="16696"/>
                </a:cubicBezTo>
                <a:cubicBezTo>
                  <a:pt x="279121" y="16696"/>
                  <a:pt x="279121" y="16696"/>
                  <a:pt x="256791" y="16696"/>
                </a:cubicBezTo>
                <a:cubicBezTo>
                  <a:pt x="256791" y="16696"/>
                  <a:pt x="256791" y="16696"/>
                  <a:pt x="251209" y="16696"/>
                </a:cubicBezTo>
                <a:cubicBezTo>
                  <a:pt x="251209" y="16696"/>
                  <a:pt x="251209" y="16696"/>
                  <a:pt x="228879" y="16696"/>
                </a:cubicBezTo>
                <a:cubicBezTo>
                  <a:pt x="228879" y="16696"/>
                  <a:pt x="228879" y="16696"/>
                  <a:pt x="228879" y="27826"/>
                </a:cubicBezTo>
                <a:cubicBezTo>
                  <a:pt x="228879" y="27826"/>
                  <a:pt x="228879" y="27826"/>
                  <a:pt x="223297" y="33392"/>
                </a:cubicBezTo>
                <a:cubicBezTo>
                  <a:pt x="223297" y="33392"/>
                  <a:pt x="217714" y="33392"/>
                  <a:pt x="217714" y="33392"/>
                </a:cubicBezTo>
                <a:cubicBezTo>
                  <a:pt x="217714" y="27826"/>
                  <a:pt x="217714" y="27826"/>
                  <a:pt x="217714" y="27826"/>
                </a:cubicBezTo>
                <a:cubicBezTo>
                  <a:pt x="217714" y="27826"/>
                  <a:pt x="223297" y="27826"/>
                  <a:pt x="223297" y="27826"/>
                </a:cubicBezTo>
                <a:cubicBezTo>
                  <a:pt x="223297" y="27826"/>
                  <a:pt x="223297" y="27826"/>
                  <a:pt x="223297" y="16696"/>
                </a:cubicBezTo>
                <a:cubicBezTo>
                  <a:pt x="223297" y="16696"/>
                  <a:pt x="223297" y="16696"/>
                  <a:pt x="217714" y="16696"/>
                </a:cubicBezTo>
                <a:cubicBezTo>
                  <a:pt x="217714" y="16696"/>
                  <a:pt x="217714" y="16696"/>
                  <a:pt x="195385" y="16696"/>
                </a:cubicBezTo>
                <a:cubicBezTo>
                  <a:pt x="195385" y="16696"/>
                  <a:pt x="195385" y="16696"/>
                  <a:pt x="195385" y="27826"/>
                </a:cubicBezTo>
                <a:cubicBezTo>
                  <a:pt x="195385" y="27826"/>
                  <a:pt x="195385" y="27826"/>
                  <a:pt x="195385" y="33392"/>
                </a:cubicBezTo>
                <a:cubicBezTo>
                  <a:pt x="195385" y="33392"/>
                  <a:pt x="189802" y="33392"/>
                  <a:pt x="189802" y="33392"/>
                </a:cubicBezTo>
                <a:cubicBezTo>
                  <a:pt x="189802" y="33392"/>
                  <a:pt x="189802" y="33392"/>
                  <a:pt x="184220" y="33392"/>
                </a:cubicBezTo>
                <a:cubicBezTo>
                  <a:pt x="184220" y="27826"/>
                  <a:pt x="184220" y="27826"/>
                  <a:pt x="184220" y="27826"/>
                </a:cubicBezTo>
                <a:cubicBezTo>
                  <a:pt x="184220" y="27826"/>
                  <a:pt x="184220" y="27826"/>
                  <a:pt x="184220" y="16696"/>
                </a:cubicBezTo>
                <a:cubicBezTo>
                  <a:pt x="184220" y="16696"/>
                  <a:pt x="184220" y="16696"/>
                  <a:pt x="161890" y="16696"/>
                </a:cubicBezTo>
                <a:cubicBezTo>
                  <a:pt x="161890" y="16696"/>
                  <a:pt x="161890" y="16696"/>
                  <a:pt x="156308" y="16696"/>
                </a:cubicBezTo>
                <a:cubicBezTo>
                  <a:pt x="156308" y="16696"/>
                  <a:pt x="156308" y="16696"/>
                  <a:pt x="133978" y="16696"/>
                </a:cubicBezTo>
                <a:cubicBezTo>
                  <a:pt x="133978" y="16696"/>
                  <a:pt x="133978" y="16696"/>
                  <a:pt x="133978" y="27826"/>
                </a:cubicBezTo>
                <a:cubicBezTo>
                  <a:pt x="133978" y="27826"/>
                  <a:pt x="133978" y="27826"/>
                  <a:pt x="128396" y="33392"/>
                </a:cubicBezTo>
                <a:cubicBezTo>
                  <a:pt x="122813" y="33392"/>
                  <a:pt x="122813" y="33392"/>
                  <a:pt x="122813" y="33392"/>
                </a:cubicBezTo>
                <a:cubicBezTo>
                  <a:pt x="122813" y="27826"/>
                  <a:pt x="122813" y="27826"/>
                  <a:pt x="122813" y="27826"/>
                </a:cubicBezTo>
                <a:cubicBezTo>
                  <a:pt x="122813" y="27826"/>
                  <a:pt x="128396" y="27826"/>
                  <a:pt x="128396" y="27826"/>
                </a:cubicBezTo>
                <a:cubicBezTo>
                  <a:pt x="128396" y="27826"/>
                  <a:pt x="128396" y="27826"/>
                  <a:pt x="128396" y="16696"/>
                </a:cubicBezTo>
                <a:cubicBezTo>
                  <a:pt x="128396" y="16696"/>
                  <a:pt x="128396" y="16696"/>
                  <a:pt x="122813" y="16696"/>
                </a:cubicBezTo>
                <a:cubicBezTo>
                  <a:pt x="122813" y="16696"/>
                  <a:pt x="122813" y="16696"/>
                  <a:pt x="100483" y="16696"/>
                </a:cubicBezTo>
                <a:cubicBezTo>
                  <a:pt x="100483" y="16696"/>
                  <a:pt x="100483" y="16696"/>
                  <a:pt x="100483" y="27826"/>
                </a:cubicBezTo>
                <a:cubicBezTo>
                  <a:pt x="100483" y="27826"/>
                  <a:pt x="100483" y="27826"/>
                  <a:pt x="100483" y="33392"/>
                </a:cubicBezTo>
                <a:cubicBezTo>
                  <a:pt x="94901" y="33392"/>
                  <a:pt x="94901" y="33392"/>
                  <a:pt x="94901" y="33392"/>
                </a:cubicBezTo>
                <a:cubicBezTo>
                  <a:pt x="94901" y="33392"/>
                  <a:pt x="94901" y="33392"/>
                  <a:pt x="89319" y="33392"/>
                </a:cubicBezTo>
                <a:cubicBezTo>
                  <a:pt x="89319" y="27826"/>
                  <a:pt x="89319" y="27826"/>
                  <a:pt x="89319" y="27826"/>
                </a:cubicBezTo>
                <a:cubicBezTo>
                  <a:pt x="89319" y="27826"/>
                  <a:pt x="89319" y="27826"/>
                  <a:pt x="89319" y="16696"/>
                </a:cubicBezTo>
                <a:cubicBezTo>
                  <a:pt x="89319" y="16696"/>
                  <a:pt x="89319" y="16696"/>
                  <a:pt x="66989" y="16696"/>
                </a:cubicBezTo>
                <a:cubicBezTo>
                  <a:pt x="66989" y="16696"/>
                  <a:pt x="66989" y="16696"/>
                  <a:pt x="61407" y="16696"/>
                </a:cubicBezTo>
                <a:cubicBezTo>
                  <a:pt x="61407" y="16696"/>
                  <a:pt x="61407" y="16696"/>
                  <a:pt x="44659" y="16696"/>
                </a:cubicBezTo>
                <a:cubicBezTo>
                  <a:pt x="39077" y="16696"/>
                  <a:pt x="39077" y="16696"/>
                  <a:pt x="39077" y="16696"/>
                </a:cubicBezTo>
                <a:close/>
                <a:moveTo>
                  <a:pt x="44659" y="0"/>
                </a:moveTo>
                <a:cubicBezTo>
                  <a:pt x="44659" y="0"/>
                  <a:pt x="44659" y="0"/>
                  <a:pt x="463341" y="0"/>
                </a:cubicBezTo>
                <a:cubicBezTo>
                  <a:pt x="485670" y="0"/>
                  <a:pt x="508000" y="22261"/>
                  <a:pt x="508000" y="44523"/>
                </a:cubicBezTo>
                <a:cubicBezTo>
                  <a:pt x="508000" y="44523"/>
                  <a:pt x="508000" y="44523"/>
                  <a:pt x="508000" y="322788"/>
                </a:cubicBezTo>
                <a:cubicBezTo>
                  <a:pt x="508000" y="345049"/>
                  <a:pt x="485670" y="367310"/>
                  <a:pt x="463341" y="367310"/>
                </a:cubicBezTo>
                <a:cubicBezTo>
                  <a:pt x="463341" y="367310"/>
                  <a:pt x="463341" y="367310"/>
                  <a:pt x="273539" y="367310"/>
                </a:cubicBezTo>
                <a:cubicBezTo>
                  <a:pt x="273539" y="367310"/>
                  <a:pt x="273539" y="367310"/>
                  <a:pt x="273539" y="400702"/>
                </a:cubicBezTo>
                <a:cubicBezTo>
                  <a:pt x="273539" y="400702"/>
                  <a:pt x="273539" y="400702"/>
                  <a:pt x="407517" y="400702"/>
                </a:cubicBezTo>
                <a:cubicBezTo>
                  <a:pt x="407517" y="400702"/>
                  <a:pt x="407517" y="400702"/>
                  <a:pt x="424264" y="422963"/>
                </a:cubicBezTo>
                <a:cubicBezTo>
                  <a:pt x="424264" y="422963"/>
                  <a:pt x="424264" y="422963"/>
                  <a:pt x="424264" y="439659"/>
                </a:cubicBezTo>
                <a:cubicBezTo>
                  <a:pt x="424264" y="439659"/>
                  <a:pt x="424264" y="439659"/>
                  <a:pt x="83736" y="439659"/>
                </a:cubicBezTo>
                <a:cubicBezTo>
                  <a:pt x="83736" y="439659"/>
                  <a:pt x="83736" y="439659"/>
                  <a:pt x="83736" y="422963"/>
                </a:cubicBezTo>
                <a:cubicBezTo>
                  <a:pt x="83736" y="422963"/>
                  <a:pt x="83736" y="422963"/>
                  <a:pt x="100483" y="400702"/>
                </a:cubicBezTo>
                <a:cubicBezTo>
                  <a:pt x="100483" y="400702"/>
                  <a:pt x="100483" y="400702"/>
                  <a:pt x="234462" y="400702"/>
                </a:cubicBezTo>
                <a:cubicBezTo>
                  <a:pt x="234462" y="400702"/>
                  <a:pt x="234462" y="400702"/>
                  <a:pt x="234462" y="367310"/>
                </a:cubicBezTo>
                <a:cubicBezTo>
                  <a:pt x="234462" y="367310"/>
                  <a:pt x="234462" y="367310"/>
                  <a:pt x="44659" y="367310"/>
                </a:cubicBezTo>
                <a:cubicBezTo>
                  <a:pt x="22330" y="367310"/>
                  <a:pt x="0" y="345049"/>
                  <a:pt x="0" y="322788"/>
                </a:cubicBezTo>
                <a:cubicBezTo>
                  <a:pt x="0" y="322788"/>
                  <a:pt x="0" y="322788"/>
                  <a:pt x="0" y="44523"/>
                </a:cubicBezTo>
                <a:cubicBezTo>
                  <a:pt x="0" y="22261"/>
                  <a:pt x="22330" y="0"/>
                  <a:pt x="44659" y="0"/>
                </a:cubicBezTo>
                <a:close/>
              </a:path>
            </a:pathLst>
          </a:custGeom>
          <a:solidFill>
            <a:schemeClr val="l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 name="îṣlíďê"/>
          <p:cNvSpPr/>
          <p:nvPr>
            <p:custDataLst>
              <p:tags r:id="rId6"/>
            </p:custDataLst>
          </p:nvPr>
        </p:nvSpPr>
        <p:spPr>
          <a:xfrm>
            <a:off x="6725920" y="1615440"/>
            <a:ext cx="621030" cy="621030"/>
          </a:xfrm>
          <a:prstGeom prst="ellipse">
            <a:avLst/>
          </a:prstGeom>
          <a:solidFill>
            <a:schemeClr val="accent1"/>
          </a:solidFill>
          <a:ln w="3175">
            <a:solidFill>
              <a:schemeClr val="lt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1" name="ï$lîďé"/>
          <p:cNvSpPr/>
          <p:nvPr>
            <p:custDataLst>
              <p:tags r:id="rId7"/>
            </p:custDataLst>
          </p:nvPr>
        </p:nvSpPr>
        <p:spPr bwMode="auto">
          <a:xfrm>
            <a:off x="6892290" y="1788160"/>
            <a:ext cx="288290" cy="274955"/>
          </a:xfrm>
          <a:custGeom>
            <a:avLst/>
            <a:gdLst>
              <a:gd name="connsiteX0" fmla="*/ 384794 w 508000"/>
              <a:gd name="connsiteY0" fmla="*/ 273731 h 483729"/>
              <a:gd name="connsiteX1" fmla="*/ 353563 w 508000"/>
              <a:gd name="connsiteY1" fmla="*/ 304966 h 483729"/>
              <a:gd name="connsiteX2" fmla="*/ 384794 w 508000"/>
              <a:gd name="connsiteY2" fmla="*/ 336028 h 483729"/>
              <a:gd name="connsiteX3" fmla="*/ 415853 w 508000"/>
              <a:gd name="connsiteY3" fmla="*/ 304966 h 483729"/>
              <a:gd name="connsiteX4" fmla="*/ 384794 w 508000"/>
              <a:gd name="connsiteY4" fmla="*/ 273731 h 483729"/>
              <a:gd name="connsiteX5" fmla="*/ 336747 w 508000"/>
              <a:gd name="connsiteY5" fmla="*/ 237348 h 483729"/>
              <a:gd name="connsiteX6" fmla="*/ 488781 w 508000"/>
              <a:gd name="connsiteY6" fmla="*/ 237348 h 483729"/>
              <a:gd name="connsiteX7" fmla="*/ 490497 w 508000"/>
              <a:gd name="connsiteY7" fmla="*/ 237520 h 483729"/>
              <a:gd name="connsiteX8" fmla="*/ 498734 w 508000"/>
              <a:gd name="connsiteY8" fmla="*/ 240094 h 483729"/>
              <a:gd name="connsiteX9" fmla="*/ 508000 w 508000"/>
              <a:gd name="connsiteY9" fmla="*/ 256569 h 483729"/>
              <a:gd name="connsiteX10" fmla="*/ 508000 w 508000"/>
              <a:gd name="connsiteY10" fmla="*/ 353362 h 483729"/>
              <a:gd name="connsiteX11" fmla="*/ 498734 w 508000"/>
              <a:gd name="connsiteY11" fmla="*/ 369837 h 483729"/>
              <a:gd name="connsiteX12" fmla="*/ 490497 w 508000"/>
              <a:gd name="connsiteY12" fmla="*/ 372412 h 483729"/>
              <a:gd name="connsiteX13" fmla="*/ 488781 w 508000"/>
              <a:gd name="connsiteY13" fmla="*/ 372583 h 483729"/>
              <a:gd name="connsiteX14" fmla="*/ 336747 w 508000"/>
              <a:gd name="connsiteY14" fmla="*/ 372583 h 483729"/>
              <a:gd name="connsiteX15" fmla="*/ 317528 w 508000"/>
              <a:gd name="connsiteY15" fmla="*/ 353362 h 483729"/>
              <a:gd name="connsiteX16" fmla="*/ 317528 w 508000"/>
              <a:gd name="connsiteY16" fmla="*/ 256569 h 483729"/>
              <a:gd name="connsiteX17" fmla="*/ 336747 w 508000"/>
              <a:gd name="connsiteY17" fmla="*/ 237348 h 483729"/>
              <a:gd name="connsiteX18" fmla="*/ 19225 w 508000"/>
              <a:gd name="connsiteY18" fmla="*/ 126314 h 483729"/>
              <a:gd name="connsiteX19" fmla="*/ 463117 w 508000"/>
              <a:gd name="connsiteY19" fmla="*/ 126314 h 483729"/>
              <a:gd name="connsiteX20" fmla="*/ 482342 w 508000"/>
              <a:gd name="connsiteY20" fmla="*/ 145541 h 483729"/>
              <a:gd name="connsiteX21" fmla="*/ 482342 w 508000"/>
              <a:gd name="connsiteY21" fmla="*/ 220045 h 483729"/>
              <a:gd name="connsiteX22" fmla="*/ 336781 w 508000"/>
              <a:gd name="connsiteY22" fmla="*/ 220045 h 483729"/>
              <a:gd name="connsiteX23" fmla="*/ 300219 w 508000"/>
              <a:gd name="connsiteY23" fmla="*/ 256611 h 483729"/>
              <a:gd name="connsiteX24" fmla="*/ 300219 w 508000"/>
              <a:gd name="connsiteY24" fmla="*/ 353261 h 483729"/>
              <a:gd name="connsiteX25" fmla="*/ 336781 w 508000"/>
              <a:gd name="connsiteY25" fmla="*/ 389826 h 483729"/>
              <a:gd name="connsiteX26" fmla="*/ 482170 w 508000"/>
              <a:gd name="connsiteY26" fmla="*/ 389826 h 483729"/>
              <a:gd name="connsiteX27" fmla="*/ 482170 w 508000"/>
              <a:gd name="connsiteY27" fmla="*/ 464502 h 483729"/>
              <a:gd name="connsiteX28" fmla="*/ 462945 w 508000"/>
              <a:gd name="connsiteY28" fmla="*/ 483729 h 483729"/>
              <a:gd name="connsiteX29" fmla="*/ 19225 w 508000"/>
              <a:gd name="connsiteY29" fmla="*/ 483729 h 483729"/>
              <a:gd name="connsiteX30" fmla="*/ 0 w 508000"/>
              <a:gd name="connsiteY30" fmla="*/ 464502 h 483729"/>
              <a:gd name="connsiteX31" fmla="*/ 0 w 508000"/>
              <a:gd name="connsiteY31" fmla="*/ 145541 h 483729"/>
              <a:gd name="connsiteX32" fmla="*/ 2575 w 508000"/>
              <a:gd name="connsiteY32" fmla="*/ 135756 h 483729"/>
              <a:gd name="connsiteX33" fmla="*/ 19225 w 508000"/>
              <a:gd name="connsiteY33" fmla="*/ 126314 h 483729"/>
              <a:gd name="connsiteX34" fmla="*/ 395948 w 508000"/>
              <a:gd name="connsiteY34" fmla="*/ 38585 h 483729"/>
              <a:gd name="connsiteX35" fmla="*/ 414482 w 508000"/>
              <a:gd name="connsiteY35" fmla="*/ 53008 h 483729"/>
              <a:gd name="connsiteX36" fmla="*/ 428898 w 508000"/>
              <a:gd name="connsiteY36" fmla="*/ 109844 h 483729"/>
              <a:gd name="connsiteX37" fmla="*/ 112266 w 508000"/>
              <a:gd name="connsiteY37" fmla="*/ 109844 h 483729"/>
              <a:gd name="connsiteX38" fmla="*/ 302932 w 508000"/>
              <a:gd name="connsiteY38" fmla="*/ 61422 h 483729"/>
              <a:gd name="connsiteX39" fmla="*/ 391142 w 508000"/>
              <a:gd name="connsiteY39" fmla="*/ 39100 h 483729"/>
              <a:gd name="connsiteX40" fmla="*/ 395948 w 508000"/>
              <a:gd name="connsiteY40" fmla="*/ 38585 h 483729"/>
              <a:gd name="connsiteX41" fmla="*/ 263751 w 508000"/>
              <a:gd name="connsiteY41" fmla="*/ 783 h 483729"/>
              <a:gd name="connsiteX42" fmla="*/ 275118 w 508000"/>
              <a:gd name="connsiteY42" fmla="*/ 10120 h 483729"/>
              <a:gd name="connsiteX43" fmla="*/ 294335 w 508000"/>
              <a:gd name="connsiteY43" fmla="*/ 45665 h 483729"/>
              <a:gd name="connsiteX44" fmla="*/ 67677 w 508000"/>
              <a:gd name="connsiteY44" fmla="*/ 103189 h 483729"/>
              <a:gd name="connsiteX45" fmla="*/ 59270 w 508000"/>
              <a:gd name="connsiteY45" fmla="*/ 105250 h 483729"/>
              <a:gd name="connsiteX46" fmla="*/ 249038 w 508000"/>
              <a:gd name="connsiteY46" fmla="*/ 2392 h 483729"/>
              <a:gd name="connsiteX47" fmla="*/ 263751 w 508000"/>
              <a:gd name="connsiteY47" fmla="*/ 783 h 48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08000" h="483729">
                <a:moveTo>
                  <a:pt x="384794" y="273731"/>
                </a:moveTo>
                <a:cubicBezTo>
                  <a:pt x="367463" y="273731"/>
                  <a:pt x="353563" y="287804"/>
                  <a:pt x="353563" y="304966"/>
                </a:cubicBezTo>
                <a:cubicBezTo>
                  <a:pt x="353563" y="322127"/>
                  <a:pt x="367463" y="336028"/>
                  <a:pt x="384794" y="336028"/>
                </a:cubicBezTo>
                <a:cubicBezTo>
                  <a:pt x="401953" y="336028"/>
                  <a:pt x="415853" y="322127"/>
                  <a:pt x="415853" y="304966"/>
                </a:cubicBezTo>
                <a:cubicBezTo>
                  <a:pt x="415853" y="287632"/>
                  <a:pt x="401953" y="273731"/>
                  <a:pt x="384794" y="273731"/>
                </a:cubicBezTo>
                <a:close/>
                <a:moveTo>
                  <a:pt x="336747" y="237348"/>
                </a:moveTo>
                <a:cubicBezTo>
                  <a:pt x="336747" y="237348"/>
                  <a:pt x="336747" y="237348"/>
                  <a:pt x="488781" y="237348"/>
                </a:cubicBezTo>
                <a:cubicBezTo>
                  <a:pt x="489468" y="237348"/>
                  <a:pt x="489811" y="237348"/>
                  <a:pt x="490497" y="237520"/>
                </a:cubicBezTo>
                <a:cubicBezTo>
                  <a:pt x="493414" y="237691"/>
                  <a:pt x="496160" y="238549"/>
                  <a:pt x="498734" y="240094"/>
                </a:cubicBezTo>
                <a:cubicBezTo>
                  <a:pt x="504225" y="243526"/>
                  <a:pt x="508000" y="249533"/>
                  <a:pt x="508000" y="256569"/>
                </a:cubicBezTo>
                <a:cubicBezTo>
                  <a:pt x="508000" y="256569"/>
                  <a:pt x="508000" y="256569"/>
                  <a:pt x="508000" y="353362"/>
                </a:cubicBezTo>
                <a:cubicBezTo>
                  <a:pt x="508000" y="360398"/>
                  <a:pt x="504225" y="366405"/>
                  <a:pt x="498734" y="369837"/>
                </a:cubicBezTo>
                <a:cubicBezTo>
                  <a:pt x="496160" y="371382"/>
                  <a:pt x="493414" y="372240"/>
                  <a:pt x="490497" y="372412"/>
                </a:cubicBezTo>
                <a:cubicBezTo>
                  <a:pt x="489811" y="372412"/>
                  <a:pt x="489468" y="372583"/>
                  <a:pt x="488781" y="372583"/>
                </a:cubicBezTo>
                <a:cubicBezTo>
                  <a:pt x="488781" y="372583"/>
                  <a:pt x="488781" y="372583"/>
                  <a:pt x="336747" y="372583"/>
                </a:cubicBezTo>
                <a:cubicBezTo>
                  <a:pt x="326108" y="372583"/>
                  <a:pt x="317528" y="363831"/>
                  <a:pt x="317528" y="353362"/>
                </a:cubicBezTo>
                <a:cubicBezTo>
                  <a:pt x="317528" y="353362"/>
                  <a:pt x="317528" y="353362"/>
                  <a:pt x="317528" y="256569"/>
                </a:cubicBezTo>
                <a:cubicBezTo>
                  <a:pt x="317528" y="246101"/>
                  <a:pt x="326108" y="237348"/>
                  <a:pt x="336747" y="237348"/>
                </a:cubicBezTo>
                <a:close/>
                <a:moveTo>
                  <a:pt x="19225" y="126314"/>
                </a:moveTo>
                <a:cubicBezTo>
                  <a:pt x="19225" y="126314"/>
                  <a:pt x="19225" y="126314"/>
                  <a:pt x="463117" y="126314"/>
                </a:cubicBezTo>
                <a:cubicBezTo>
                  <a:pt x="473588" y="126314"/>
                  <a:pt x="482342" y="134897"/>
                  <a:pt x="482342" y="145541"/>
                </a:cubicBezTo>
                <a:cubicBezTo>
                  <a:pt x="482342" y="145541"/>
                  <a:pt x="482342" y="145541"/>
                  <a:pt x="482342" y="220045"/>
                </a:cubicBezTo>
                <a:cubicBezTo>
                  <a:pt x="482342" y="220045"/>
                  <a:pt x="482342" y="220045"/>
                  <a:pt x="336781" y="220045"/>
                </a:cubicBezTo>
                <a:cubicBezTo>
                  <a:pt x="316698" y="220045"/>
                  <a:pt x="300219" y="236525"/>
                  <a:pt x="300219" y="256611"/>
                </a:cubicBezTo>
                <a:cubicBezTo>
                  <a:pt x="300219" y="256611"/>
                  <a:pt x="300219" y="256611"/>
                  <a:pt x="300219" y="353261"/>
                </a:cubicBezTo>
                <a:cubicBezTo>
                  <a:pt x="300219" y="373518"/>
                  <a:pt x="316698" y="389826"/>
                  <a:pt x="336781" y="389826"/>
                </a:cubicBezTo>
                <a:cubicBezTo>
                  <a:pt x="336781" y="389826"/>
                  <a:pt x="336781" y="389826"/>
                  <a:pt x="482170" y="389826"/>
                </a:cubicBezTo>
                <a:cubicBezTo>
                  <a:pt x="482170" y="389826"/>
                  <a:pt x="482170" y="389826"/>
                  <a:pt x="482170" y="464502"/>
                </a:cubicBezTo>
                <a:cubicBezTo>
                  <a:pt x="482170" y="474974"/>
                  <a:pt x="473588" y="483729"/>
                  <a:pt x="462945" y="483729"/>
                </a:cubicBezTo>
                <a:cubicBezTo>
                  <a:pt x="462945" y="483729"/>
                  <a:pt x="462945" y="483729"/>
                  <a:pt x="19225" y="483729"/>
                </a:cubicBezTo>
                <a:cubicBezTo>
                  <a:pt x="8583" y="483729"/>
                  <a:pt x="0" y="474974"/>
                  <a:pt x="0" y="464502"/>
                </a:cubicBezTo>
                <a:cubicBezTo>
                  <a:pt x="0" y="464502"/>
                  <a:pt x="0" y="464502"/>
                  <a:pt x="0" y="145541"/>
                </a:cubicBezTo>
                <a:cubicBezTo>
                  <a:pt x="0" y="141936"/>
                  <a:pt x="1030" y="138674"/>
                  <a:pt x="2575" y="135756"/>
                </a:cubicBezTo>
                <a:cubicBezTo>
                  <a:pt x="6008" y="130091"/>
                  <a:pt x="12187" y="126314"/>
                  <a:pt x="19225" y="126314"/>
                </a:cubicBezTo>
                <a:close/>
                <a:moveTo>
                  <a:pt x="395948" y="38585"/>
                </a:moveTo>
                <a:cubicBezTo>
                  <a:pt x="404357" y="38585"/>
                  <a:pt x="412251" y="44251"/>
                  <a:pt x="414482" y="53008"/>
                </a:cubicBezTo>
                <a:cubicBezTo>
                  <a:pt x="414482" y="53008"/>
                  <a:pt x="414482" y="53008"/>
                  <a:pt x="428898" y="109844"/>
                </a:cubicBezTo>
                <a:cubicBezTo>
                  <a:pt x="428898" y="109844"/>
                  <a:pt x="428898" y="109844"/>
                  <a:pt x="112266" y="109844"/>
                </a:cubicBezTo>
                <a:cubicBezTo>
                  <a:pt x="112266" y="109844"/>
                  <a:pt x="112266" y="109844"/>
                  <a:pt x="302932" y="61422"/>
                </a:cubicBezTo>
                <a:cubicBezTo>
                  <a:pt x="302932" y="61422"/>
                  <a:pt x="302932" y="61422"/>
                  <a:pt x="391142" y="39100"/>
                </a:cubicBezTo>
                <a:cubicBezTo>
                  <a:pt x="392687" y="38757"/>
                  <a:pt x="394403" y="38585"/>
                  <a:pt x="395948" y="38585"/>
                </a:cubicBezTo>
                <a:close/>
                <a:moveTo>
                  <a:pt x="263751" y="783"/>
                </a:moveTo>
                <a:cubicBezTo>
                  <a:pt x="268469" y="2178"/>
                  <a:pt x="272630" y="5397"/>
                  <a:pt x="275118" y="10120"/>
                </a:cubicBezTo>
                <a:cubicBezTo>
                  <a:pt x="275118" y="10120"/>
                  <a:pt x="275118" y="10120"/>
                  <a:pt x="294335" y="45665"/>
                </a:cubicBezTo>
                <a:cubicBezTo>
                  <a:pt x="294335" y="45665"/>
                  <a:pt x="294335" y="45665"/>
                  <a:pt x="67677" y="103189"/>
                </a:cubicBezTo>
                <a:cubicBezTo>
                  <a:pt x="67677" y="103189"/>
                  <a:pt x="67677" y="103189"/>
                  <a:pt x="59270" y="105250"/>
                </a:cubicBezTo>
                <a:cubicBezTo>
                  <a:pt x="59270" y="105250"/>
                  <a:pt x="59270" y="105250"/>
                  <a:pt x="249038" y="2392"/>
                </a:cubicBezTo>
                <a:cubicBezTo>
                  <a:pt x="253757" y="-183"/>
                  <a:pt x="259033" y="-613"/>
                  <a:pt x="263751" y="783"/>
                </a:cubicBezTo>
                <a:close/>
              </a:path>
            </a:pathLst>
          </a:custGeom>
          <a:solidFill>
            <a:schemeClr val="l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2" name="îs1îḑe"/>
          <p:cNvSpPr/>
          <p:nvPr>
            <p:custDataLst>
              <p:tags r:id="rId8"/>
            </p:custDataLst>
          </p:nvPr>
        </p:nvSpPr>
        <p:spPr>
          <a:xfrm>
            <a:off x="6725920" y="2742565"/>
            <a:ext cx="621030" cy="621030"/>
          </a:xfrm>
          <a:prstGeom prst="ellipse">
            <a:avLst/>
          </a:prstGeom>
          <a:solidFill>
            <a:schemeClr val="accent2"/>
          </a:solidFill>
          <a:ln w="3175">
            <a:solidFill>
              <a:schemeClr val="lt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3" name="íS1îḑé"/>
          <p:cNvSpPr/>
          <p:nvPr>
            <p:custDataLst>
              <p:tags r:id="rId9"/>
            </p:custDataLst>
          </p:nvPr>
        </p:nvSpPr>
        <p:spPr bwMode="auto">
          <a:xfrm>
            <a:off x="6892290" y="2908300"/>
            <a:ext cx="288290" cy="288290"/>
          </a:xfrm>
          <a:custGeom>
            <a:avLst/>
            <a:gdLst>
              <a:gd name="connsiteX0" fmla="*/ 304145 w 508000"/>
              <a:gd name="connsiteY0" fmla="*/ 402460 h 508000"/>
              <a:gd name="connsiteX1" fmla="*/ 321059 w 508000"/>
              <a:gd name="connsiteY1" fmla="*/ 426292 h 508000"/>
              <a:gd name="connsiteX2" fmla="*/ 361651 w 508000"/>
              <a:gd name="connsiteY2" fmla="*/ 480764 h 508000"/>
              <a:gd name="connsiteX3" fmla="*/ 253405 w 508000"/>
              <a:gd name="connsiteY3" fmla="*/ 508000 h 508000"/>
              <a:gd name="connsiteX4" fmla="*/ 185751 w 508000"/>
              <a:gd name="connsiteY4" fmla="*/ 497787 h 508000"/>
              <a:gd name="connsiteX5" fmla="*/ 304145 w 508000"/>
              <a:gd name="connsiteY5" fmla="*/ 402460 h 508000"/>
              <a:gd name="connsiteX6" fmla="*/ 291291 w 508000"/>
              <a:gd name="connsiteY6" fmla="*/ 348986 h 508000"/>
              <a:gd name="connsiteX7" fmla="*/ 308378 w 508000"/>
              <a:gd name="connsiteY7" fmla="*/ 348986 h 508000"/>
              <a:gd name="connsiteX8" fmla="*/ 315213 w 508000"/>
              <a:gd name="connsiteY8" fmla="*/ 358837 h 508000"/>
              <a:gd name="connsiteX9" fmla="*/ 304961 w 508000"/>
              <a:gd name="connsiteY9" fmla="*/ 368687 h 508000"/>
              <a:gd name="connsiteX10" fmla="*/ 291291 w 508000"/>
              <a:gd name="connsiteY10" fmla="*/ 348986 h 508000"/>
              <a:gd name="connsiteX11" fmla="*/ 223414 w 508000"/>
              <a:gd name="connsiteY11" fmla="*/ 348986 h 508000"/>
              <a:gd name="connsiteX12" fmla="*/ 250565 w 508000"/>
              <a:gd name="connsiteY12" fmla="*/ 348986 h 508000"/>
              <a:gd name="connsiteX13" fmla="*/ 253959 w 508000"/>
              <a:gd name="connsiteY13" fmla="*/ 348986 h 508000"/>
              <a:gd name="connsiteX14" fmla="*/ 264140 w 508000"/>
              <a:gd name="connsiteY14" fmla="*/ 348986 h 508000"/>
              <a:gd name="connsiteX15" fmla="*/ 291291 w 508000"/>
              <a:gd name="connsiteY15" fmla="*/ 385985 h 508000"/>
              <a:gd name="connsiteX16" fmla="*/ 158931 w 508000"/>
              <a:gd name="connsiteY16" fmla="*/ 486892 h 508000"/>
              <a:gd name="connsiteX17" fmla="*/ 118205 w 508000"/>
              <a:gd name="connsiteY17" fmla="*/ 466711 h 508000"/>
              <a:gd name="connsiteX18" fmla="*/ 172506 w 508000"/>
              <a:gd name="connsiteY18" fmla="*/ 372531 h 508000"/>
              <a:gd name="connsiteX19" fmla="*/ 186082 w 508000"/>
              <a:gd name="connsiteY19" fmla="*/ 375895 h 508000"/>
              <a:gd name="connsiteX20" fmla="*/ 223414 w 508000"/>
              <a:gd name="connsiteY20" fmla="*/ 348986 h 508000"/>
              <a:gd name="connsiteX21" fmla="*/ 493928 w 508000"/>
              <a:gd name="connsiteY21" fmla="*/ 332100 h 508000"/>
              <a:gd name="connsiteX22" fmla="*/ 382299 w 508000"/>
              <a:gd name="connsiteY22" fmla="*/ 470006 h 508000"/>
              <a:gd name="connsiteX23" fmla="*/ 318028 w 508000"/>
              <a:gd name="connsiteY23" fmla="*/ 385917 h 508000"/>
              <a:gd name="connsiteX24" fmla="*/ 334941 w 508000"/>
              <a:gd name="connsiteY24" fmla="*/ 372463 h 508000"/>
              <a:gd name="connsiteX25" fmla="*/ 348472 w 508000"/>
              <a:gd name="connsiteY25" fmla="*/ 375826 h 508000"/>
              <a:gd name="connsiteX26" fmla="*/ 389065 w 508000"/>
              <a:gd name="connsiteY26" fmla="*/ 342191 h 508000"/>
              <a:gd name="connsiteX27" fmla="*/ 493928 w 508000"/>
              <a:gd name="connsiteY27" fmla="*/ 332100 h 508000"/>
              <a:gd name="connsiteX28" fmla="*/ 2814 w 508000"/>
              <a:gd name="connsiteY28" fmla="*/ 301141 h 508000"/>
              <a:gd name="connsiteX29" fmla="*/ 145973 w 508000"/>
              <a:gd name="connsiteY29" fmla="*/ 338291 h 508000"/>
              <a:gd name="connsiteX30" fmla="*/ 156199 w 508000"/>
              <a:gd name="connsiteY30" fmla="*/ 358555 h 508000"/>
              <a:gd name="connsiteX31" fmla="*/ 98254 w 508000"/>
              <a:gd name="connsiteY31" fmla="*/ 453119 h 508000"/>
              <a:gd name="connsiteX32" fmla="*/ 2814 w 508000"/>
              <a:gd name="connsiteY32" fmla="*/ 301141 h 508000"/>
              <a:gd name="connsiteX33" fmla="*/ 223589 w 508000"/>
              <a:gd name="connsiteY33" fmla="*/ 291291 h 508000"/>
              <a:gd name="connsiteX34" fmla="*/ 247667 w 508000"/>
              <a:gd name="connsiteY34" fmla="*/ 327878 h 508000"/>
              <a:gd name="connsiteX35" fmla="*/ 227028 w 508000"/>
              <a:gd name="connsiteY35" fmla="*/ 327878 h 508000"/>
              <a:gd name="connsiteX36" fmla="*/ 216709 w 508000"/>
              <a:gd name="connsiteY36" fmla="*/ 304595 h 508000"/>
              <a:gd name="connsiteX37" fmla="*/ 223589 w 508000"/>
              <a:gd name="connsiteY37" fmla="*/ 291291 h 508000"/>
              <a:gd name="connsiteX38" fmla="*/ 426916 w 508000"/>
              <a:gd name="connsiteY38" fmla="*/ 246260 h 508000"/>
              <a:gd name="connsiteX39" fmla="*/ 481263 w 508000"/>
              <a:gd name="connsiteY39" fmla="*/ 310672 h 508000"/>
              <a:gd name="connsiteX40" fmla="*/ 389552 w 508000"/>
              <a:gd name="connsiteY40" fmla="*/ 320842 h 508000"/>
              <a:gd name="connsiteX41" fmla="*/ 382759 w 508000"/>
              <a:gd name="connsiteY41" fmla="*/ 307282 h 508000"/>
              <a:gd name="connsiteX42" fmla="*/ 426916 w 508000"/>
              <a:gd name="connsiteY42" fmla="*/ 246260 h 508000"/>
              <a:gd name="connsiteX43" fmla="*/ 447490 w 508000"/>
              <a:gd name="connsiteY43" fmla="*/ 236410 h 508000"/>
              <a:gd name="connsiteX44" fmla="*/ 508000 w 508000"/>
              <a:gd name="connsiteY44" fmla="*/ 256851 h 508000"/>
              <a:gd name="connsiteX45" fmla="*/ 501277 w 508000"/>
              <a:gd name="connsiteY45" fmla="*/ 301141 h 508000"/>
              <a:gd name="connsiteX46" fmla="*/ 447490 w 508000"/>
              <a:gd name="connsiteY46" fmla="*/ 236410 h 508000"/>
              <a:gd name="connsiteX47" fmla="*/ 172473 w 508000"/>
              <a:gd name="connsiteY47" fmla="*/ 212488 h 508000"/>
              <a:gd name="connsiteX48" fmla="*/ 199528 w 508000"/>
              <a:gd name="connsiteY48" fmla="*/ 260151 h 508000"/>
              <a:gd name="connsiteX49" fmla="*/ 209673 w 508000"/>
              <a:gd name="connsiteY49" fmla="*/ 273769 h 508000"/>
              <a:gd name="connsiteX50" fmla="*/ 196146 w 508000"/>
              <a:gd name="connsiteY50" fmla="*/ 290792 h 508000"/>
              <a:gd name="connsiteX51" fmla="*/ 186000 w 508000"/>
              <a:gd name="connsiteY51" fmla="*/ 290792 h 508000"/>
              <a:gd name="connsiteX52" fmla="*/ 145418 w 508000"/>
              <a:gd name="connsiteY52" fmla="*/ 318028 h 508000"/>
              <a:gd name="connsiteX53" fmla="*/ 0 w 508000"/>
              <a:gd name="connsiteY53" fmla="*/ 273769 h 508000"/>
              <a:gd name="connsiteX54" fmla="*/ 0 w 508000"/>
              <a:gd name="connsiteY54" fmla="*/ 253342 h 508000"/>
              <a:gd name="connsiteX55" fmla="*/ 0 w 508000"/>
              <a:gd name="connsiteY55" fmla="*/ 229510 h 508000"/>
              <a:gd name="connsiteX56" fmla="*/ 172473 w 508000"/>
              <a:gd name="connsiteY56" fmla="*/ 212488 h 508000"/>
              <a:gd name="connsiteX57" fmla="*/ 284146 w 508000"/>
              <a:gd name="connsiteY57" fmla="*/ 209673 h 508000"/>
              <a:gd name="connsiteX58" fmla="*/ 413717 w 508000"/>
              <a:gd name="connsiteY58" fmla="*/ 226559 h 508000"/>
              <a:gd name="connsiteX59" fmla="*/ 365980 w 508000"/>
              <a:gd name="connsiteY59" fmla="*/ 294105 h 508000"/>
              <a:gd name="connsiteX60" fmla="*/ 348932 w 508000"/>
              <a:gd name="connsiteY60" fmla="*/ 290728 h 508000"/>
              <a:gd name="connsiteX61" fmla="*/ 304605 w 508000"/>
              <a:gd name="connsiteY61" fmla="*/ 324501 h 508000"/>
              <a:gd name="connsiteX62" fmla="*/ 273917 w 508000"/>
              <a:gd name="connsiteY62" fmla="*/ 327878 h 508000"/>
              <a:gd name="connsiteX63" fmla="*/ 236410 w 508000"/>
              <a:gd name="connsiteY63" fmla="*/ 273842 h 508000"/>
              <a:gd name="connsiteX64" fmla="*/ 263688 w 508000"/>
              <a:gd name="connsiteY64" fmla="*/ 233314 h 508000"/>
              <a:gd name="connsiteX65" fmla="*/ 284146 w 508000"/>
              <a:gd name="connsiteY65" fmla="*/ 209673 h 508000"/>
              <a:gd name="connsiteX66" fmla="*/ 257518 w 508000"/>
              <a:gd name="connsiteY66" fmla="*/ 209673 h 508000"/>
              <a:gd name="connsiteX67" fmla="*/ 247433 w 508000"/>
              <a:gd name="connsiteY67" fmla="*/ 223095 h 508000"/>
              <a:gd name="connsiteX68" fmla="*/ 223901 w 508000"/>
              <a:gd name="connsiteY68" fmla="*/ 253296 h 508000"/>
              <a:gd name="connsiteX69" fmla="*/ 220540 w 508000"/>
              <a:gd name="connsiteY69" fmla="*/ 246585 h 508000"/>
              <a:gd name="connsiteX70" fmla="*/ 197008 w 508000"/>
              <a:gd name="connsiteY70" fmla="*/ 213028 h 508000"/>
              <a:gd name="connsiteX71" fmla="*/ 257518 w 508000"/>
              <a:gd name="connsiteY71" fmla="*/ 209673 h 508000"/>
              <a:gd name="connsiteX72" fmla="*/ 335564 w 508000"/>
              <a:gd name="connsiteY72" fmla="*/ 154792 h 508000"/>
              <a:gd name="connsiteX73" fmla="*/ 355698 w 508000"/>
              <a:gd name="connsiteY73" fmla="*/ 158256 h 508000"/>
              <a:gd name="connsiteX74" fmla="*/ 365765 w 508000"/>
              <a:gd name="connsiteY74" fmla="*/ 158256 h 508000"/>
              <a:gd name="connsiteX75" fmla="*/ 379187 w 508000"/>
              <a:gd name="connsiteY75" fmla="*/ 179039 h 508000"/>
              <a:gd name="connsiteX76" fmla="*/ 392610 w 508000"/>
              <a:gd name="connsiteY76" fmla="*/ 199822 h 508000"/>
              <a:gd name="connsiteX77" fmla="*/ 305363 w 508000"/>
              <a:gd name="connsiteY77" fmla="*/ 189430 h 508000"/>
              <a:gd name="connsiteX78" fmla="*/ 335564 w 508000"/>
              <a:gd name="connsiteY78" fmla="*/ 154792 h 508000"/>
              <a:gd name="connsiteX79" fmla="*/ 483912 w 508000"/>
              <a:gd name="connsiteY79" fmla="*/ 151978 h 508000"/>
              <a:gd name="connsiteX80" fmla="*/ 503778 w 508000"/>
              <a:gd name="connsiteY80" fmla="*/ 233596 h 508000"/>
              <a:gd name="connsiteX81" fmla="*/ 447490 w 508000"/>
              <a:gd name="connsiteY81" fmla="*/ 213191 h 508000"/>
              <a:gd name="connsiteX82" fmla="*/ 483912 w 508000"/>
              <a:gd name="connsiteY82" fmla="*/ 151978 h 508000"/>
              <a:gd name="connsiteX83" fmla="*/ 436962 w 508000"/>
              <a:gd name="connsiteY83" fmla="*/ 77396 h 508000"/>
              <a:gd name="connsiteX84" fmla="*/ 474227 w 508000"/>
              <a:gd name="connsiteY84" fmla="*/ 127944 h 508000"/>
              <a:gd name="connsiteX85" fmla="*/ 426799 w 508000"/>
              <a:gd name="connsiteY85" fmla="*/ 205451 h 508000"/>
              <a:gd name="connsiteX86" fmla="*/ 423411 w 508000"/>
              <a:gd name="connsiteY86" fmla="*/ 205451 h 508000"/>
              <a:gd name="connsiteX87" fmla="*/ 396310 w 508000"/>
              <a:gd name="connsiteY87" fmla="*/ 168382 h 508000"/>
              <a:gd name="connsiteX88" fmla="*/ 382759 w 508000"/>
              <a:gd name="connsiteY88" fmla="*/ 148163 h 508000"/>
              <a:gd name="connsiteX89" fmla="*/ 399698 w 508000"/>
              <a:gd name="connsiteY89" fmla="*/ 117834 h 508000"/>
              <a:gd name="connsiteX90" fmla="*/ 396310 w 508000"/>
              <a:gd name="connsiteY90" fmla="*/ 104355 h 508000"/>
              <a:gd name="connsiteX91" fmla="*/ 436962 w 508000"/>
              <a:gd name="connsiteY91" fmla="*/ 77396 h 508000"/>
              <a:gd name="connsiteX92" fmla="*/ 111079 w 508000"/>
              <a:gd name="connsiteY92" fmla="*/ 43623 h 508000"/>
              <a:gd name="connsiteX93" fmla="*/ 161828 w 508000"/>
              <a:gd name="connsiteY93" fmla="*/ 192729 h 508000"/>
              <a:gd name="connsiteX94" fmla="*/ 2814 w 508000"/>
              <a:gd name="connsiteY94" fmla="*/ 209673 h 508000"/>
              <a:gd name="connsiteX95" fmla="*/ 111079 w 508000"/>
              <a:gd name="connsiteY95" fmla="*/ 43623 h 508000"/>
              <a:gd name="connsiteX96" fmla="*/ 310992 w 508000"/>
              <a:gd name="connsiteY96" fmla="*/ 5629 h 508000"/>
              <a:gd name="connsiteX97" fmla="*/ 419347 w 508000"/>
              <a:gd name="connsiteY97" fmla="*/ 63442 h 508000"/>
              <a:gd name="connsiteX98" fmla="*/ 382100 w 508000"/>
              <a:gd name="connsiteY98" fmla="*/ 87247 h 508000"/>
              <a:gd name="connsiteX99" fmla="*/ 355011 w 508000"/>
              <a:gd name="connsiteY99" fmla="*/ 77045 h 508000"/>
              <a:gd name="connsiteX100" fmla="*/ 344853 w 508000"/>
              <a:gd name="connsiteY100" fmla="*/ 77045 h 508000"/>
              <a:gd name="connsiteX101" fmla="*/ 310992 w 508000"/>
              <a:gd name="connsiteY101" fmla="*/ 5629 h 508000"/>
              <a:gd name="connsiteX102" fmla="*/ 253733 w 508000"/>
              <a:gd name="connsiteY102" fmla="*/ 0 h 508000"/>
              <a:gd name="connsiteX103" fmla="*/ 284303 w 508000"/>
              <a:gd name="connsiteY103" fmla="*/ 3367 h 508000"/>
              <a:gd name="connsiteX104" fmla="*/ 325063 w 508000"/>
              <a:gd name="connsiteY104" fmla="*/ 90915 h 508000"/>
              <a:gd name="connsiteX105" fmla="*/ 314873 w 508000"/>
              <a:gd name="connsiteY105" fmla="*/ 117853 h 508000"/>
              <a:gd name="connsiteX106" fmla="*/ 321666 w 508000"/>
              <a:gd name="connsiteY106" fmla="*/ 141424 h 508000"/>
              <a:gd name="connsiteX107" fmla="*/ 274113 w 508000"/>
              <a:gd name="connsiteY107" fmla="*/ 188565 h 508000"/>
              <a:gd name="connsiteX108" fmla="*/ 270716 w 508000"/>
              <a:gd name="connsiteY108" fmla="*/ 188565 h 508000"/>
              <a:gd name="connsiteX109" fmla="*/ 185799 w 508000"/>
              <a:gd name="connsiteY109" fmla="*/ 188565 h 508000"/>
              <a:gd name="connsiteX110" fmla="*/ 128055 w 508000"/>
              <a:gd name="connsiteY110" fmla="*/ 33672 h 508000"/>
              <a:gd name="connsiteX111" fmla="*/ 253733 w 508000"/>
              <a:gd name="connsiteY11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8000" h="508000">
                <a:moveTo>
                  <a:pt x="304145" y="402460"/>
                </a:moveTo>
                <a:cubicBezTo>
                  <a:pt x="307528" y="409269"/>
                  <a:pt x="314293" y="419483"/>
                  <a:pt x="321059" y="426292"/>
                </a:cubicBezTo>
                <a:cubicBezTo>
                  <a:pt x="337972" y="450123"/>
                  <a:pt x="351503" y="467146"/>
                  <a:pt x="361651" y="480764"/>
                </a:cubicBezTo>
                <a:cubicBezTo>
                  <a:pt x="327824" y="497787"/>
                  <a:pt x="290614" y="508000"/>
                  <a:pt x="253405" y="508000"/>
                </a:cubicBezTo>
                <a:cubicBezTo>
                  <a:pt x="229726" y="508000"/>
                  <a:pt x="206047" y="504596"/>
                  <a:pt x="185751" y="497787"/>
                </a:cubicBezTo>
                <a:cubicBezTo>
                  <a:pt x="216195" y="477359"/>
                  <a:pt x="260170" y="446719"/>
                  <a:pt x="304145" y="402460"/>
                </a:cubicBezTo>
                <a:close/>
                <a:moveTo>
                  <a:pt x="291291" y="348986"/>
                </a:moveTo>
                <a:cubicBezTo>
                  <a:pt x="298126" y="348986"/>
                  <a:pt x="301543" y="348986"/>
                  <a:pt x="308378" y="348986"/>
                </a:cubicBezTo>
                <a:cubicBezTo>
                  <a:pt x="311796" y="352270"/>
                  <a:pt x="311796" y="355553"/>
                  <a:pt x="315213" y="358837"/>
                </a:cubicBezTo>
                <a:cubicBezTo>
                  <a:pt x="311796" y="362120"/>
                  <a:pt x="308378" y="365404"/>
                  <a:pt x="304961" y="368687"/>
                </a:cubicBezTo>
                <a:cubicBezTo>
                  <a:pt x="301543" y="362120"/>
                  <a:pt x="294708" y="355553"/>
                  <a:pt x="291291" y="348986"/>
                </a:cubicBezTo>
                <a:close/>
                <a:moveTo>
                  <a:pt x="223414" y="348986"/>
                </a:moveTo>
                <a:cubicBezTo>
                  <a:pt x="233596" y="348986"/>
                  <a:pt x="243777" y="348986"/>
                  <a:pt x="250565" y="348986"/>
                </a:cubicBezTo>
                <a:cubicBezTo>
                  <a:pt x="250565" y="348986"/>
                  <a:pt x="250565" y="348986"/>
                  <a:pt x="253959" y="348986"/>
                </a:cubicBezTo>
                <a:cubicBezTo>
                  <a:pt x="257353" y="348986"/>
                  <a:pt x="260746" y="348986"/>
                  <a:pt x="264140" y="348986"/>
                </a:cubicBezTo>
                <a:cubicBezTo>
                  <a:pt x="274322" y="362440"/>
                  <a:pt x="281109" y="372531"/>
                  <a:pt x="291291" y="385985"/>
                </a:cubicBezTo>
                <a:cubicBezTo>
                  <a:pt x="240383" y="436439"/>
                  <a:pt x="186082" y="470074"/>
                  <a:pt x="158931" y="486892"/>
                </a:cubicBezTo>
                <a:cubicBezTo>
                  <a:pt x="145356" y="480165"/>
                  <a:pt x="131780" y="473438"/>
                  <a:pt x="118205" y="466711"/>
                </a:cubicBezTo>
                <a:cubicBezTo>
                  <a:pt x="128387" y="446529"/>
                  <a:pt x="148750" y="412894"/>
                  <a:pt x="172506" y="372531"/>
                </a:cubicBezTo>
                <a:cubicBezTo>
                  <a:pt x="175900" y="372531"/>
                  <a:pt x="179294" y="375895"/>
                  <a:pt x="186082" y="375895"/>
                </a:cubicBezTo>
                <a:cubicBezTo>
                  <a:pt x="203051" y="375895"/>
                  <a:pt x="216626" y="362440"/>
                  <a:pt x="223414" y="348986"/>
                </a:cubicBezTo>
                <a:close/>
                <a:moveTo>
                  <a:pt x="493928" y="332100"/>
                </a:moveTo>
                <a:cubicBezTo>
                  <a:pt x="473632" y="389281"/>
                  <a:pt x="433040" y="439734"/>
                  <a:pt x="382299" y="470006"/>
                </a:cubicBezTo>
                <a:cubicBezTo>
                  <a:pt x="365386" y="449825"/>
                  <a:pt x="345090" y="419553"/>
                  <a:pt x="318028" y="385917"/>
                </a:cubicBezTo>
                <a:cubicBezTo>
                  <a:pt x="324793" y="382554"/>
                  <a:pt x="328176" y="375826"/>
                  <a:pt x="334941" y="372463"/>
                </a:cubicBezTo>
                <a:cubicBezTo>
                  <a:pt x="338324" y="372463"/>
                  <a:pt x="341707" y="375826"/>
                  <a:pt x="348472" y="375826"/>
                </a:cubicBezTo>
                <a:cubicBezTo>
                  <a:pt x="365386" y="375826"/>
                  <a:pt x="382299" y="362372"/>
                  <a:pt x="389065" y="342191"/>
                </a:cubicBezTo>
                <a:cubicBezTo>
                  <a:pt x="429657" y="342191"/>
                  <a:pt x="466866" y="335464"/>
                  <a:pt x="493928" y="332100"/>
                </a:cubicBezTo>
                <a:close/>
                <a:moveTo>
                  <a:pt x="2814" y="301141"/>
                </a:moveTo>
                <a:cubicBezTo>
                  <a:pt x="33491" y="311273"/>
                  <a:pt x="84619" y="328159"/>
                  <a:pt x="145973" y="338291"/>
                </a:cubicBezTo>
                <a:cubicBezTo>
                  <a:pt x="145973" y="348423"/>
                  <a:pt x="149382" y="355178"/>
                  <a:pt x="156199" y="358555"/>
                </a:cubicBezTo>
                <a:cubicBezTo>
                  <a:pt x="128931" y="399083"/>
                  <a:pt x="111888" y="432855"/>
                  <a:pt x="98254" y="453119"/>
                </a:cubicBezTo>
                <a:cubicBezTo>
                  <a:pt x="50534" y="415969"/>
                  <a:pt x="16448" y="361932"/>
                  <a:pt x="2814" y="301141"/>
                </a:cubicBezTo>
                <a:close/>
                <a:moveTo>
                  <a:pt x="223589" y="291291"/>
                </a:moveTo>
                <a:cubicBezTo>
                  <a:pt x="230468" y="304595"/>
                  <a:pt x="240787" y="314574"/>
                  <a:pt x="247667" y="327878"/>
                </a:cubicBezTo>
                <a:cubicBezTo>
                  <a:pt x="240787" y="327878"/>
                  <a:pt x="233908" y="327878"/>
                  <a:pt x="227028" y="327878"/>
                </a:cubicBezTo>
                <a:cubicBezTo>
                  <a:pt x="227028" y="317900"/>
                  <a:pt x="220149" y="311248"/>
                  <a:pt x="216709" y="304595"/>
                </a:cubicBezTo>
                <a:cubicBezTo>
                  <a:pt x="220149" y="301269"/>
                  <a:pt x="220149" y="297943"/>
                  <a:pt x="223589" y="291291"/>
                </a:cubicBezTo>
                <a:close/>
                <a:moveTo>
                  <a:pt x="426916" y="246260"/>
                </a:moveTo>
                <a:cubicBezTo>
                  <a:pt x="443899" y="266601"/>
                  <a:pt x="464280" y="290331"/>
                  <a:pt x="481263" y="310672"/>
                </a:cubicBezTo>
                <a:cubicBezTo>
                  <a:pt x="454089" y="314062"/>
                  <a:pt x="423519" y="317452"/>
                  <a:pt x="389552" y="320842"/>
                </a:cubicBezTo>
                <a:cubicBezTo>
                  <a:pt x="386156" y="317452"/>
                  <a:pt x="386156" y="314062"/>
                  <a:pt x="382759" y="307282"/>
                </a:cubicBezTo>
                <a:cubicBezTo>
                  <a:pt x="399742" y="286941"/>
                  <a:pt x="413329" y="266601"/>
                  <a:pt x="426916" y="246260"/>
                </a:cubicBezTo>
                <a:close/>
                <a:moveTo>
                  <a:pt x="447490" y="236410"/>
                </a:moveTo>
                <a:cubicBezTo>
                  <a:pt x="471022" y="243224"/>
                  <a:pt x="491192" y="250038"/>
                  <a:pt x="508000" y="256851"/>
                </a:cubicBezTo>
                <a:cubicBezTo>
                  <a:pt x="508000" y="270479"/>
                  <a:pt x="504638" y="287514"/>
                  <a:pt x="501277" y="301141"/>
                </a:cubicBezTo>
                <a:cubicBezTo>
                  <a:pt x="484468" y="284107"/>
                  <a:pt x="464298" y="260258"/>
                  <a:pt x="447490" y="236410"/>
                </a:cubicBezTo>
                <a:close/>
                <a:moveTo>
                  <a:pt x="172473" y="212488"/>
                </a:moveTo>
                <a:cubicBezTo>
                  <a:pt x="182618" y="229510"/>
                  <a:pt x="189382" y="243129"/>
                  <a:pt x="199528" y="260151"/>
                </a:cubicBezTo>
                <a:cubicBezTo>
                  <a:pt x="202909" y="263556"/>
                  <a:pt x="206291" y="266960"/>
                  <a:pt x="209673" y="273769"/>
                </a:cubicBezTo>
                <a:cubicBezTo>
                  <a:pt x="206291" y="280578"/>
                  <a:pt x="202909" y="287387"/>
                  <a:pt x="196146" y="290792"/>
                </a:cubicBezTo>
                <a:cubicBezTo>
                  <a:pt x="192764" y="290792"/>
                  <a:pt x="189382" y="290792"/>
                  <a:pt x="186000" y="290792"/>
                </a:cubicBezTo>
                <a:cubicBezTo>
                  <a:pt x="165709" y="290792"/>
                  <a:pt x="152182" y="301006"/>
                  <a:pt x="145418" y="318028"/>
                </a:cubicBezTo>
                <a:cubicBezTo>
                  <a:pt x="81164" y="304410"/>
                  <a:pt x="30436" y="287387"/>
                  <a:pt x="0" y="273769"/>
                </a:cubicBezTo>
                <a:cubicBezTo>
                  <a:pt x="0" y="266960"/>
                  <a:pt x="0" y="260151"/>
                  <a:pt x="0" y="253342"/>
                </a:cubicBezTo>
                <a:cubicBezTo>
                  <a:pt x="0" y="246533"/>
                  <a:pt x="0" y="236319"/>
                  <a:pt x="0" y="229510"/>
                </a:cubicBezTo>
                <a:cubicBezTo>
                  <a:pt x="33818" y="226106"/>
                  <a:pt x="98073" y="215892"/>
                  <a:pt x="172473" y="212488"/>
                </a:cubicBezTo>
                <a:close/>
                <a:moveTo>
                  <a:pt x="284146" y="209673"/>
                </a:moveTo>
                <a:cubicBezTo>
                  <a:pt x="331883" y="209673"/>
                  <a:pt x="372800" y="216427"/>
                  <a:pt x="413717" y="226559"/>
                </a:cubicBezTo>
                <a:cubicBezTo>
                  <a:pt x="400078" y="250201"/>
                  <a:pt x="383029" y="270464"/>
                  <a:pt x="365980" y="294105"/>
                </a:cubicBezTo>
                <a:cubicBezTo>
                  <a:pt x="362571" y="290728"/>
                  <a:pt x="355751" y="290728"/>
                  <a:pt x="348932" y="290728"/>
                </a:cubicBezTo>
                <a:cubicBezTo>
                  <a:pt x="325064" y="290728"/>
                  <a:pt x="308015" y="304237"/>
                  <a:pt x="304605" y="324501"/>
                </a:cubicBezTo>
                <a:cubicBezTo>
                  <a:pt x="294376" y="327878"/>
                  <a:pt x="284146" y="327878"/>
                  <a:pt x="273917" y="327878"/>
                </a:cubicBezTo>
                <a:cubicBezTo>
                  <a:pt x="260278" y="307614"/>
                  <a:pt x="250049" y="290728"/>
                  <a:pt x="236410" y="273842"/>
                </a:cubicBezTo>
                <a:cubicBezTo>
                  <a:pt x="246639" y="260332"/>
                  <a:pt x="253459" y="246823"/>
                  <a:pt x="263688" y="233314"/>
                </a:cubicBezTo>
                <a:cubicBezTo>
                  <a:pt x="270508" y="226559"/>
                  <a:pt x="277327" y="216427"/>
                  <a:pt x="284146" y="209673"/>
                </a:cubicBezTo>
                <a:close/>
                <a:moveTo>
                  <a:pt x="257518" y="209673"/>
                </a:moveTo>
                <a:cubicBezTo>
                  <a:pt x="254156" y="213028"/>
                  <a:pt x="250795" y="216384"/>
                  <a:pt x="247433" y="223095"/>
                </a:cubicBezTo>
                <a:cubicBezTo>
                  <a:pt x="240710" y="233162"/>
                  <a:pt x="230625" y="243229"/>
                  <a:pt x="223901" y="253296"/>
                </a:cubicBezTo>
                <a:cubicBezTo>
                  <a:pt x="223901" y="253296"/>
                  <a:pt x="220540" y="249941"/>
                  <a:pt x="220540" y="246585"/>
                </a:cubicBezTo>
                <a:cubicBezTo>
                  <a:pt x="210455" y="236518"/>
                  <a:pt x="203731" y="223095"/>
                  <a:pt x="197008" y="213028"/>
                </a:cubicBezTo>
                <a:cubicBezTo>
                  <a:pt x="217178" y="209673"/>
                  <a:pt x="237348" y="209673"/>
                  <a:pt x="257518" y="209673"/>
                </a:cubicBezTo>
                <a:close/>
                <a:moveTo>
                  <a:pt x="335564" y="154792"/>
                </a:moveTo>
                <a:cubicBezTo>
                  <a:pt x="342275" y="158256"/>
                  <a:pt x="348986" y="158256"/>
                  <a:pt x="355698" y="158256"/>
                </a:cubicBezTo>
                <a:cubicBezTo>
                  <a:pt x="359053" y="158256"/>
                  <a:pt x="362409" y="158256"/>
                  <a:pt x="365765" y="158256"/>
                </a:cubicBezTo>
                <a:cubicBezTo>
                  <a:pt x="369120" y="165183"/>
                  <a:pt x="372476" y="172111"/>
                  <a:pt x="379187" y="179039"/>
                </a:cubicBezTo>
                <a:cubicBezTo>
                  <a:pt x="382543" y="185966"/>
                  <a:pt x="385899" y="192894"/>
                  <a:pt x="392610" y="199822"/>
                </a:cubicBezTo>
                <a:cubicBezTo>
                  <a:pt x="365765" y="196358"/>
                  <a:pt x="335564" y="189430"/>
                  <a:pt x="305363" y="189430"/>
                </a:cubicBezTo>
                <a:cubicBezTo>
                  <a:pt x="315430" y="175575"/>
                  <a:pt x="325497" y="165183"/>
                  <a:pt x="335564" y="154792"/>
                </a:cubicBezTo>
                <a:close/>
                <a:moveTo>
                  <a:pt x="483912" y="151978"/>
                </a:moveTo>
                <a:cubicBezTo>
                  <a:pt x="493845" y="175783"/>
                  <a:pt x="503778" y="202989"/>
                  <a:pt x="503778" y="233596"/>
                </a:cubicBezTo>
                <a:cubicBezTo>
                  <a:pt x="490534" y="226794"/>
                  <a:pt x="470667" y="219993"/>
                  <a:pt x="447490" y="213191"/>
                </a:cubicBezTo>
                <a:cubicBezTo>
                  <a:pt x="460734" y="189386"/>
                  <a:pt x="473978" y="168982"/>
                  <a:pt x="483912" y="151978"/>
                </a:cubicBezTo>
                <a:close/>
                <a:moveTo>
                  <a:pt x="436962" y="77396"/>
                </a:moveTo>
                <a:cubicBezTo>
                  <a:pt x="450513" y="94245"/>
                  <a:pt x="464064" y="107725"/>
                  <a:pt x="474227" y="127944"/>
                </a:cubicBezTo>
                <a:cubicBezTo>
                  <a:pt x="460676" y="148163"/>
                  <a:pt x="443738" y="175122"/>
                  <a:pt x="426799" y="205451"/>
                </a:cubicBezTo>
                <a:cubicBezTo>
                  <a:pt x="423411" y="205451"/>
                  <a:pt x="423411" y="205451"/>
                  <a:pt x="423411" y="205451"/>
                </a:cubicBezTo>
                <a:cubicBezTo>
                  <a:pt x="413248" y="191971"/>
                  <a:pt x="406473" y="181862"/>
                  <a:pt x="396310" y="168382"/>
                </a:cubicBezTo>
                <a:cubicBezTo>
                  <a:pt x="392922" y="161643"/>
                  <a:pt x="389534" y="154903"/>
                  <a:pt x="382759" y="148163"/>
                </a:cubicBezTo>
                <a:cubicBezTo>
                  <a:pt x="392922" y="141423"/>
                  <a:pt x="399698" y="131314"/>
                  <a:pt x="399698" y="117834"/>
                </a:cubicBezTo>
                <a:cubicBezTo>
                  <a:pt x="399698" y="114464"/>
                  <a:pt x="396310" y="111095"/>
                  <a:pt x="396310" y="104355"/>
                </a:cubicBezTo>
                <a:cubicBezTo>
                  <a:pt x="409861" y="94245"/>
                  <a:pt x="423411" y="84136"/>
                  <a:pt x="436962" y="77396"/>
                </a:cubicBezTo>
                <a:close/>
                <a:moveTo>
                  <a:pt x="111079" y="43623"/>
                </a:moveTo>
                <a:cubicBezTo>
                  <a:pt x="121229" y="80899"/>
                  <a:pt x="138145" y="138509"/>
                  <a:pt x="161828" y="192729"/>
                </a:cubicBezTo>
                <a:cubicBezTo>
                  <a:pt x="94162" y="196118"/>
                  <a:pt x="36647" y="202895"/>
                  <a:pt x="2814" y="209673"/>
                </a:cubicBezTo>
                <a:cubicBezTo>
                  <a:pt x="16347" y="141897"/>
                  <a:pt x="53563" y="80899"/>
                  <a:pt x="111079" y="43623"/>
                </a:cubicBezTo>
                <a:close/>
                <a:moveTo>
                  <a:pt x="310992" y="5629"/>
                </a:moveTo>
                <a:cubicBezTo>
                  <a:pt x="351625" y="15831"/>
                  <a:pt x="388872" y="36236"/>
                  <a:pt x="419347" y="63442"/>
                </a:cubicBezTo>
                <a:cubicBezTo>
                  <a:pt x="409189" y="70243"/>
                  <a:pt x="395644" y="77045"/>
                  <a:pt x="382100" y="87247"/>
                </a:cubicBezTo>
                <a:cubicBezTo>
                  <a:pt x="375328" y="80445"/>
                  <a:pt x="365170" y="77045"/>
                  <a:pt x="355011" y="77045"/>
                </a:cubicBezTo>
                <a:cubicBezTo>
                  <a:pt x="351625" y="77045"/>
                  <a:pt x="348239" y="77045"/>
                  <a:pt x="344853" y="77045"/>
                </a:cubicBezTo>
                <a:cubicBezTo>
                  <a:pt x="327922" y="49839"/>
                  <a:pt x="317764" y="26033"/>
                  <a:pt x="310992" y="5629"/>
                </a:cubicBezTo>
                <a:close/>
                <a:moveTo>
                  <a:pt x="253733" y="0"/>
                </a:moveTo>
                <a:cubicBezTo>
                  <a:pt x="263923" y="0"/>
                  <a:pt x="274113" y="0"/>
                  <a:pt x="284303" y="3367"/>
                </a:cubicBezTo>
                <a:cubicBezTo>
                  <a:pt x="294493" y="23570"/>
                  <a:pt x="308080" y="53876"/>
                  <a:pt x="325063" y="90915"/>
                </a:cubicBezTo>
                <a:cubicBezTo>
                  <a:pt x="318270" y="97650"/>
                  <a:pt x="314873" y="107751"/>
                  <a:pt x="314873" y="117853"/>
                </a:cubicBezTo>
                <a:cubicBezTo>
                  <a:pt x="314873" y="124587"/>
                  <a:pt x="318270" y="134689"/>
                  <a:pt x="321666" y="141424"/>
                </a:cubicBezTo>
                <a:cubicBezTo>
                  <a:pt x="304683" y="154893"/>
                  <a:pt x="291096" y="171729"/>
                  <a:pt x="274113" y="188565"/>
                </a:cubicBezTo>
                <a:cubicBezTo>
                  <a:pt x="274113" y="188565"/>
                  <a:pt x="270716" y="188565"/>
                  <a:pt x="270716" y="188565"/>
                </a:cubicBezTo>
                <a:cubicBezTo>
                  <a:pt x="243542" y="188565"/>
                  <a:pt x="212972" y="188565"/>
                  <a:pt x="185799" y="188565"/>
                </a:cubicBezTo>
                <a:cubicBezTo>
                  <a:pt x="158625" y="134689"/>
                  <a:pt x="138245" y="70712"/>
                  <a:pt x="128055" y="33672"/>
                </a:cubicBezTo>
                <a:cubicBezTo>
                  <a:pt x="165419" y="10102"/>
                  <a:pt x="209576" y="0"/>
                  <a:pt x="253733" y="0"/>
                </a:cubicBezTo>
                <a:close/>
              </a:path>
            </a:pathLst>
          </a:custGeom>
          <a:solidFill>
            <a:schemeClr val="l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4" name="íšļíḓè"/>
          <p:cNvSpPr/>
          <p:nvPr>
            <p:custDataLst>
              <p:tags r:id="rId10"/>
            </p:custDataLst>
          </p:nvPr>
        </p:nvSpPr>
        <p:spPr>
          <a:xfrm>
            <a:off x="6725920" y="4996180"/>
            <a:ext cx="621030" cy="621030"/>
          </a:xfrm>
          <a:prstGeom prst="ellipse">
            <a:avLst/>
          </a:prstGeom>
          <a:solidFill>
            <a:schemeClr val="accent4"/>
          </a:solidFill>
          <a:ln w="3175">
            <a:solidFill>
              <a:schemeClr val="lt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5" name="ïṣ1îḑê"/>
          <p:cNvSpPr/>
          <p:nvPr>
            <p:custDataLst>
              <p:tags r:id="rId11"/>
            </p:custDataLst>
          </p:nvPr>
        </p:nvSpPr>
        <p:spPr bwMode="auto">
          <a:xfrm>
            <a:off x="6892290" y="5189220"/>
            <a:ext cx="288290" cy="235585"/>
          </a:xfrm>
          <a:custGeom>
            <a:avLst/>
            <a:gdLst>
              <a:gd name="connsiteX0" fmla="*/ 130130 w 508000"/>
              <a:gd name="connsiteY0" fmla="*/ 314926 h 414610"/>
              <a:gd name="connsiteX1" fmla="*/ 207920 w 508000"/>
              <a:gd name="connsiteY1" fmla="*/ 327583 h 414610"/>
              <a:gd name="connsiteX2" fmla="*/ 52339 w 508000"/>
              <a:gd name="connsiteY2" fmla="*/ 327583 h 414610"/>
              <a:gd name="connsiteX3" fmla="*/ 130130 w 508000"/>
              <a:gd name="connsiteY3" fmla="*/ 314926 h 414610"/>
              <a:gd name="connsiteX4" fmla="*/ 130130 w 508000"/>
              <a:gd name="connsiteY4" fmla="*/ 243364 h 414610"/>
              <a:gd name="connsiteX5" fmla="*/ 207920 w 508000"/>
              <a:gd name="connsiteY5" fmla="*/ 255534 h 414610"/>
              <a:gd name="connsiteX6" fmla="*/ 52339 w 508000"/>
              <a:gd name="connsiteY6" fmla="*/ 255534 h 414610"/>
              <a:gd name="connsiteX7" fmla="*/ 130130 w 508000"/>
              <a:gd name="connsiteY7" fmla="*/ 243364 h 414610"/>
              <a:gd name="connsiteX8" fmla="*/ 372875 w 508000"/>
              <a:gd name="connsiteY8" fmla="*/ 242403 h 414610"/>
              <a:gd name="connsiteX9" fmla="*/ 400550 w 508000"/>
              <a:gd name="connsiteY9" fmla="*/ 259928 h 414610"/>
              <a:gd name="connsiteX10" fmla="*/ 428226 w 508000"/>
              <a:gd name="connsiteY10" fmla="*/ 242403 h 414610"/>
              <a:gd name="connsiteX11" fmla="*/ 457843 w 508000"/>
              <a:gd name="connsiteY11" fmla="*/ 271124 h 414610"/>
              <a:gd name="connsiteX12" fmla="*/ 451532 w 508000"/>
              <a:gd name="connsiteY12" fmla="*/ 293030 h 414610"/>
              <a:gd name="connsiteX13" fmla="*/ 400550 w 508000"/>
              <a:gd name="connsiteY13" fmla="*/ 335382 h 414610"/>
              <a:gd name="connsiteX14" fmla="*/ 349569 w 508000"/>
              <a:gd name="connsiteY14" fmla="*/ 293030 h 414610"/>
              <a:gd name="connsiteX15" fmla="*/ 343258 w 508000"/>
              <a:gd name="connsiteY15" fmla="*/ 271124 h 414610"/>
              <a:gd name="connsiteX16" fmla="*/ 372875 w 508000"/>
              <a:gd name="connsiteY16" fmla="*/ 242403 h 414610"/>
              <a:gd name="connsiteX17" fmla="*/ 130130 w 508000"/>
              <a:gd name="connsiteY17" fmla="*/ 171315 h 414610"/>
              <a:gd name="connsiteX18" fmla="*/ 207920 w 508000"/>
              <a:gd name="connsiteY18" fmla="*/ 183972 h 414610"/>
              <a:gd name="connsiteX19" fmla="*/ 52339 w 508000"/>
              <a:gd name="connsiteY19" fmla="*/ 183972 h 414610"/>
              <a:gd name="connsiteX20" fmla="*/ 130130 w 508000"/>
              <a:gd name="connsiteY20" fmla="*/ 171315 h 414610"/>
              <a:gd name="connsiteX21" fmla="*/ 130130 w 508000"/>
              <a:gd name="connsiteY21" fmla="*/ 99753 h 414610"/>
              <a:gd name="connsiteX22" fmla="*/ 207920 w 508000"/>
              <a:gd name="connsiteY22" fmla="*/ 112410 h 414610"/>
              <a:gd name="connsiteX23" fmla="*/ 52339 w 508000"/>
              <a:gd name="connsiteY23" fmla="*/ 112410 h 414610"/>
              <a:gd name="connsiteX24" fmla="*/ 130130 w 508000"/>
              <a:gd name="connsiteY24" fmla="*/ 99753 h 414610"/>
              <a:gd name="connsiteX25" fmla="*/ 322230 w 508000"/>
              <a:gd name="connsiteY25" fmla="*/ 85796 h 414610"/>
              <a:gd name="connsiteX26" fmla="*/ 349955 w 508000"/>
              <a:gd name="connsiteY26" fmla="*/ 102810 h 414610"/>
              <a:gd name="connsiteX27" fmla="*/ 378166 w 508000"/>
              <a:gd name="connsiteY27" fmla="*/ 85796 h 414610"/>
              <a:gd name="connsiteX28" fmla="*/ 407350 w 508000"/>
              <a:gd name="connsiteY28" fmla="*/ 114478 h 414610"/>
              <a:gd name="connsiteX29" fmla="*/ 401026 w 508000"/>
              <a:gd name="connsiteY29" fmla="*/ 136353 h 414610"/>
              <a:gd name="connsiteX30" fmla="*/ 349955 w 508000"/>
              <a:gd name="connsiteY30" fmla="*/ 178160 h 414610"/>
              <a:gd name="connsiteX31" fmla="*/ 298884 w 508000"/>
              <a:gd name="connsiteY31" fmla="*/ 136353 h 414610"/>
              <a:gd name="connsiteX32" fmla="*/ 292560 w 508000"/>
              <a:gd name="connsiteY32" fmla="*/ 114478 h 414610"/>
              <a:gd name="connsiteX33" fmla="*/ 322230 w 508000"/>
              <a:gd name="connsiteY33" fmla="*/ 85796 h 414610"/>
              <a:gd name="connsiteX34" fmla="*/ 378205 w 508000"/>
              <a:gd name="connsiteY34" fmla="*/ 28711 h 414610"/>
              <a:gd name="connsiteX35" fmla="*/ 284869 w 508000"/>
              <a:gd name="connsiteY35" fmla="*/ 39904 h 414610"/>
              <a:gd name="connsiteX36" fmla="*/ 268827 w 508000"/>
              <a:gd name="connsiteY36" fmla="*/ 58882 h 414610"/>
              <a:gd name="connsiteX37" fmla="*/ 268827 w 508000"/>
              <a:gd name="connsiteY37" fmla="*/ 369840 h 414610"/>
              <a:gd name="connsiteX38" fmla="*/ 284869 w 508000"/>
              <a:gd name="connsiteY38" fmla="*/ 386385 h 414610"/>
              <a:gd name="connsiteX39" fmla="*/ 377233 w 508000"/>
              <a:gd name="connsiteY39" fmla="*/ 382979 h 414610"/>
              <a:gd name="connsiteX40" fmla="*/ 471541 w 508000"/>
              <a:gd name="connsiteY40" fmla="*/ 386385 h 414610"/>
              <a:gd name="connsiteX41" fmla="*/ 487583 w 508000"/>
              <a:gd name="connsiteY41" fmla="*/ 369840 h 414610"/>
              <a:gd name="connsiteX42" fmla="*/ 487583 w 508000"/>
              <a:gd name="connsiteY42" fmla="*/ 58882 h 414610"/>
              <a:gd name="connsiteX43" fmla="*/ 471541 w 508000"/>
              <a:gd name="connsiteY43" fmla="*/ 39904 h 414610"/>
              <a:gd name="connsiteX44" fmla="*/ 378205 w 508000"/>
              <a:gd name="connsiteY44" fmla="*/ 28711 h 414610"/>
              <a:gd name="connsiteX45" fmla="*/ 129795 w 508000"/>
              <a:gd name="connsiteY45" fmla="*/ 28711 h 414610"/>
              <a:gd name="connsiteX46" fmla="*/ 36459 w 508000"/>
              <a:gd name="connsiteY46" fmla="*/ 39904 h 414610"/>
              <a:gd name="connsiteX47" fmla="*/ 20417 w 508000"/>
              <a:gd name="connsiteY47" fmla="*/ 58882 h 414610"/>
              <a:gd name="connsiteX48" fmla="*/ 20417 w 508000"/>
              <a:gd name="connsiteY48" fmla="*/ 369840 h 414610"/>
              <a:gd name="connsiteX49" fmla="*/ 36459 w 508000"/>
              <a:gd name="connsiteY49" fmla="*/ 386385 h 414610"/>
              <a:gd name="connsiteX50" fmla="*/ 128823 w 508000"/>
              <a:gd name="connsiteY50" fmla="*/ 382979 h 414610"/>
              <a:gd name="connsiteX51" fmla="*/ 222645 w 508000"/>
              <a:gd name="connsiteY51" fmla="*/ 386385 h 414610"/>
              <a:gd name="connsiteX52" fmla="*/ 239173 w 508000"/>
              <a:gd name="connsiteY52" fmla="*/ 369840 h 414610"/>
              <a:gd name="connsiteX53" fmla="*/ 239173 w 508000"/>
              <a:gd name="connsiteY53" fmla="*/ 58882 h 414610"/>
              <a:gd name="connsiteX54" fmla="*/ 223131 w 508000"/>
              <a:gd name="connsiteY54" fmla="*/ 39904 h 414610"/>
              <a:gd name="connsiteX55" fmla="*/ 129795 w 508000"/>
              <a:gd name="connsiteY55" fmla="*/ 28711 h 414610"/>
              <a:gd name="connsiteX56" fmla="*/ 126878 w 508000"/>
              <a:gd name="connsiteY56" fmla="*/ 0 h 414610"/>
              <a:gd name="connsiteX57" fmla="*/ 254243 w 508000"/>
              <a:gd name="connsiteY57" fmla="*/ 11679 h 414610"/>
              <a:gd name="connsiteX58" fmla="*/ 381122 w 508000"/>
              <a:gd name="connsiteY58" fmla="*/ 0 h 414610"/>
              <a:gd name="connsiteX59" fmla="*/ 489041 w 508000"/>
              <a:gd name="connsiteY59" fmla="*/ 13139 h 414610"/>
              <a:gd name="connsiteX60" fmla="*/ 508000 w 508000"/>
              <a:gd name="connsiteY60" fmla="*/ 35038 h 414610"/>
              <a:gd name="connsiteX61" fmla="*/ 508000 w 508000"/>
              <a:gd name="connsiteY61" fmla="*/ 395631 h 414610"/>
              <a:gd name="connsiteX62" fmla="*/ 489041 w 508000"/>
              <a:gd name="connsiteY62" fmla="*/ 414610 h 414610"/>
              <a:gd name="connsiteX63" fmla="*/ 379663 w 508000"/>
              <a:gd name="connsiteY63" fmla="*/ 410717 h 414610"/>
              <a:gd name="connsiteX64" fmla="*/ 125906 w 508000"/>
              <a:gd name="connsiteY64" fmla="*/ 410717 h 414610"/>
              <a:gd name="connsiteX65" fmla="*/ 18959 w 508000"/>
              <a:gd name="connsiteY65" fmla="*/ 414610 h 414610"/>
              <a:gd name="connsiteX66" fmla="*/ 0 w 508000"/>
              <a:gd name="connsiteY66" fmla="*/ 395631 h 414610"/>
              <a:gd name="connsiteX67" fmla="*/ 0 w 508000"/>
              <a:gd name="connsiteY67" fmla="*/ 35038 h 414610"/>
              <a:gd name="connsiteX68" fmla="*/ 18959 w 508000"/>
              <a:gd name="connsiteY68" fmla="*/ 13139 h 414610"/>
              <a:gd name="connsiteX69" fmla="*/ 126878 w 508000"/>
              <a:gd name="connsiteY69" fmla="*/ 0 h 4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8000" h="414610">
                <a:moveTo>
                  <a:pt x="130130" y="314926"/>
                </a:moveTo>
                <a:cubicBezTo>
                  <a:pt x="183610" y="314926"/>
                  <a:pt x="207920" y="327583"/>
                  <a:pt x="207920" y="327583"/>
                </a:cubicBezTo>
                <a:lnTo>
                  <a:pt x="52339" y="327583"/>
                </a:lnTo>
                <a:cubicBezTo>
                  <a:pt x="52339" y="327583"/>
                  <a:pt x="76649" y="314926"/>
                  <a:pt x="130130" y="314926"/>
                </a:cubicBezTo>
                <a:close/>
                <a:moveTo>
                  <a:pt x="130130" y="243364"/>
                </a:moveTo>
                <a:cubicBezTo>
                  <a:pt x="183610" y="243364"/>
                  <a:pt x="207920" y="255534"/>
                  <a:pt x="207920" y="255534"/>
                </a:cubicBezTo>
                <a:lnTo>
                  <a:pt x="52339" y="255534"/>
                </a:lnTo>
                <a:cubicBezTo>
                  <a:pt x="52339" y="255534"/>
                  <a:pt x="76649" y="243364"/>
                  <a:pt x="130130" y="243364"/>
                </a:cubicBezTo>
                <a:close/>
                <a:moveTo>
                  <a:pt x="372875" y="242403"/>
                </a:moveTo>
                <a:cubicBezTo>
                  <a:pt x="388898" y="242403"/>
                  <a:pt x="398608" y="259928"/>
                  <a:pt x="400550" y="259928"/>
                </a:cubicBezTo>
                <a:cubicBezTo>
                  <a:pt x="402978" y="259928"/>
                  <a:pt x="412689" y="242403"/>
                  <a:pt x="428226" y="242403"/>
                </a:cubicBezTo>
                <a:cubicBezTo>
                  <a:pt x="444249" y="242403"/>
                  <a:pt x="456872" y="255547"/>
                  <a:pt x="457843" y="271124"/>
                </a:cubicBezTo>
                <a:cubicBezTo>
                  <a:pt x="458329" y="280374"/>
                  <a:pt x="455416" y="287189"/>
                  <a:pt x="451532" y="293030"/>
                </a:cubicBezTo>
                <a:cubicBezTo>
                  <a:pt x="443277" y="305687"/>
                  <a:pt x="408319" y="335382"/>
                  <a:pt x="400550" y="335382"/>
                </a:cubicBezTo>
                <a:cubicBezTo>
                  <a:pt x="393267" y="335382"/>
                  <a:pt x="357824" y="305687"/>
                  <a:pt x="349569" y="293030"/>
                </a:cubicBezTo>
                <a:cubicBezTo>
                  <a:pt x="345685" y="287189"/>
                  <a:pt x="342772" y="280374"/>
                  <a:pt x="343258" y="271124"/>
                </a:cubicBezTo>
                <a:cubicBezTo>
                  <a:pt x="344229" y="255547"/>
                  <a:pt x="356852" y="242403"/>
                  <a:pt x="372875" y="242403"/>
                </a:cubicBezTo>
                <a:close/>
                <a:moveTo>
                  <a:pt x="130130" y="171315"/>
                </a:moveTo>
                <a:cubicBezTo>
                  <a:pt x="183610" y="171315"/>
                  <a:pt x="207920" y="183972"/>
                  <a:pt x="207920" y="183972"/>
                </a:cubicBezTo>
                <a:lnTo>
                  <a:pt x="52339" y="183972"/>
                </a:lnTo>
                <a:cubicBezTo>
                  <a:pt x="52339" y="183972"/>
                  <a:pt x="76649" y="171315"/>
                  <a:pt x="130130" y="171315"/>
                </a:cubicBezTo>
                <a:close/>
                <a:moveTo>
                  <a:pt x="130130" y="99753"/>
                </a:moveTo>
                <a:cubicBezTo>
                  <a:pt x="183610" y="99753"/>
                  <a:pt x="207920" y="112410"/>
                  <a:pt x="207920" y="112410"/>
                </a:cubicBezTo>
                <a:lnTo>
                  <a:pt x="52339" y="112410"/>
                </a:lnTo>
                <a:cubicBezTo>
                  <a:pt x="52339" y="112410"/>
                  <a:pt x="76649" y="99753"/>
                  <a:pt x="130130" y="99753"/>
                </a:cubicBezTo>
                <a:close/>
                <a:moveTo>
                  <a:pt x="322230" y="85796"/>
                </a:moveTo>
                <a:cubicBezTo>
                  <a:pt x="338768" y="85796"/>
                  <a:pt x="348009" y="102810"/>
                  <a:pt x="349955" y="102810"/>
                </a:cubicBezTo>
                <a:cubicBezTo>
                  <a:pt x="352387" y="102810"/>
                  <a:pt x="362115" y="85796"/>
                  <a:pt x="378166" y="85796"/>
                </a:cubicBezTo>
                <a:cubicBezTo>
                  <a:pt x="393731" y="85796"/>
                  <a:pt x="406863" y="98435"/>
                  <a:pt x="407350" y="114478"/>
                </a:cubicBezTo>
                <a:cubicBezTo>
                  <a:pt x="407836" y="123228"/>
                  <a:pt x="405404" y="130034"/>
                  <a:pt x="401026" y="136353"/>
                </a:cubicBezTo>
                <a:cubicBezTo>
                  <a:pt x="392758" y="148992"/>
                  <a:pt x="357737" y="178160"/>
                  <a:pt x="349955" y="178160"/>
                </a:cubicBezTo>
                <a:cubicBezTo>
                  <a:pt x="342659" y="178160"/>
                  <a:pt x="307152" y="148506"/>
                  <a:pt x="298884" y="136353"/>
                </a:cubicBezTo>
                <a:cubicBezTo>
                  <a:pt x="294992" y="130034"/>
                  <a:pt x="292074" y="123228"/>
                  <a:pt x="292560" y="114478"/>
                </a:cubicBezTo>
                <a:cubicBezTo>
                  <a:pt x="293533" y="98435"/>
                  <a:pt x="306666" y="85796"/>
                  <a:pt x="322230" y="85796"/>
                </a:cubicBezTo>
                <a:close/>
                <a:moveTo>
                  <a:pt x="378205" y="28711"/>
                </a:moveTo>
                <a:cubicBezTo>
                  <a:pt x="319870" y="28711"/>
                  <a:pt x="284869" y="39904"/>
                  <a:pt x="284869" y="39904"/>
                </a:cubicBezTo>
                <a:cubicBezTo>
                  <a:pt x="276119" y="41364"/>
                  <a:pt x="268827" y="50123"/>
                  <a:pt x="268827" y="58882"/>
                </a:cubicBezTo>
                <a:cubicBezTo>
                  <a:pt x="268827" y="58882"/>
                  <a:pt x="268827" y="58882"/>
                  <a:pt x="268827" y="369840"/>
                </a:cubicBezTo>
                <a:cubicBezTo>
                  <a:pt x="268827" y="378599"/>
                  <a:pt x="276119" y="386385"/>
                  <a:pt x="284869" y="386385"/>
                </a:cubicBezTo>
                <a:cubicBezTo>
                  <a:pt x="284869" y="386385"/>
                  <a:pt x="320842" y="382979"/>
                  <a:pt x="377233" y="382979"/>
                </a:cubicBezTo>
                <a:cubicBezTo>
                  <a:pt x="437026" y="382979"/>
                  <a:pt x="435567" y="386385"/>
                  <a:pt x="471541" y="386385"/>
                </a:cubicBezTo>
                <a:cubicBezTo>
                  <a:pt x="480291" y="386385"/>
                  <a:pt x="487583" y="378599"/>
                  <a:pt x="487583" y="369840"/>
                </a:cubicBezTo>
                <a:lnTo>
                  <a:pt x="487583" y="58882"/>
                </a:lnTo>
                <a:cubicBezTo>
                  <a:pt x="487583" y="50123"/>
                  <a:pt x="480291" y="41364"/>
                  <a:pt x="471541" y="39904"/>
                </a:cubicBezTo>
                <a:cubicBezTo>
                  <a:pt x="471541" y="39904"/>
                  <a:pt x="436540" y="28711"/>
                  <a:pt x="378205" y="28711"/>
                </a:cubicBezTo>
                <a:close/>
                <a:moveTo>
                  <a:pt x="129795" y="28711"/>
                </a:moveTo>
                <a:cubicBezTo>
                  <a:pt x="71460" y="28711"/>
                  <a:pt x="36459" y="39904"/>
                  <a:pt x="36459" y="39904"/>
                </a:cubicBezTo>
                <a:cubicBezTo>
                  <a:pt x="27709" y="41364"/>
                  <a:pt x="20417" y="50123"/>
                  <a:pt x="20417" y="58882"/>
                </a:cubicBezTo>
                <a:cubicBezTo>
                  <a:pt x="20417" y="58882"/>
                  <a:pt x="20417" y="58882"/>
                  <a:pt x="20417" y="369840"/>
                </a:cubicBezTo>
                <a:cubicBezTo>
                  <a:pt x="20417" y="378599"/>
                  <a:pt x="27709" y="386385"/>
                  <a:pt x="36459" y="386385"/>
                </a:cubicBezTo>
                <a:cubicBezTo>
                  <a:pt x="36459" y="386385"/>
                  <a:pt x="72433" y="382979"/>
                  <a:pt x="128823" y="382979"/>
                </a:cubicBezTo>
                <a:cubicBezTo>
                  <a:pt x="188616" y="382979"/>
                  <a:pt x="187158" y="386385"/>
                  <a:pt x="222645" y="386385"/>
                </a:cubicBezTo>
                <a:cubicBezTo>
                  <a:pt x="231881" y="386385"/>
                  <a:pt x="239173" y="378599"/>
                  <a:pt x="239173" y="369840"/>
                </a:cubicBezTo>
                <a:lnTo>
                  <a:pt x="239173" y="58882"/>
                </a:lnTo>
                <a:cubicBezTo>
                  <a:pt x="239173" y="50123"/>
                  <a:pt x="231881" y="41364"/>
                  <a:pt x="223131" y="39904"/>
                </a:cubicBezTo>
                <a:cubicBezTo>
                  <a:pt x="223131" y="39904"/>
                  <a:pt x="188130" y="28711"/>
                  <a:pt x="129795" y="28711"/>
                </a:cubicBezTo>
                <a:close/>
                <a:moveTo>
                  <a:pt x="126878" y="0"/>
                </a:moveTo>
                <a:cubicBezTo>
                  <a:pt x="160907" y="0"/>
                  <a:pt x="240632" y="11679"/>
                  <a:pt x="254243" y="11679"/>
                </a:cubicBezTo>
                <a:cubicBezTo>
                  <a:pt x="277091" y="11679"/>
                  <a:pt x="347093" y="0"/>
                  <a:pt x="381122" y="0"/>
                </a:cubicBezTo>
                <a:cubicBezTo>
                  <a:pt x="448693" y="0"/>
                  <a:pt x="489041" y="13139"/>
                  <a:pt x="489041" y="13139"/>
                </a:cubicBezTo>
                <a:cubicBezTo>
                  <a:pt x="499250" y="15086"/>
                  <a:pt x="508000" y="24818"/>
                  <a:pt x="508000" y="35038"/>
                </a:cubicBezTo>
                <a:cubicBezTo>
                  <a:pt x="508000" y="35038"/>
                  <a:pt x="508000" y="35038"/>
                  <a:pt x="508000" y="395631"/>
                </a:cubicBezTo>
                <a:cubicBezTo>
                  <a:pt x="508000" y="406337"/>
                  <a:pt x="499250" y="414610"/>
                  <a:pt x="489041" y="414610"/>
                </a:cubicBezTo>
                <a:cubicBezTo>
                  <a:pt x="447234" y="414610"/>
                  <a:pt x="449179" y="410717"/>
                  <a:pt x="379663" y="410717"/>
                </a:cubicBezTo>
                <a:cubicBezTo>
                  <a:pt x="379663" y="410717"/>
                  <a:pt x="379663" y="410717"/>
                  <a:pt x="125906" y="410717"/>
                </a:cubicBezTo>
                <a:cubicBezTo>
                  <a:pt x="60279" y="410717"/>
                  <a:pt x="18959" y="414610"/>
                  <a:pt x="18959" y="414610"/>
                </a:cubicBezTo>
                <a:cubicBezTo>
                  <a:pt x="8750" y="414610"/>
                  <a:pt x="0" y="406337"/>
                  <a:pt x="0" y="395631"/>
                </a:cubicBezTo>
                <a:cubicBezTo>
                  <a:pt x="0" y="395631"/>
                  <a:pt x="0" y="395631"/>
                  <a:pt x="0" y="35038"/>
                </a:cubicBezTo>
                <a:cubicBezTo>
                  <a:pt x="0" y="24818"/>
                  <a:pt x="8264" y="15086"/>
                  <a:pt x="18959" y="13139"/>
                </a:cubicBezTo>
                <a:cubicBezTo>
                  <a:pt x="18959" y="13139"/>
                  <a:pt x="59307" y="0"/>
                  <a:pt x="126878" y="0"/>
                </a:cubicBezTo>
                <a:close/>
              </a:path>
            </a:pathLst>
          </a:custGeom>
          <a:solidFill>
            <a:schemeClr val="l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6" name="îṣ1ïḋê"/>
          <p:cNvSpPr/>
          <p:nvPr/>
        </p:nvSpPr>
        <p:spPr bwMode="auto">
          <a:xfrm>
            <a:off x="7434580" y="1840230"/>
            <a:ext cx="376174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sz="1600" dirty="0">
                <a:solidFill>
                  <a:srgbClr val="000000"/>
                </a:solidFill>
                <a:latin typeface="微软雅黑" panose="020B0503020204020204" charset="-122"/>
                <a:ea typeface="微软雅黑" panose="020B0503020204020204" charset="-122"/>
                <a:cs typeface="微软雅黑" panose="020B0503020204020204" charset="-122"/>
              </a:rPr>
              <a:t>自2022年4月纳税申报期起</a:t>
            </a:r>
            <a:endParaRPr lang="en-US" altLang="zh-CN" sz="160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7" name="îšľîdè"/>
          <p:cNvSpPr txBox="1"/>
          <p:nvPr>
            <p:custDataLst>
              <p:tags r:id="rId12"/>
            </p:custDataLst>
          </p:nvPr>
        </p:nvSpPr>
        <p:spPr bwMode="auto">
          <a:xfrm>
            <a:off x="7434580" y="1423670"/>
            <a:ext cx="376174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buFontTx/>
              <a:buNone/>
            </a:pPr>
            <a:r>
              <a:rPr lang="en-US" altLang="zh-CN" sz="1800" b="1" dirty="0">
                <a:solidFill>
                  <a:schemeClr val="dk1"/>
                </a:solidFill>
                <a:latin typeface="微软雅黑" panose="020B0503020204020204" charset="-122"/>
                <a:ea typeface="微软雅黑" panose="020B0503020204020204" charset="-122"/>
              </a:rPr>
              <a:t>微型企业</a:t>
            </a:r>
            <a:endParaRPr lang="en-US" altLang="zh-CN" sz="1800" b="1" dirty="0">
              <a:solidFill>
                <a:schemeClr val="dk1"/>
              </a:solidFill>
              <a:latin typeface="微软雅黑" panose="020B0503020204020204" charset="-122"/>
              <a:ea typeface="微软雅黑" panose="020B0503020204020204" charset="-122"/>
            </a:endParaRPr>
          </a:p>
        </p:txBody>
      </p:sp>
      <p:sp>
        <p:nvSpPr>
          <p:cNvPr id="18" name="ïŝḻiďê"/>
          <p:cNvSpPr/>
          <p:nvPr/>
        </p:nvSpPr>
        <p:spPr bwMode="auto">
          <a:xfrm>
            <a:off x="7434580" y="2969895"/>
            <a:ext cx="376174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sz="1600" dirty="0">
                <a:solidFill>
                  <a:srgbClr val="000000"/>
                </a:solidFill>
                <a:latin typeface="微软雅黑" panose="020B0503020204020204" charset="-122"/>
                <a:ea typeface="微软雅黑" panose="020B0503020204020204" charset="-122"/>
                <a:cs typeface="微软雅黑" panose="020B0503020204020204" charset="-122"/>
                <a:sym typeface="+mn-ea"/>
              </a:rPr>
              <a:t>自2022年5月纳税申报期起</a:t>
            </a:r>
            <a:endParaRPr lang="en-US" altLang="zh-CN" sz="1600"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19" name="íş1îdê"/>
          <p:cNvSpPr txBox="1"/>
          <p:nvPr>
            <p:custDataLst>
              <p:tags r:id="rId13"/>
            </p:custDataLst>
          </p:nvPr>
        </p:nvSpPr>
        <p:spPr bwMode="auto">
          <a:xfrm>
            <a:off x="7434580" y="2553335"/>
            <a:ext cx="376174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b="1" dirty="0">
                <a:solidFill>
                  <a:schemeClr val="dk1"/>
                </a:solidFill>
                <a:latin typeface="微软雅黑" panose="020B0503020204020204" charset="-122"/>
                <a:ea typeface="微软雅黑" panose="020B0503020204020204" charset="-122"/>
                <a:sym typeface="+mn-ea"/>
              </a:rPr>
              <a:t>小</a:t>
            </a:r>
            <a:r>
              <a:rPr lang="en-US" altLang="zh-CN" b="1" dirty="0">
                <a:solidFill>
                  <a:schemeClr val="dk1"/>
                </a:solidFill>
                <a:latin typeface="微软雅黑" panose="020B0503020204020204" charset="-122"/>
                <a:ea typeface="微软雅黑" panose="020B0503020204020204" charset="-122"/>
                <a:sym typeface="+mn-ea"/>
              </a:rPr>
              <a:t>型企业</a:t>
            </a:r>
            <a:endParaRPr lang="en-US" altLang="zh-CN" sz="1800" b="1" dirty="0">
              <a:solidFill>
                <a:schemeClr val="dk1"/>
              </a:solidFill>
              <a:latin typeface="微软雅黑" panose="020B0503020204020204" charset="-122"/>
              <a:ea typeface="微软雅黑" panose="020B0503020204020204" charset="-122"/>
              <a:sym typeface="+mn-ea"/>
            </a:endParaRPr>
          </a:p>
        </p:txBody>
      </p:sp>
      <p:sp>
        <p:nvSpPr>
          <p:cNvPr id="20" name="íṥľiḓè"/>
          <p:cNvSpPr/>
          <p:nvPr/>
        </p:nvSpPr>
        <p:spPr bwMode="auto">
          <a:xfrm>
            <a:off x="7434580" y="4104640"/>
            <a:ext cx="376174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sz="1600" dirty="0">
                <a:solidFill>
                  <a:srgbClr val="000000"/>
                </a:solidFill>
                <a:latin typeface="微软雅黑" panose="020B0503020204020204" charset="-122"/>
                <a:ea typeface="微软雅黑" panose="020B0503020204020204" charset="-122"/>
                <a:cs typeface="微软雅黑" panose="020B0503020204020204" charset="-122"/>
                <a:sym typeface="+mn-ea"/>
              </a:rPr>
              <a:t>自2022年5月纳税申报期起</a:t>
            </a:r>
            <a:endParaRPr lang="en-US" altLang="zh-CN" sz="1600"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21" name="îşľiďê"/>
          <p:cNvSpPr txBox="1"/>
          <p:nvPr>
            <p:custDataLst>
              <p:tags r:id="rId14"/>
            </p:custDataLst>
          </p:nvPr>
        </p:nvSpPr>
        <p:spPr bwMode="auto">
          <a:xfrm>
            <a:off x="7434580" y="3688080"/>
            <a:ext cx="376174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1800" b="1" dirty="0">
                <a:solidFill>
                  <a:schemeClr val="dk1"/>
                </a:solidFill>
                <a:latin typeface="微软雅黑" panose="020B0503020204020204" charset="-122"/>
                <a:ea typeface="微软雅黑" panose="020B0503020204020204" charset="-122"/>
              </a:rPr>
              <a:t>中型企业</a:t>
            </a:r>
            <a:endParaRPr lang="zh-CN" altLang="en-US" sz="1800" b="1" dirty="0">
              <a:solidFill>
                <a:schemeClr val="dk1"/>
              </a:solidFill>
              <a:latin typeface="微软雅黑" panose="020B0503020204020204" charset="-122"/>
              <a:ea typeface="微软雅黑" panose="020B0503020204020204" charset="-122"/>
            </a:endParaRPr>
          </a:p>
        </p:txBody>
      </p:sp>
      <p:sp>
        <p:nvSpPr>
          <p:cNvPr id="22" name="ïṥḻidé"/>
          <p:cNvSpPr/>
          <p:nvPr/>
        </p:nvSpPr>
        <p:spPr bwMode="auto">
          <a:xfrm>
            <a:off x="7434580" y="5222875"/>
            <a:ext cx="376174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sz="1600" dirty="0">
                <a:solidFill>
                  <a:srgbClr val="000000"/>
                </a:solidFill>
                <a:latin typeface="微软雅黑" panose="020B0503020204020204" charset="-122"/>
                <a:ea typeface="微软雅黑" panose="020B0503020204020204" charset="-122"/>
                <a:cs typeface="微软雅黑" panose="020B0503020204020204" charset="-122"/>
                <a:sym typeface="+mn-ea"/>
              </a:rPr>
              <a:t>自2022年6月纳税申报期起</a:t>
            </a:r>
            <a:endParaRPr lang="en-US" altLang="zh-CN" sz="1600"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23" name="iŝḷiḑe"/>
          <p:cNvSpPr txBox="1"/>
          <p:nvPr>
            <p:custDataLst>
              <p:tags r:id="rId15"/>
            </p:custDataLst>
          </p:nvPr>
        </p:nvSpPr>
        <p:spPr bwMode="auto">
          <a:xfrm>
            <a:off x="7434580" y="4806315"/>
            <a:ext cx="376174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1800" b="1" dirty="0">
                <a:solidFill>
                  <a:schemeClr val="dk1"/>
                </a:solidFill>
                <a:latin typeface="微软雅黑" panose="020B0503020204020204" charset="-122"/>
                <a:ea typeface="微软雅黑" panose="020B0503020204020204" charset="-122"/>
              </a:rPr>
              <a:t>大型企业</a:t>
            </a:r>
            <a:endParaRPr lang="zh-CN" altLang="en-US" sz="1800" b="1" dirty="0">
              <a:solidFill>
                <a:schemeClr val="dk1"/>
              </a:solidFill>
              <a:latin typeface="微软雅黑" panose="020B0503020204020204" charset="-122"/>
              <a:ea typeface="微软雅黑" panose="020B0503020204020204" charset="-122"/>
            </a:endParaRPr>
          </a:p>
        </p:txBody>
      </p:sp>
      <p:sp>
        <p:nvSpPr>
          <p:cNvPr id="24" name="íšḷiḋé"/>
          <p:cNvSpPr txBox="1"/>
          <p:nvPr>
            <p:custDataLst>
              <p:tags r:id="rId16"/>
            </p:custDataLst>
          </p:nvPr>
        </p:nvSpPr>
        <p:spPr>
          <a:xfrm>
            <a:off x="1238885" y="2564130"/>
            <a:ext cx="4540885" cy="2079625"/>
          </a:xfrm>
          <a:prstGeom prst="rect">
            <a:avLst/>
          </a:prstGeom>
          <a:noFill/>
        </p:spPr>
        <p:txBody>
          <a:bodyPr wrap="square" lIns="90000" tIns="46800" rIns="90000" bIns="46800" rtlCol="0">
            <a:normAutofit lnSpcReduction="20000"/>
          </a:bodyPr>
          <a:lstStyle/>
          <a:p>
            <a:pPr>
              <a:lnSpc>
                <a:spcPct val="150000"/>
              </a:lnSpc>
            </a:pPr>
            <a:endParaRPr lang="en-US" altLang="zh-CN" sz="1400" dirty="0">
              <a:solidFill>
                <a:schemeClr val="dk1"/>
              </a:solidFill>
              <a:latin typeface="微软雅黑" panose="020B0503020204020204" charset="-122"/>
              <a:ea typeface="微软雅黑" panose="020B0503020204020204" charset="-122"/>
            </a:endParaRPr>
          </a:p>
          <a:p>
            <a:pPr algn="ctr">
              <a:lnSpc>
                <a:spcPct val="150000"/>
              </a:lnSpc>
            </a:pPr>
            <a:r>
              <a:rPr lang="en-US" altLang="zh-CN" sz="2800" b="1" dirty="0">
                <a:solidFill>
                  <a:schemeClr val="dk1"/>
                </a:solidFill>
                <a:latin typeface="微软雅黑" panose="020B0503020204020204" charset="-122"/>
                <a:ea typeface="微软雅黑" panose="020B0503020204020204" charset="-122"/>
              </a:rPr>
              <a:t>存量留抵退税一次性退还</a:t>
            </a:r>
            <a:endParaRPr lang="en-US" altLang="zh-CN" sz="2800" b="1" dirty="0">
              <a:solidFill>
                <a:schemeClr val="dk1"/>
              </a:solidFill>
              <a:latin typeface="微软雅黑" panose="020B0503020204020204" charset="-122"/>
              <a:ea typeface="微软雅黑" panose="020B0503020204020204" charset="-122"/>
            </a:endParaRPr>
          </a:p>
          <a:p>
            <a:pPr algn="ctr">
              <a:lnSpc>
                <a:spcPct val="150000"/>
              </a:lnSpc>
            </a:pPr>
            <a:r>
              <a:rPr lang="en-US" altLang="zh-CN" sz="2800" b="1" dirty="0">
                <a:solidFill>
                  <a:schemeClr val="dk1"/>
                </a:solidFill>
                <a:latin typeface="微软雅黑" panose="020B0503020204020204" charset="-122"/>
                <a:ea typeface="微软雅黑" panose="020B0503020204020204" charset="-122"/>
              </a:rPr>
              <a:t>申请</a:t>
            </a:r>
            <a:r>
              <a:rPr lang="zh-CN" altLang="en-US" sz="2800" b="1" dirty="0">
                <a:solidFill>
                  <a:schemeClr val="dk1"/>
                </a:solidFill>
                <a:latin typeface="微软雅黑" panose="020B0503020204020204" charset="-122"/>
                <a:ea typeface="微软雅黑" panose="020B0503020204020204" charset="-122"/>
              </a:rPr>
              <a:t>起始</a:t>
            </a:r>
            <a:r>
              <a:rPr lang="en-US" altLang="zh-CN" sz="2800" b="1" dirty="0">
                <a:solidFill>
                  <a:schemeClr val="dk1"/>
                </a:solidFill>
                <a:latin typeface="微软雅黑" panose="020B0503020204020204" charset="-122"/>
                <a:ea typeface="微软雅黑" panose="020B0503020204020204" charset="-122"/>
              </a:rPr>
              <a:t>时间</a:t>
            </a:r>
            <a:endParaRPr lang="en-US" altLang="zh-CN" sz="1700" b="1" dirty="0">
              <a:solidFill>
                <a:schemeClr val="dk1"/>
              </a:solidFill>
              <a:latin typeface="微软雅黑" panose="020B0503020204020204" charset="-122"/>
              <a:ea typeface="微软雅黑" panose="020B0503020204020204" charset="-122"/>
            </a:endParaRPr>
          </a:p>
          <a:p>
            <a:pPr>
              <a:lnSpc>
                <a:spcPct val="150000"/>
              </a:lnSpc>
            </a:pPr>
            <a:endParaRPr lang="en-US" altLang="zh-CN" sz="1700" b="1" dirty="0">
              <a:solidFill>
                <a:schemeClr val="dk1"/>
              </a:solidFill>
              <a:latin typeface="微软雅黑" panose="020B0503020204020204" charset="-122"/>
              <a:ea typeface="微软雅黑" panose="020B0503020204020204" charset="-122"/>
            </a:endParaRPr>
          </a:p>
        </p:txBody>
      </p:sp>
      <p:pic>
        <p:nvPicPr>
          <p:cNvPr id="5" name="图片 4" descr="b21bb051f8198618367aaf0f34a239738bd4b21c48a2"/>
          <p:cNvPicPr>
            <a:picLocks noChangeAspect="1"/>
          </p:cNvPicPr>
          <p:nvPr/>
        </p:nvPicPr>
        <p:blipFill>
          <a:blip r:embed="rId17"/>
          <a:stretch>
            <a:fillRect/>
          </a:stretch>
        </p:blipFill>
        <p:spPr>
          <a:xfrm>
            <a:off x="9617710" y="139700"/>
            <a:ext cx="1313815" cy="759460"/>
          </a:xfrm>
          <a:prstGeom prst="rect">
            <a:avLst/>
          </a:prstGeom>
        </p:spPr>
      </p:pic>
      <p:sp>
        <p:nvSpPr>
          <p:cNvPr id="25" name="文本框 24"/>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18"/>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en-US" altLang="zh-CN">
                <a:solidFill>
                  <a:schemeClr val="accent1"/>
                </a:solidFill>
                <a:latin typeface="微软雅黑" panose="020B0503020204020204" charset="-122"/>
                <a:ea typeface="微软雅黑" panose="020B0503020204020204" charset="-122"/>
                <a:sym typeface="+mn-ea"/>
              </a:rPr>
              <a:t>留抵退税申请时间</a:t>
            </a:r>
            <a:endParaRPr lang="en-US" altLang="zh-CN">
              <a:solidFill>
                <a:schemeClr val="accent1"/>
              </a:solidFill>
              <a:latin typeface="微软雅黑" panose="020B0503020204020204" charset="-122"/>
              <a:ea typeface="微软雅黑" panose="020B0503020204020204" charset="-122"/>
              <a:sym typeface="+mn-ea"/>
            </a:endParaRPr>
          </a:p>
        </p:txBody>
      </p:sp>
      <p:graphicFrame>
        <p:nvGraphicFramePr>
          <p:cNvPr id="3" name="表格 2"/>
          <p:cNvGraphicFramePr/>
          <p:nvPr/>
        </p:nvGraphicFramePr>
        <p:xfrm>
          <a:off x="1468120" y="1028065"/>
          <a:ext cx="9083040" cy="4020185"/>
        </p:xfrm>
        <a:graphic>
          <a:graphicData uri="http://schemas.openxmlformats.org/drawingml/2006/table">
            <a:tbl>
              <a:tblPr firstRow="1" bandRow="1">
                <a:tableStyleId>{5940675A-B579-460E-94D1-54222C63F5DA}</a:tableStyleId>
              </a:tblPr>
              <a:tblGrid>
                <a:gridCol w="2621280"/>
                <a:gridCol w="1468755"/>
                <a:gridCol w="1602740"/>
                <a:gridCol w="1682115"/>
                <a:gridCol w="1708150"/>
              </a:tblGrid>
              <a:tr h="622935">
                <a:tc gridSpan="5">
                  <a:txBody>
                    <a:bodyPr/>
                    <a:p>
                      <a:pPr indent="0" algn="ctr">
                        <a:buNone/>
                      </a:pPr>
                      <a:r>
                        <a:rPr lang="en-US" altLang="zh-CN" sz="2000" b="1">
                          <a:solidFill>
                            <a:srgbClr val="000000"/>
                          </a:solidFill>
                          <a:latin typeface="微软雅黑" panose="020B0503020204020204" charset="-122"/>
                          <a:ea typeface="微软雅黑" panose="020B0503020204020204" charset="-122"/>
                          <a:cs typeface="微软雅黑" panose="020B0503020204020204" charset="-122"/>
                        </a:rPr>
                        <a:t>2022</a:t>
                      </a:r>
                      <a:r>
                        <a:rPr lang="zh-CN" altLang="en-US" sz="2000" b="1">
                          <a:solidFill>
                            <a:srgbClr val="000000"/>
                          </a:solidFill>
                          <a:latin typeface="微软雅黑" panose="020B0503020204020204" charset="-122"/>
                          <a:ea typeface="微软雅黑" panose="020B0503020204020204" charset="-122"/>
                          <a:cs typeface="微软雅黑" panose="020B0503020204020204" charset="-122"/>
                        </a:rPr>
                        <a:t>年留抵退税时间进度安排</a:t>
                      </a:r>
                      <a:endParaRPr lang="zh-CN" altLang="en-US" sz="2000" b="1">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1" vert="horz" anchor="ctr">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r h="565785">
                <a:tc>
                  <a:txBody>
                    <a:bodyPr/>
                    <a:p>
                      <a:pPr indent="0" algn="ctr">
                        <a:buNone/>
                      </a:pPr>
                      <a:r>
                        <a:rPr lang="zh-CN" altLang="en-US" sz="1800" b="1">
                          <a:solidFill>
                            <a:srgbClr val="FFFFFF"/>
                          </a:solidFill>
                          <a:highlight>
                            <a:srgbClr val="5B9BD5"/>
                          </a:highlight>
                          <a:latin typeface="微软雅黑" panose="020B0503020204020204" charset="-122"/>
                          <a:ea typeface="微软雅黑" panose="020B0503020204020204" charset="-122"/>
                          <a:cs typeface="宋体" panose="02010600030101010101" pitchFamily="2" charset="-122"/>
                        </a:rPr>
                        <a:t>企业类型</a:t>
                      </a:r>
                      <a:endParaRPr lang="zh-CN" altLang="en-US" sz="1800" b="1">
                        <a:solidFill>
                          <a:srgbClr val="FFFFFF"/>
                        </a:solidFill>
                        <a:highlight>
                          <a:srgbClr val="5B9BD5"/>
                        </a:highlight>
                        <a:latin typeface="微软雅黑" panose="020B0503020204020204" charset="-122"/>
                        <a:ea typeface="微软雅黑" panose="020B0503020204020204" charset="-122"/>
                        <a:cs typeface="宋体" panose="02010600030101010101" pitchFamily="2" charset="-122"/>
                      </a:endParaRPr>
                    </a:p>
                  </a:txBody>
                  <a:tcPr marL="0" marR="0" marT="0" marB="1" vert="horz" anchor="ctr">
                    <a:lnL>
                      <a:noFill/>
                    </a:lnL>
                    <a:lnR w="12700" cap="flat" cmpd="sng">
                      <a:solidFill>
                        <a:srgbClr val="FFFFFF"/>
                      </a:solidFill>
                      <a:prstDash val="solid"/>
                      <a:headEnd type="none" w="med" len="med"/>
                      <a:tailEnd type="none" w="med" len="med"/>
                    </a:lnR>
                    <a:lnT cap="flat">
                      <a:noFill/>
                    </a:lnT>
                    <a:lnB w="28575" cap="flat" cmpd="sng">
                      <a:solidFill>
                        <a:srgbClr val="FFFFFF"/>
                      </a:solidFill>
                      <a:prstDash val="solid"/>
                      <a:headEnd type="none" w="med" len="med"/>
                      <a:tailEnd type="none" w="med" len="med"/>
                    </a:lnB>
                    <a:lnTlToBr>
                      <a:noFill/>
                    </a:lnTlToBr>
                    <a:lnBlToTr>
                      <a:noFill/>
                    </a:lnBlToTr>
                    <a:solidFill>
                      <a:srgbClr val="5B9BD5"/>
                    </a:solidFill>
                  </a:tcPr>
                </a:tc>
                <a:tc>
                  <a:txBody>
                    <a:bodyPr/>
                    <a:p>
                      <a:pPr indent="0" algn="ctr">
                        <a:buNone/>
                      </a:pPr>
                      <a:r>
                        <a:rPr lang="en-US" altLang="zh-CN" sz="1800" b="1">
                          <a:solidFill>
                            <a:srgbClr val="FFFFFF"/>
                          </a:solidFill>
                          <a:highlight>
                            <a:srgbClr val="5B9BD5"/>
                          </a:highlight>
                          <a:latin typeface="微软雅黑" panose="020B0503020204020204" charset="-122"/>
                          <a:ea typeface="微软雅黑" panose="020B0503020204020204" charset="-122"/>
                          <a:cs typeface="微软雅黑" panose="020B0503020204020204" charset="-122"/>
                        </a:rPr>
                        <a:t>4</a:t>
                      </a:r>
                      <a:r>
                        <a:rPr lang="zh-CN" altLang="en-US" sz="1800" b="1">
                          <a:solidFill>
                            <a:srgbClr val="FFFFFF"/>
                          </a:solidFill>
                          <a:highlight>
                            <a:srgbClr val="5B9BD5"/>
                          </a:highlight>
                          <a:latin typeface="微软雅黑" panose="020B0503020204020204" charset="-122"/>
                          <a:ea typeface="微软雅黑" panose="020B0503020204020204" charset="-122"/>
                          <a:cs typeface="微软雅黑" panose="020B0503020204020204" charset="-122"/>
                        </a:rPr>
                        <a:t>月</a:t>
                      </a:r>
                      <a:endParaRPr lang="zh-CN" altLang="en-US" sz="1800" b="1">
                        <a:solidFill>
                          <a:srgbClr val="FFFFFF"/>
                        </a:solidFill>
                        <a:highlight>
                          <a:srgbClr val="5B9BD5"/>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cap="flat">
                      <a:noFill/>
                    </a:lnT>
                    <a:lnB w="28575" cap="flat" cmpd="sng">
                      <a:solidFill>
                        <a:srgbClr val="FFFFFF"/>
                      </a:solidFill>
                      <a:prstDash val="solid"/>
                      <a:headEnd type="none" w="med" len="med"/>
                      <a:tailEnd type="none" w="med" len="med"/>
                    </a:lnB>
                    <a:lnTlToBr>
                      <a:noFill/>
                    </a:lnTlToBr>
                    <a:lnBlToTr>
                      <a:noFill/>
                    </a:lnBlToTr>
                    <a:solidFill>
                      <a:srgbClr val="5B9BD5"/>
                    </a:solidFill>
                  </a:tcPr>
                </a:tc>
                <a:tc>
                  <a:txBody>
                    <a:bodyPr/>
                    <a:p>
                      <a:pPr indent="0" algn="ctr">
                        <a:buNone/>
                      </a:pPr>
                      <a:r>
                        <a:rPr lang="en-US" altLang="zh-CN" sz="1800" b="1">
                          <a:solidFill>
                            <a:srgbClr val="FFFFFF"/>
                          </a:solidFill>
                          <a:highlight>
                            <a:srgbClr val="5B9BD5"/>
                          </a:highlight>
                          <a:latin typeface="微软雅黑" panose="020B0503020204020204" charset="-122"/>
                          <a:ea typeface="微软雅黑" panose="020B0503020204020204" charset="-122"/>
                          <a:cs typeface="微软雅黑" panose="020B0503020204020204" charset="-122"/>
                        </a:rPr>
                        <a:t>5</a:t>
                      </a:r>
                      <a:r>
                        <a:rPr lang="zh-CN" altLang="en-US" sz="1800" b="1">
                          <a:solidFill>
                            <a:srgbClr val="FFFFFF"/>
                          </a:solidFill>
                          <a:highlight>
                            <a:srgbClr val="5B9BD5"/>
                          </a:highlight>
                          <a:latin typeface="微软雅黑" panose="020B0503020204020204" charset="-122"/>
                          <a:ea typeface="微软雅黑" panose="020B0503020204020204" charset="-122"/>
                          <a:cs typeface="微软雅黑" panose="020B0503020204020204" charset="-122"/>
                        </a:rPr>
                        <a:t>月</a:t>
                      </a:r>
                      <a:endParaRPr lang="zh-CN" altLang="en-US" sz="1800" b="1">
                        <a:solidFill>
                          <a:srgbClr val="FFFFFF"/>
                        </a:solidFill>
                        <a:highlight>
                          <a:srgbClr val="5B9BD5"/>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cap="flat">
                      <a:noFill/>
                    </a:lnT>
                    <a:lnB w="28575" cap="flat" cmpd="sng">
                      <a:solidFill>
                        <a:srgbClr val="FFFFFF"/>
                      </a:solidFill>
                      <a:prstDash val="solid"/>
                      <a:headEnd type="none" w="med" len="med"/>
                      <a:tailEnd type="none" w="med" len="med"/>
                    </a:lnB>
                    <a:lnTlToBr>
                      <a:noFill/>
                    </a:lnTlToBr>
                    <a:lnBlToTr>
                      <a:noFill/>
                    </a:lnBlToTr>
                    <a:solidFill>
                      <a:srgbClr val="5B9BD5"/>
                    </a:solidFill>
                  </a:tcPr>
                </a:tc>
                <a:tc>
                  <a:txBody>
                    <a:bodyPr/>
                    <a:p>
                      <a:pPr indent="0" algn="ctr">
                        <a:buNone/>
                      </a:pPr>
                      <a:r>
                        <a:rPr lang="en-US" altLang="zh-CN" sz="1800" b="1">
                          <a:solidFill>
                            <a:srgbClr val="FFFFFF"/>
                          </a:solidFill>
                          <a:highlight>
                            <a:srgbClr val="5B9BD5"/>
                          </a:highlight>
                          <a:latin typeface="微软雅黑" panose="020B0503020204020204" charset="-122"/>
                          <a:ea typeface="微软雅黑" panose="020B0503020204020204" charset="-122"/>
                          <a:cs typeface="微软雅黑" panose="020B0503020204020204" charset="-122"/>
                          <a:sym typeface="+mn-ea"/>
                        </a:rPr>
                        <a:t>6</a:t>
                      </a:r>
                      <a:r>
                        <a:rPr lang="zh-CN" altLang="en-US" sz="1800" b="1">
                          <a:solidFill>
                            <a:srgbClr val="FFFFFF"/>
                          </a:solidFill>
                          <a:highlight>
                            <a:srgbClr val="5B9BD5"/>
                          </a:highlight>
                          <a:latin typeface="微软雅黑" panose="020B0503020204020204" charset="-122"/>
                          <a:ea typeface="微软雅黑" panose="020B0503020204020204" charset="-122"/>
                          <a:cs typeface="微软雅黑" panose="020B0503020204020204" charset="-122"/>
                          <a:sym typeface="+mn-ea"/>
                        </a:rPr>
                        <a:t>月</a:t>
                      </a:r>
                      <a:endParaRPr lang="zh-CN" altLang="en-US" sz="1800" b="1">
                        <a:solidFill>
                          <a:srgbClr val="FFFFFF"/>
                        </a:solidFill>
                        <a:highlight>
                          <a:srgbClr val="5B9BD5"/>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cap="flat">
                      <a:noFill/>
                    </a:lnT>
                    <a:lnB w="28575" cap="flat" cmpd="sng">
                      <a:solidFill>
                        <a:srgbClr val="FFFFFF"/>
                      </a:solidFill>
                      <a:prstDash val="solid"/>
                      <a:headEnd type="none" w="med" len="med"/>
                      <a:tailEnd type="none" w="med" len="med"/>
                    </a:lnB>
                    <a:lnTlToBr>
                      <a:noFill/>
                    </a:lnTlToBr>
                    <a:lnBlToTr>
                      <a:noFill/>
                    </a:lnBlToTr>
                    <a:solidFill>
                      <a:srgbClr val="5B9BD5"/>
                    </a:solidFill>
                  </a:tcPr>
                </a:tc>
                <a:tc>
                  <a:txBody>
                    <a:bodyPr/>
                    <a:p>
                      <a:pPr indent="0" algn="ctr">
                        <a:buNone/>
                      </a:pPr>
                      <a:r>
                        <a:rPr lang="en-US" altLang="zh-CN" sz="1800" b="1">
                          <a:solidFill>
                            <a:srgbClr val="FFFFFF"/>
                          </a:solidFill>
                          <a:highlight>
                            <a:srgbClr val="5B9BD5"/>
                          </a:highlight>
                          <a:latin typeface="微软雅黑" panose="020B0503020204020204" charset="-122"/>
                          <a:ea typeface="微软雅黑" panose="020B0503020204020204" charset="-122"/>
                          <a:cs typeface="微软雅黑" panose="020B0503020204020204" charset="-122"/>
                        </a:rPr>
                        <a:t>7</a:t>
                      </a:r>
                      <a:r>
                        <a:rPr lang="zh-CN" altLang="en-US" sz="1800" b="1">
                          <a:solidFill>
                            <a:srgbClr val="FFFFFF"/>
                          </a:solidFill>
                          <a:highlight>
                            <a:srgbClr val="5B9BD5"/>
                          </a:highlight>
                          <a:latin typeface="微软雅黑" panose="020B0503020204020204" charset="-122"/>
                          <a:ea typeface="微软雅黑" panose="020B0503020204020204" charset="-122"/>
                          <a:cs typeface="微软雅黑" panose="020B0503020204020204" charset="-122"/>
                        </a:rPr>
                        <a:t>月</a:t>
                      </a:r>
                      <a:r>
                        <a:rPr lang="en-US" altLang="zh-CN" sz="1800" b="1">
                          <a:solidFill>
                            <a:srgbClr val="FFFFFF"/>
                          </a:solidFill>
                          <a:highlight>
                            <a:srgbClr val="5B9BD5"/>
                          </a:highlight>
                          <a:latin typeface="微软雅黑" panose="020B0503020204020204" charset="-122"/>
                          <a:ea typeface="微软雅黑" panose="020B0503020204020204" charset="-122"/>
                          <a:cs typeface="微软雅黑" panose="020B0503020204020204" charset="-122"/>
                        </a:rPr>
                        <a:t>-12</a:t>
                      </a:r>
                      <a:r>
                        <a:rPr lang="zh-CN" altLang="en-US" sz="1800" b="1">
                          <a:solidFill>
                            <a:srgbClr val="FFFFFF"/>
                          </a:solidFill>
                          <a:highlight>
                            <a:srgbClr val="5B9BD5"/>
                          </a:highlight>
                          <a:latin typeface="微软雅黑" panose="020B0503020204020204" charset="-122"/>
                          <a:ea typeface="微软雅黑" panose="020B0503020204020204" charset="-122"/>
                          <a:cs typeface="微软雅黑" panose="020B0503020204020204" charset="-122"/>
                        </a:rPr>
                        <a:t>月</a:t>
                      </a:r>
                      <a:endParaRPr lang="zh-CN" altLang="en-US" sz="1800" b="1">
                        <a:solidFill>
                          <a:srgbClr val="FFFFFF"/>
                        </a:solidFill>
                        <a:highlight>
                          <a:srgbClr val="5B9BD5"/>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w="12700" cap="flat" cmpd="sng">
                      <a:solidFill>
                        <a:srgbClr val="FFFFFF"/>
                      </a:solidFill>
                      <a:prstDash val="solid"/>
                      <a:headEnd type="none" w="med" len="med"/>
                      <a:tailEnd type="none" w="med" len="med"/>
                    </a:lnL>
                    <a:lnR cap="flat">
                      <a:noFill/>
                    </a:lnR>
                    <a:lnT cap="flat">
                      <a:noFill/>
                    </a:lnT>
                    <a:lnB w="28575" cap="flat" cmpd="sng">
                      <a:solidFill>
                        <a:srgbClr val="FFFFFF"/>
                      </a:solidFill>
                      <a:prstDash val="solid"/>
                      <a:headEnd type="none" w="med" len="med"/>
                      <a:tailEnd type="none" w="med" len="med"/>
                    </a:lnB>
                    <a:lnTlToBr>
                      <a:noFill/>
                    </a:lnTlToBr>
                    <a:lnBlToTr>
                      <a:noFill/>
                    </a:lnBlToTr>
                    <a:solidFill>
                      <a:srgbClr val="5B9BD5"/>
                    </a:solidFill>
                  </a:tcPr>
                </a:tc>
              </a:tr>
              <a:tr h="567055">
                <a:tc>
                  <a:txBody>
                    <a:bodyPr/>
                    <a:p>
                      <a:pPr indent="0" algn="ctr">
                        <a:buNone/>
                      </a:pPr>
                      <a:r>
                        <a:rPr lang="zh-CN" altLang="en-US" sz="1800" b="0">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微型企业</a:t>
                      </a:r>
                      <a:endParaRPr lang="zh-CN" altLang="en-US" sz="1800" b="0">
                        <a:solidFill>
                          <a:srgbClr val="000000"/>
                        </a:solidFill>
                        <a:highlight>
                          <a:srgbClr val="BDD7EE"/>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a:noFill/>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p>
                      <a:pPr indent="0" algn="ctr">
                        <a:buNone/>
                      </a:pPr>
                      <a:r>
                        <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存量</a:t>
                      </a:r>
                      <a:r>
                        <a:rPr lang="en-US" altLang="zh-CN"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a:t>
                      </a:r>
                      <a:r>
                        <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增量</a:t>
                      </a:r>
                      <a:endPar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p>
                      <a:pPr indent="0" algn="ctr">
                        <a:buNone/>
                      </a:pPr>
                      <a:r>
                        <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存量</a:t>
                      </a:r>
                      <a:r>
                        <a:rPr lang="en-US" altLang="zh-CN"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a:t>
                      </a:r>
                      <a:r>
                        <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增量</a:t>
                      </a:r>
                      <a:endPar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p>
                      <a:pPr indent="0" algn="ctr">
                        <a:buNone/>
                      </a:pPr>
                      <a:r>
                        <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存量</a:t>
                      </a:r>
                      <a:r>
                        <a:rPr lang="en-US" altLang="zh-CN"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a:t>
                      </a:r>
                      <a:r>
                        <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增量</a:t>
                      </a:r>
                      <a:endPar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p>
                      <a:pPr indent="0" algn="ctr">
                        <a:buNone/>
                      </a:pPr>
                      <a:r>
                        <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存量</a:t>
                      </a:r>
                      <a:r>
                        <a:rPr lang="en-US" altLang="zh-CN"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a:t>
                      </a:r>
                      <a:r>
                        <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增量</a:t>
                      </a:r>
                      <a:endPar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w="12700" cap="flat" cmpd="sng">
                      <a:solidFill>
                        <a:srgbClr val="FFFFFF"/>
                      </a:solidFill>
                      <a:prstDash val="solid"/>
                      <a:headEnd type="none" w="med" len="med"/>
                      <a:tailEnd type="none" w="med" len="med"/>
                    </a:lnL>
                    <a:lnR cap="flat">
                      <a:noFill/>
                    </a:lnR>
                    <a:lnT w="28575"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r>
              <a:tr h="565785">
                <a:tc>
                  <a:txBody>
                    <a:bodyPr/>
                    <a:p>
                      <a:pPr indent="0" algn="ctr">
                        <a:buNone/>
                      </a:pPr>
                      <a:r>
                        <a:rPr lang="zh-CN" altLang="en-US" sz="1800" b="0">
                          <a:solidFill>
                            <a:srgbClr val="000000"/>
                          </a:solidFill>
                          <a:highlight>
                            <a:srgbClr val="DDEBF7"/>
                          </a:highlight>
                          <a:latin typeface="微软雅黑" panose="020B0503020204020204" charset="-122"/>
                          <a:ea typeface="微软雅黑" panose="020B0503020204020204" charset="-122"/>
                          <a:cs typeface="微软雅黑" panose="020B0503020204020204" charset="-122"/>
                        </a:rPr>
                        <a:t>小型企业</a:t>
                      </a:r>
                      <a:endParaRPr lang="zh-CN" altLang="en-US" sz="1800" b="0">
                        <a:solidFill>
                          <a:srgbClr val="000000"/>
                        </a:solidFill>
                        <a:highlight>
                          <a:srgbClr val="DDEBF7"/>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a:noFill/>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DEBF7"/>
                    </a:solidFill>
                  </a:tcPr>
                </a:tc>
                <a:tc>
                  <a:txBody>
                    <a:bodyPr/>
                    <a:p>
                      <a:pPr indent="0" algn="ctr">
                        <a:buNone/>
                      </a:pPr>
                      <a:r>
                        <a:rPr lang="zh-CN" altLang="en-US" sz="1800" b="1">
                          <a:solidFill>
                            <a:srgbClr val="000000"/>
                          </a:solidFill>
                          <a:highlight>
                            <a:srgbClr val="DDEBF7"/>
                          </a:highlight>
                          <a:latin typeface="微软雅黑" panose="020B0503020204020204" charset="-122"/>
                          <a:ea typeface="微软雅黑" panose="020B0503020204020204" charset="-122"/>
                          <a:cs typeface="宋体" panose="02010600030101010101" pitchFamily="2" charset="-122"/>
                        </a:rPr>
                        <a:t>增量</a:t>
                      </a:r>
                      <a:endParaRPr lang="zh-CN" altLang="en-US" sz="1800" b="1">
                        <a:solidFill>
                          <a:srgbClr val="000000"/>
                        </a:solidFill>
                        <a:highlight>
                          <a:srgbClr val="DDEBF7"/>
                        </a:highlight>
                        <a:latin typeface="微软雅黑" panose="020B0503020204020204" charset="-122"/>
                        <a:ea typeface="微软雅黑" panose="020B0503020204020204" charset="-122"/>
                        <a:cs typeface="宋体" panose="02010600030101010101" pitchFamily="2"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DEBF7"/>
                    </a:solidFill>
                  </a:tcPr>
                </a:tc>
                <a:tc>
                  <a:txBody>
                    <a:bodyPr/>
                    <a:p>
                      <a:pPr indent="0" algn="ctr">
                        <a:buNone/>
                      </a:pPr>
                      <a:r>
                        <a:rPr lang="zh-CN" altLang="en-US" sz="1800" b="1">
                          <a:solidFill>
                            <a:srgbClr val="000000"/>
                          </a:solidFill>
                          <a:highlight>
                            <a:srgbClr val="DDEBF7"/>
                          </a:highlight>
                          <a:latin typeface="微软雅黑" panose="020B0503020204020204" charset="-122"/>
                          <a:ea typeface="微软雅黑" panose="020B0503020204020204" charset="-122"/>
                          <a:cs typeface="微软雅黑" panose="020B0503020204020204" charset="-122"/>
                        </a:rPr>
                        <a:t>存量</a:t>
                      </a:r>
                      <a:r>
                        <a:rPr lang="en-US" altLang="zh-CN" sz="1800" b="1">
                          <a:solidFill>
                            <a:srgbClr val="000000"/>
                          </a:solidFill>
                          <a:highlight>
                            <a:srgbClr val="DDEBF7"/>
                          </a:highlight>
                          <a:latin typeface="微软雅黑" panose="020B0503020204020204" charset="-122"/>
                          <a:ea typeface="微软雅黑" panose="020B0503020204020204" charset="-122"/>
                          <a:cs typeface="微软雅黑" panose="020B0503020204020204" charset="-122"/>
                        </a:rPr>
                        <a:t>+</a:t>
                      </a:r>
                      <a:r>
                        <a:rPr lang="zh-CN" altLang="en-US" sz="1800" b="1">
                          <a:solidFill>
                            <a:srgbClr val="000000"/>
                          </a:solidFill>
                          <a:highlight>
                            <a:srgbClr val="DDEBF7"/>
                          </a:highlight>
                          <a:latin typeface="微软雅黑" panose="020B0503020204020204" charset="-122"/>
                          <a:ea typeface="微软雅黑" panose="020B0503020204020204" charset="-122"/>
                          <a:cs typeface="微软雅黑" panose="020B0503020204020204" charset="-122"/>
                        </a:rPr>
                        <a:t>增量</a:t>
                      </a:r>
                      <a:endParaRPr lang="zh-CN" altLang="en-US" sz="1800" b="1">
                        <a:solidFill>
                          <a:srgbClr val="000000"/>
                        </a:solidFill>
                        <a:highlight>
                          <a:srgbClr val="DDEBF7"/>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DEBF7"/>
                    </a:solidFill>
                  </a:tcPr>
                </a:tc>
                <a:tc>
                  <a:txBody>
                    <a:bodyPr/>
                    <a:p>
                      <a:pPr indent="0" algn="ctr">
                        <a:buNone/>
                      </a:pPr>
                      <a:r>
                        <a:rPr lang="zh-CN" altLang="en-US" sz="1800" b="1">
                          <a:solidFill>
                            <a:srgbClr val="000000"/>
                          </a:solidFill>
                          <a:highlight>
                            <a:srgbClr val="DDEBF7"/>
                          </a:highlight>
                          <a:latin typeface="微软雅黑" panose="020B0503020204020204" charset="-122"/>
                          <a:ea typeface="微软雅黑" panose="020B0503020204020204" charset="-122"/>
                          <a:cs typeface="微软雅黑" panose="020B0503020204020204" charset="-122"/>
                        </a:rPr>
                        <a:t>存量</a:t>
                      </a:r>
                      <a:r>
                        <a:rPr lang="en-US" altLang="zh-CN" sz="1800" b="1">
                          <a:solidFill>
                            <a:srgbClr val="000000"/>
                          </a:solidFill>
                          <a:highlight>
                            <a:srgbClr val="DDEBF7"/>
                          </a:highlight>
                          <a:latin typeface="微软雅黑" panose="020B0503020204020204" charset="-122"/>
                          <a:ea typeface="微软雅黑" panose="020B0503020204020204" charset="-122"/>
                          <a:cs typeface="微软雅黑" panose="020B0503020204020204" charset="-122"/>
                        </a:rPr>
                        <a:t>+</a:t>
                      </a:r>
                      <a:r>
                        <a:rPr lang="zh-CN" altLang="en-US" sz="1800" b="1">
                          <a:solidFill>
                            <a:srgbClr val="000000"/>
                          </a:solidFill>
                          <a:highlight>
                            <a:srgbClr val="DDEBF7"/>
                          </a:highlight>
                          <a:latin typeface="微软雅黑" panose="020B0503020204020204" charset="-122"/>
                          <a:ea typeface="微软雅黑" panose="020B0503020204020204" charset="-122"/>
                          <a:cs typeface="微软雅黑" panose="020B0503020204020204" charset="-122"/>
                        </a:rPr>
                        <a:t>增量</a:t>
                      </a:r>
                      <a:endParaRPr lang="zh-CN" altLang="en-US" sz="1800" b="1">
                        <a:solidFill>
                          <a:srgbClr val="000000"/>
                        </a:solidFill>
                        <a:highlight>
                          <a:srgbClr val="DDEBF7"/>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DEBF7"/>
                    </a:solidFill>
                  </a:tcPr>
                </a:tc>
                <a:tc>
                  <a:txBody>
                    <a:bodyPr/>
                    <a:p>
                      <a:pPr indent="0" algn="ctr">
                        <a:buNone/>
                      </a:pPr>
                      <a:r>
                        <a:rPr lang="zh-CN" altLang="en-US" sz="1800" b="1">
                          <a:solidFill>
                            <a:srgbClr val="000000"/>
                          </a:solidFill>
                          <a:highlight>
                            <a:srgbClr val="DDEBF7"/>
                          </a:highlight>
                          <a:latin typeface="微软雅黑" panose="020B0503020204020204" charset="-122"/>
                          <a:ea typeface="微软雅黑" panose="020B0503020204020204" charset="-122"/>
                          <a:cs typeface="微软雅黑" panose="020B0503020204020204" charset="-122"/>
                        </a:rPr>
                        <a:t>存量</a:t>
                      </a:r>
                      <a:r>
                        <a:rPr lang="en-US" altLang="zh-CN" sz="1800" b="1">
                          <a:solidFill>
                            <a:srgbClr val="000000"/>
                          </a:solidFill>
                          <a:highlight>
                            <a:srgbClr val="DDEBF7"/>
                          </a:highlight>
                          <a:latin typeface="微软雅黑" panose="020B0503020204020204" charset="-122"/>
                          <a:ea typeface="微软雅黑" panose="020B0503020204020204" charset="-122"/>
                          <a:cs typeface="微软雅黑" panose="020B0503020204020204" charset="-122"/>
                        </a:rPr>
                        <a:t>+</a:t>
                      </a:r>
                      <a:r>
                        <a:rPr lang="zh-CN" altLang="en-US" sz="1800" b="1">
                          <a:solidFill>
                            <a:srgbClr val="000000"/>
                          </a:solidFill>
                          <a:highlight>
                            <a:srgbClr val="DDEBF7"/>
                          </a:highlight>
                          <a:latin typeface="微软雅黑" panose="020B0503020204020204" charset="-122"/>
                          <a:ea typeface="微软雅黑" panose="020B0503020204020204" charset="-122"/>
                          <a:cs typeface="微软雅黑" panose="020B0503020204020204" charset="-122"/>
                        </a:rPr>
                        <a:t>增量</a:t>
                      </a:r>
                      <a:endParaRPr lang="zh-CN" altLang="en-US" sz="1800" b="1">
                        <a:solidFill>
                          <a:srgbClr val="000000"/>
                        </a:solidFill>
                        <a:highlight>
                          <a:srgbClr val="DDEBF7"/>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w="12700" cap="flat" cmpd="sng">
                      <a:solidFill>
                        <a:srgbClr val="FFFFFF"/>
                      </a:solidFill>
                      <a:prstDash val="solid"/>
                      <a:headEnd type="none" w="med" len="med"/>
                      <a:tailEnd type="none" w="med" len="med"/>
                    </a:lnL>
                    <a:lnR cap="flat">
                      <a:noFill/>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DEBF7"/>
                    </a:solidFill>
                  </a:tcPr>
                </a:tc>
              </a:tr>
              <a:tr h="565785">
                <a:tc>
                  <a:txBody>
                    <a:bodyPr/>
                    <a:p>
                      <a:pPr indent="0" algn="ctr">
                        <a:buNone/>
                      </a:pPr>
                      <a:r>
                        <a:rPr lang="zh-CN" altLang="en-US" sz="1800" b="0">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特定行业中型企业</a:t>
                      </a:r>
                      <a:endParaRPr lang="zh-CN" altLang="en-US" sz="1800" b="0">
                        <a:solidFill>
                          <a:srgbClr val="000000"/>
                        </a:solidFill>
                        <a:highlight>
                          <a:srgbClr val="BDD7EE"/>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a:noFill/>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p>
                      <a:pPr indent="0" algn="ctr">
                        <a:buNone/>
                      </a:pPr>
                      <a:r>
                        <a:rPr lang="zh-CN" altLang="en-US" sz="1800" b="1">
                          <a:solidFill>
                            <a:srgbClr val="000000"/>
                          </a:solidFill>
                          <a:highlight>
                            <a:srgbClr val="BDD7EE"/>
                          </a:highlight>
                          <a:latin typeface="微软雅黑" panose="020B0503020204020204" charset="-122"/>
                          <a:ea typeface="微软雅黑" panose="020B0503020204020204" charset="-122"/>
                          <a:cs typeface="宋体" panose="02010600030101010101" pitchFamily="2" charset="-122"/>
                        </a:rPr>
                        <a:t>增量</a:t>
                      </a:r>
                      <a:endParaRPr lang="zh-CN" altLang="en-US" sz="1800" b="1">
                        <a:solidFill>
                          <a:srgbClr val="000000"/>
                        </a:solidFill>
                        <a:highlight>
                          <a:srgbClr val="BDD7EE"/>
                        </a:highlight>
                        <a:latin typeface="微软雅黑" panose="020B0503020204020204" charset="-122"/>
                        <a:ea typeface="微软雅黑" panose="020B0503020204020204" charset="-122"/>
                        <a:cs typeface="宋体" panose="02010600030101010101" pitchFamily="2"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p>
                      <a:pPr indent="0" algn="ctr">
                        <a:buNone/>
                      </a:pPr>
                      <a:r>
                        <a:rPr lang="zh-CN" altLang="en-US" sz="1800" b="1">
                          <a:solidFill>
                            <a:srgbClr val="000000"/>
                          </a:solidFill>
                          <a:highlight>
                            <a:srgbClr val="BDD7EE"/>
                          </a:highlight>
                          <a:latin typeface="微软雅黑" panose="020B0503020204020204" charset="-122"/>
                          <a:ea typeface="微软雅黑" panose="020B0503020204020204" charset="-122"/>
                          <a:cs typeface="宋体" panose="02010600030101010101" pitchFamily="2" charset="-122"/>
                        </a:rPr>
                        <a:t>存量</a:t>
                      </a:r>
                      <a:r>
                        <a:rPr lang="en-US" altLang="zh-CN" sz="1800" b="1">
                          <a:solidFill>
                            <a:srgbClr val="000000"/>
                          </a:solidFill>
                          <a:highlight>
                            <a:srgbClr val="BDD7EE"/>
                          </a:highlight>
                          <a:latin typeface="微软雅黑" panose="020B0503020204020204" charset="-122"/>
                          <a:ea typeface="微软雅黑" panose="020B0503020204020204" charset="-122"/>
                          <a:cs typeface="宋体" panose="02010600030101010101" pitchFamily="2" charset="-122"/>
                        </a:rPr>
                        <a:t>+</a:t>
                      </a:r>
                      <a:r>
                        <a:rPr lang="zh-CN" altLang="en-US" sz="1800" b="1">
                          <a:solidFill>
                            <a:srgbClr val="000000"/>
                          </a:solidFill>
                          <a:highlight>
                            <a:srgbClr val="BDD7EE"/>
                          </a:highlight>
                          <a:latin typeface="微软雅黑" panose="020B0503020204020204" charset="-122"/>
                          <a:ea typeface="微软雅黑" panose="020B0503020204020204" charset="-122"/>
                          <a:cs typeface="宋体" panose="02010600030101010101" pitchFamily="2" charset="-122"/>
                        </a:rPr>
                        <a:t>增量</a:t>
                      </a:r>
                      <a:endParaRPr lang="zh-CN" altLang="en-US" sz="1800" b="1">
                        <a:solidFill>
                          <a:srgbClr val="000000"/>
                        </a:solidFill>
                        <a:highlight>
                          <a:srgbClr val="BDD7EE"/>
                        </a:highlight>
                        <a:latin typeface="微软雅黑" panose="020B0503020204020204" charset="-122"/>
                        <a:ea typeface="微软雅黑" panose="020B0503020204020204" charset="-122"/>
                        <a:cs typeface="宋体" panose="02010600030101010101" pitchFamily="2"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p>
                      <a:pPr indent="0" algn="ctr">
                        <a:buNone/>
                      </a:pPr>
                      <a:r>
                        <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存量</a:t>
                      </a:r>
                      <a:r>
                        <a:rPr lang="en-US" altLang="zh-CN"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a:t>
                      </a:r>
                      <a:r>
                        <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增量</a:t>
                      </a:r>
                      <a:endPar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c>
                  <a:txBody>
                    <a:bodyPr/>
                    <a:p>
                      <a:pPr indent="0" algn="ctr">
                        <a:buNone/>
                      </a:pPr>
                      <a:r>
                        <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存量</a:t>
                      </a:r>
                      <a:r>
                        <a:rPr lang="en-US" altLang="zh-CN"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a:t>
                      </a:r>
                      <a:r>
                        <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增量</a:t>
                      </a:r>
                      <a:endPar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w="12700" cap="flat" cmpd="sng">
                      <a:solidFill>
                        <a:srgbClr val="FFFFFF"/>
                      </a:solidFill>
                      <a:prstDash val="solid"/>
                      <a:headEnd type="none" w="med" len="med"/>
                      <a:tailEnd type="none" w="med" len="med"/>
                    </a:lnL>
                    <a:lnR cap="flat">
                      <a:noFill/>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BDD7EE"/>
                    </a:solidFill>
                  </a:tcPr>
                </a:tc>
              </a:tr>
              <a:tr h="566420">
                <a:tc>
                  <a:txBody>
                    <a:bodyPr/>
                    <a:p>
                      <a:pPr indent="0" algn="ctr">
                        <a:buNone/>
                      </a:pPr>
                      <a:r>
                        <a:rPr lang="zh-CN" altLang="en-US" sz="1800" b="0">
                          <a:solidFill>
                            <a:srgbClr val="000000"/>
                          </a:solidFill>
                          <a:highlight>
                            <a:srgbClr val="DDEBF7"/>
                          </a:highlight>
                          <a:latin typeface="微软雅黑" panose="020B0503020204020204" charset="-122"/>
                          <a:ea typeface="微软雅黑" panose="020B0503020204020204" charset="-122"/>
                          <a:cs typeface="微软雅黑" panose="020B0503020204020204" charset="-122"/>
                        </a:rPr>
                        <a:t>特定行业大型企业</a:t>
                      </a:r>
                      <a:endParaRPr lang="zh-CN" altLang="en-US" sz="1800" b="0">
                        <a:solidFill>
                          <a:srgbClr val="000000"/>
                        </a:solidFill>
                        <a:highlight>
                          <a:srgbClr val="DDEBF7"/>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a:noFill/>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DEBF7"/>
                    </a:solidFill>
                  </a:tcPr>
                </a:tc>
                <a:tc>
                  <a:txBody>
                    <a:bodyPr/>
                    <a:p>
                      <a:pPr indent="0" algn="ctr">
                        <a:buNone/>
                      </a:pPr>
                      <a:r>
                        <a:rPr lang="zh-CN" altLang="en-US" sz="1800" b="1">
                          <a:solidFill>
                            <a:srgbClr val="000000"/>
                          </a:solidFill>
                          <a:highlight>
                            <a:srgbClr val="DDEBF7"/>
                          </a:highlight>
                          <a:latin typeface="微软雅黑" panose="020B0503020204020204" charset="-122"/>
                          <a:ea typeface="微软雅黑" panose="020B0503020204020204" charset="-122"/>
                          <a:cs typeface="宋体" panose="02010600030101010101" pitchFamily="2" charset="-122"/>
                        </a:rPr>
                        <a:t>增量</a:t>
                      </a:r>
                      <a:endParaRPr lang="zh-CN" altLang="en-US" sz="1800" b="1">
                        <a:solidFill>
                          <a:srgbClr val="000000"/>
                        </a:solidFill>
                        <a:highlight>
                          <a:srgbClr val="DDEBF7"/>
                        </a:highlight>
                        <a:latin typeface="微软雅黑" panose="020B0503020204020204" charset="-122"/>
                        <a:ea typeface="微软雅黑" panose="020B0503020204020204" charset="-122"/>
                        <a:cs typeface="宋体" panose="02010600030101010101" pitchFamily="2"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DEBF7"/>
                    </a:solidFill>
                  </a:tcPr>
                </a:tc>
                <a:tc>
                  <a:txBody>
                    <a:bodyPr/>
                    <a:p>
                      <a:pPr indent="0" algn="ctr">
                        <a:buNone/>
                      </a:pPr>
                      <a:r>
                        <a:rPr lang="zh-CN" altLang="en-US" sz="1800" b="1">
                          <a:solidFill>
                            <a:srgbClr val="000000"/>
                          </a:solidFill>
                          <a:highlight>
                            <a:srgbClr val="DDEBF7"/>
                          </a:highlight>
                          <a:latin typeface="微软雅黑" panose="020B0503020204020204" charset="-122"/>
                          <a:ea typeface="微软雅黑" panose="020B0503020204020204" charset="-122"/>
                          <a:cs typeface="宋体" panose="02010600030101010101" pitchFamily="2" charset="-122"/>
                        </a:rPr>
                        <a:t>增量</a:t>
                      </a:r>
                      <a:endParaRPr lang="zh-CN" altLang="en-US" sz="1800" b="1">
                        <a:solidFill>
                          <a:srgbClr val="000000"/>
                        </a:solidFill>
                        <a:highlight>
                          <a:srgbClr val="DDEBF7"/>
                        </a:highlight>
                        <a:latin typeface="微软雅黑" panose="020B0503020204020204" charset="-122"/>
                        <a:ea typeface="微软雅黑" panose="020B0503020204020204" charset="-122"/>
                        <a:cs typeface="宋体" panose="02010600030101010101" pitchFamily="2"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DEBF7"/>
                    </a:solidFill>
                  </a:tcPr>
                </a:tc>
                <a:tc>
                  <a:txBody>
                    <a:bodyPr/>
                    <a:p>
                      <a:pPr indent="0" algn="ctr">
                        <a:buNone/>
                      </a:pPr>
                      <a:r>
                        <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sym typeface="+mn-ea"/>
                        </a:rPr>
                        <a:t>存量</a:t>
                      </a:r>
                      <a:r>
                        <a:rPr lang="en-US" altLang="zh-CN"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sym typeface="+mn-ea"/>
                        </a:rPr>
                        <a:t>+</a:t>
                      </a:r>
                      <a:r>
                        <a:rPr lang="zh-CN" altLang="en-US" sz="1800" b="1">
                          <a:solidFill>
                            <a:srgbClr val="000000"/>
                          </a:solidFill>
                          <a:highlight>
                            <a:srgbClr val="BDD7EE"/>
                          </a:highlight>
                          <a:latin typeface="微软雅黑" panose="020B0503020204020204" charset="-122"/>
                          <a:ea typeface="微软雅黑" panose="020B0503020204020204" charset="-122"/>
                          <a:cs typeface="微软雅黑" panose="020B0503020204020204" charset="-122"/>
                          <a:sym typeface="+mn-ea"/>
                        </a:rPr>
                        <a:t>增量</a:t>
                      </a:r>
                      <a:endParaRPr lang="zh-CN" altLang="en-US" sz="1800" b="1">
                        <a:solidFill>
                          <a:srgbClr val="000000"/>
                        </a:solidFill>
                        <a:highlight>
                          <a:srgbClr val="DDEBF7"/>
                        </a:highlight>
                        <a:latin typeface="微软雅黑" panose="020B0503020204020204" charset="-122"/>
                        <a:ea typeface="微软雅黑" panose="020B0503020204020204" charset="-122"/>
                        <a:cs typeface="宋体" panose="02010600030101010101" pitchFamily="2"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DEBF7"/>
                    </a:solidFill>
                  </a:tcPr>
                </a:tc>
                <a:tc>
                  <a:txBody>
                    <a:bodyPr/>
                    <a:p>
                      <a:pPr indent="0" algn="ctr">
                        <a:buNone/>
                      </a:pPr>
                      <a:r>
                        <a:rPr lang="zh-CN" altLang="en-US" sz="1800" b="1">
                          <a:solidFill>
                            <a:srgbClr val="000000"/>
                          </a:solidFill>
                          <a:highlight>
                            <a:srgbClr val="DDEBF7"/>
                          </a:highlight>
                          <a:latin typeface="微软雅黑" panose="020B0503020204020204" charset="-122"/>
                          <a:ea typeface="微软雅黑" panose="020B0503020204020204" charset="-122"/>
                          <a:cs typeface="微软雅黑" panose="020B0503020204020204" charset="-122"/>
                        </a:rPr>
                        <a:t>存量</a:t>
                      </a:r>
                      <a:r>
                        <a:rPr lang="en-US" altLang="zh-CN" sz="1800" b="1">
                          <a:solidFill>
                            <a:srgbClr val="000000"/>
                          </a:solidFill>
                          <a:highlight>
                            <a:srgbClr val="DDEBF7"/>
                          </a:highlight>
                          <a:latin typeface="微软雅黑" panose="020B0503020204020204" charset="-122"/>
                          <a:ea typeface="微软雅黑" panose="020B0503020204020204" charset="-122"/>
                          <a:cs typeface="微软雅黑" panose="020B0503020204020204" charset="-122"/>
                        </a:rPr>
                        <a:t>+</a:t>
                      </a:r>
                      <a:r>
                        <a:rPr lang="zh-CN" altLang="en-US" sz="1800" b="1">
                          <a:solidFill>
                            <a:srgbClr val="000000"/>
                          </a:solidFill>
                          <a:highlight>
                            <a:srgbClr val="DDEBF7"/>
                          </a:highlight>
                          <a:latin typeface="微软雅黑" panose="020B0503020204020204" charset="-122"/>
                          <a:ea typeface="微软雅黑" panose="020B0503020204020204" charset="-122"/>
                          <a:cs typeface="微软雅黑" panose="020B0503020204020204" charset="-122"/>
                        </a:rPr>
                        <a:t>增量</a:t>
                      </a:r>
                      <a:endParaRPr lang="zh-CN" altLang="en-US" sz="1800" b="1">
                        <a:solidFill>
                          <a:srgbClr val="000000"/>
                        </a:solidFill>
                        <a:highlight>
                          <a:srgbClr val="DDEBF7"/>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w="12700" cap="flat" cmpd="sng">
                      <a:solidFill>
                        <a:srgbClr val="FFFFFF"/>
                      </a:solidFill>
                      <a:prstDash val="solid"/>
                      <a:headEnd type="none" w="med" len="med"/>
                      <a:tailEnd type="none" w="med" len="med"/>
                    </a:lnL>
                    <a:lnR cap="flat">
                      <a:noFill/>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DEBF7"/>
                    </a:solidFill>
                  </a:tcPr>
                </a:tc>
              </a:tr>
              <a:tr h="566420">
                <a:tc>
                  <a:txBody>
                    <a:bodyPr/>
                    <a:p>
                      <a:pPr indent="0" algn="ctr">
                        <a:buNone/>
                      </a:pPr>
                      <a:r>
                        <a:rPr lang="zh-CN" altLang="en-US" sz="1800" b="0">
                          <a:solidFill>
                            <a:srgbClr val="000000"/>
                          </a:solidFill>
                          <a:highlight>
                            <a:srgbClr val="BDD7EE"/>
                          </a:highlight>
                          <a:latin typeface="微软雅黑" panose="020B0503020204020204" charset="-122"/>
                          <a:ea typeface="微软雅黑" panose="020B0503020204020204" charset="-122"/>
                          <a:cs typeface="微软雅黑" panose="020B0503020204020204" charset="-122"/>
                        </a:rPr>
                        <a:t>一般企业</a:t>
                      </a:r>
                      <a:endParaRPr lang="zh-CN" altLang="en-US" sz="1800" b="0">
                        <a:solidFill>
                          <a:srgbClr val="000000"/>
                        </a:solidFill>
                        <a:highlight>
                          <a:srgbClr val="BDD7EE"/>
                        </a:highlight>
                        <a:latin typeface="微软雅黑" panose="020B0503020204020204" charset="-122"/>
                        <a:ea typeface="微软雅黑" panose="020B0503020204020204" charset="-122"/>
                        <a:cs typeface="微软雅黑" panose="020B0503020204020204" charset="-122"/>
                      </a:endParaRPr>
                    </a:p>
                  </a:txBody>
                  <a:tcPr marL="0" marR="0" marT="0" marB="1" vert="horz" anchor="ctr">
                    <a:lnL>
                      <a:noFill/>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cap="flat">
                      <a:noFill/>
                    </a:lnB>
                    <a:lnTlToBr>
                      <a:noFill/>
                    </a:lnTlToBr>
                    <a:lnBlToTr>
                      <a:noFill/>
                    </a:lnBlToTr>
                    <a:solidFill>
                      <a:srgbClr val="BDD7EE"/>
                    </a:solidFill>
                  </a:tcPr>
                </a:tc>
                <a:tc>
                  <a:txBody>
                    <a:bodyPr/>
                    <a:p>
                      <a:pPr indent="0" algn="ctr">
                        <a:buNone/>
                      </a:pPr>
                      <a:r>
                        <a:rPr lang="zh-CN" altLang="en-US" sz="1800" b="1">
                          <a:solidFill>
                            <a:srgbClr val="000000"/>
                          </a:solidFill>
                          <a:highlight>
                            <a:srgbClr val="BDD7EE"/>
                          </a:highlight>
                          <a:latin typeface="微软雅黑" panose="020B0503020204020204" charset="-122"/>
                          <a:ea typeface="微软雅黑" panose="020B0503020204020204" charset="-122"/>
                          <a:cs typeface="宋体" panose="02010600030101010101" pitchFamily="2" charset="-122"/>
                        </a:rPr>
                        <a:t>增量</a:t>
                      </a:r>
                      <a:endParaRPr lang="zh-CN" altLang="en-US" sz="1800" b="1">
                        <a:solidFill>
                          <a:srgbClr val="000000"/>
                        </a:solidFill>
                        <a:highlight>
                          <a:srgbClr val="BDD7EE"/>
                        </a:highlight>
                        <a:latin typeface="微软雅黑" panose="020B0503020204020204" charset="-122"/>
                        <a:ea typeface="微软雅黑" panose="020B0503020204020204" charset="-122"/>
                        <a:cs typeface="宋体" panose="02010600030101010101" pitchFamily="2"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cap="flat">
                      <a:noFill/>
                    </a:lnB>
                    <a:lnTlToBr>
                      <a:noFill/>
                    </a:lnTlToBr>
                    <a:lnBlToTr>
                      <a:noFill/>
                    </a:lnBlToTr>
                    <a:solidFill>
                      <a:srgbClr val="BDD7EE"/>
                    </a:solidFill>
                  </a:tcPr>
                </a:tc>
                <a:tc>
                  <a:txBody>
                    <a:bodyPr/>
                    <a:p>
                      <a:pPr indent="0" algn="ctr">
                        <a:buNone/>
                      </a:pPr>
                      <a:r>
                        <a:rPr lang="zh-CN" altLang="en-US" sz="1800" b="1">
                          <a:solidFill>
                            <a:srgbClr val="000000"/>
                          </a:solidFill>
                          <a:highlight>
                            <a:srgbClr val="BDD7EE"/>
                          </a:highlight>
                          <a:latin typeface="微软雅黑" panose="020B0503020204020204" charset="-122"/>
                          <a:ea typeface="微软雅黑" panose="020B0503020204020204" charset="-122"/>
                          <a:cs typeface="宋体" panose="02010600030101010101" pitchFamily="2" charset="-122"/>
                        </a:rPr>
                        <a:t>增量</a:t>
                      </a:r>
                      <a:endParaRPr lang="zh-CN" altLang="en-US" sz="1800" b="1">
                        <a:solidFill>
                          <a:srgbClr val="000000"/>
                        </a:solidFill>
                        <a:highlight>
                          <a:srgbClr val="BDD7EE"/>
                        </a:highlight>
                        <a:latin typeface="微软雅黑" panose="020B0503020204020204" charset="-122"/>
                        <a:ea typeface="微软雅黑" panose="020B0503020204020204" charset="-122"/>
                        <a:cs typeface="宋体" panose="02010600030101010101" pitchFamily="2"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cap="flat">
                      <a:noFill/>
                    </a:lnB>
                    <a:lnTlToBr>
                      <a:noFill/>
                    </a:lnTlToBr>
                    <a:lnBlToTr>
                      <a:noFill/>
                    </a:lnBlToTr>
                    <a:solidFill>
                      <a:srgbClr val="BDD7EE"/>
                    </a:solidFill>
                  </a:tcPr>
                </a:tc>
                <a:tc>
                  <a:txBody>
                    <a:bodyPr/>
                    <a:p>
                      <a:pPr indent="0" algn="ctr">
                        <a:buNone/>
                      </a:pPr>
                      <a:r>
                        <a:rPr lang="zh-CN" altLang="en-US" sz="1800" b="1">
                          <a:solidFill>
                            <a:srgbClr val="000000"/>
                          </a:solidFill>
                          <a:highlight>
                            <a:srgbClr val="BDD7EE"/>
                          </a:highlight>
                          <a:latin typeface="微软雅黑" panose="020B0503020204020204" charset="-122"/>
                          <a:ea typeface="微软雅黑" panose="020B0503020204020204" charset="-122"/>
                          <a:cs typeface="宋体" panose="02010600030101010101" pitchFamily="2" charset="-122"/>
                        </a:rPr>
                        <a:t>增量</a:t>
                      </a:r>
                      <a:endParaRPr lang="zh-CN" altLang="en-US" sz="1800" b="1">
                        <a:solidFill>
                          <a:srgbClr val="000000"/>
                        </a:solidFill>
                        <a:highlight>
                          <a:srgbClr val="BDD7EE"/>
                        </a:highlight>
                        <a:latin typeface="微软雅黑" panose="020B0503020204020204" charset="-122"/>
                        <a:ea typeface="微软雅黑" panose="020B0503020204020204" charset="-122"/>
                        <a:cs typeface="宋体" panose="02010600030101010101" pitchFamily="2" charset="-122"/>
                      </a:endParaRPr>
                    </a:p>
                  </a:txBody>
                  <a:tcPr marL="0" marR="0" marT="0" marB="1"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cap="flat">
                      <a:noFill/>
                    </a:lnB>
                    <a:lnTlToBr>
                      <a:noFill/>
                    </a:lnTlToBr>
                    <a:lnBlToTr>
                      <a:noFill/>
                    </a:lnBlToTr>
                    <a:solidFill>
                      <a:srgbClr val="BDD7EE"/>
                    </a:solidFill>
                  </a:tcPr>
                </a:tc>
                <a:tc>
                  <a:txBody>
                    <a:bodyPr/>
                    <a:p>
                      <a:pPr indent="0" algn="ctr">
                        <a:buNone/>
                      </a:pPr>
                      <a:r>
                        <a:rPr lang="zh-CN" altLang="en-US" sz="1800" b="1">
                          <a:solidFill>
                            <a:srgbClr val="000000"/>
                          </a:solidFill>
                          <a:highlight>
                            <a:srgbClr val="BDD7EE"/>
                          </a:highlight>
                          <a:latin typeface="微软雅黑" panose="020B0503020204020204" charset="-122"/>
                          <a:ea typeface="微软雅黑" panose="020B0503020204020204" charset="-122"/>
                          <a:cs typeface="宋体" panose="02010600030101010101" pitchFamily="2" charset="-122"/>
                        </a:rPr>
                        <a:t>增量</a:t>
                      </a:r>
                      <a:endParaRPr lang="zh-CN" altLang="en-US" sz="1800" b="1">
                        <a:solidFill>
                          <a:srgbClr val="000000"/>
                        </a:solidFill>
                        <a:highlight>
                          <a:srgbClr val="BDD7EE"/>
                        </a:highlight>
                        <a:latin typeface="微软雅黑" panose="020B0503020204020204" charset="-122"/>
                        <a:ea typeface="微软雅黑" panose="020B0503020204020204" charset="-122"/>
                        <a:cs typeface="宋体" panose="02010600030101010101" pitchFamily="2" charset="-122"/>
                      </a:endParaRPr>
                    </a:p>
                  </a:txBody>
                  <a:tcPr marL="0" marR="0" marT="0" marB="1" vert="horz" anchor="ctr">
                    <a:lnL w="12700" cap="flat" cmpd="sng">
                      <a:solidFill>
                        <a:srgbClr val="FFFFFF"/>
                      </a:solidFill>
                      <a:prstDash val="solid"/>
                      <a:headEnd type="none" w="med" len="med"/>
                      <a:tailEnd type="none" w="med" len="med"/>
                    </a:lnL>
                    <a:lnR cap="flat">
                      <a:noFill/>
                    </a:lnR>
                    <a:lnT w="12700" cap="flat" cmpd="sng">
                      <a:solidFill>
                        <a:srgbClr val="FFFFFF"/>
                      </a:solidFill>
                      <a:prstDash val="solid"/>
                      <a:headEnd type="none" w="med" len="med"/>
                      <a:tailEnd type="none" w="med" len="med"/>
                    </a:lnT>
                    <a:lnB cap="flat">
                      <a:noFill/>
                    </a:lnB>
                    <a:lnTlToBr>
                      <a:noFill/>
                    </a:lnTlToBr>
                    <a:lnBlToTr>
                      <a:noFill/>
                    </a:lnBlToTr>
                    <a:solidFill>
                      <a:srgbClr val="BDD7EE"/>
                    </a:solidFill>
                  </a:tcPr>
                </a:tc>
              </a:tr>
            </a:tbl>
          </a:graphicData>
        </a:graphic>
      </p:graphicFrame>
      <p:sp>
        <p:nvSpPr>
          <p:cNvPr id="5" name="文本框 4"/>
          <p:cNvSpPr txBox="1"/>
          <p:nvPr>
            <p:custDataLst>
              <p:tags r:id="rId3"/>
            </p:custDataLst>
          </p:nvPr>
        </p:nvSpPr>
        <p:spPr>
          <a:xfrm>
            <a:off x="1459230" y="5295900"/>
            <a:ext cx="9408160" cy="922020"/>
          </a:xfrm>
          <a:prstGeom prst="rect">
            <a:avLst/>
          </a:prstGeom>
          <a:noFill/>
        </p:spPr>
        <p:txBody>
          <a:bodyPr wrap="square" rtlCol="0">
            <a:spAutoFit/>
          </a:bodyPr>
          <a:p>
            <a:r>
              <a:rPr lang="en-US" altLang="zh-CN">
                <a:solidFill>
                  <a:schemeClr val="dk1"/>
                </a:solidFill>
                <a:latin typeface="微软雅黑" panose="020B0503020204020204" charset="-122"/>
                <a:ea typeface="微软雅黑" panose="020B0503020204020204" charset="-122"/>
                <a:cs typeface="微软雅黑" panose="020B0503020204020204" charset="-122"/>
              </a:rPr>
              <a:t>       </a:t>
            </a:r>
            <a:r>
              <a:rPr lang="zh-CN" altLang="en-US">
                <a:solidFill>
                  <a:schemeClr val="dk1"/>
                </a:solidFill>
                <a:latin typeface="微软雅黑" panose="020B0503020204020204" charset="-122"/>
                <a:ea typeface="微软雅黑" panose="020B0503020204020204" charset="-122"/>
                <a:cs typeface="微软雅黑" panose="020B0503020204020204" charset="-122"/>
              </a:rPr>
              <a:t>上述时间为申请一次性存量留抵退税的起始时间，当期未申请的，以后纳税申报期也可以按规定申请。纳税人</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ea"/>
              </a:rPr>
              <a:t>可以在规定期限内同时申请增量留抵退税和存量留抵退税。</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endParaRPr lang="zh-CN" altLang="en-US">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23" name="图片 22" descr="b21bb051f8198618367aaf0f34a239738bd4b21c48a2"/>
          <p:cNvPicPr>
            <a:picLocks noChangeAspect="1"/>
          </p:cNvPicPr>
          <p:nvPr/>
        </p:nvPicPr>
        <p:blipFill>
          <a:blip r:embed="rId4"/>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en-US" altLang="zh-CN">
                <a:solidFill>
                  <a:schemeClr val="accent1"/>
                </a:solidFill>
                <a:latin typeface="微软雅黑" panose="020B0503020204020204" charset="-122"/>
                <a:ea typeface="微软雅黑" panose="020B0503020204020204" charset="-122"/>
                <a:sym typeface="+mn-ea"/>
              </a:rPr>
              <a:t>留抵退税申请时间</a:t>
            </a:r>
            <a:endParaRPr lang="en-US" altLang="zh-CN">
              <a:solidFill>
                <a:schemeClr val="accent1"/>
              </a:solidFill>
              <a:latin typeface="微软雅黑" panose="020B0503020204020204" charset="-122"/>
              <a:ea typeface="微软雅黑" panose="020B0503020204020204" charset="-122"/>
              <a:sym typeface="+mn-ea"/>
            </a:endParaRPr>
          </a:p>
        </p:txBody>
      </p:sp>
      <p:cxnSp>
        <p:nvCxnSpPr>
          <p:cNvPr id="6" name="直接箭头连接符 5"/>
          <p:cNvCxnSpPr/>
          <p:nvPr>
            <p:custDataLst>
              <p:tags r:id="rId3"/>
            </p:custDataLst>
          </p:nvPr>
        </p:nvCxnSpPr>
        <p:spPr>
          <a:xfrm>
            <a:off x="767715" y="4165600"/>
            <a:ext cx="10585450" cy="0"/>
          </a:xfrm>
          <a:prstGeom prst="straightConnector1">
            <a:avLst/>
          </a:prstGeom>
          <a:ln w="19050">
            <a:solidFill>
              <a:schemeClr val="dk2"/>
            </a:solidFill>
            <a:tailEnd type="triangle"/>
          </a:ln>
        </p:spPr>
        <p:style>
          <a:lnRef idx="1">
            <a:schemeClr val="accent1"/>
          </a:lnRef>
          <a:fillRef idx="0">
            <a:schemeClr val="accent1"/>
          </a:fillRef>
          <a:effectRef idx="0">
            <a:schemeClr val="accent1"/>
          </a:effectRef>
          <a:fontRef idx="minor">
            <a:schemeClr val="tx1"/>
          </a:fontRef>
        </p:style>
      </p:cxnSp>
      <p:sp>
        <p:nvSpPr>
          <p:cNvPr id="25" name="ïśľïḍe"/>
          <p:cNvSpPr/>
          <p:nvPr>
            <p:custDataLst>
              <p:tags r:id="rId4"/>
            </p:custDataLst>
          </p:nvPr>
        </p:nvSpPr>
        <p:spPr>
          <a:xfrm rot="8100000">
            <a:off x="1139825" y="1988820"/>
            <a:ext cx="1518920" cy="1510030"/>
          </a:xfrm>
          <a:prstGeom prst="teardrop">
            <a:avLst/>
          </a:prstGeom>
          <a:solidFill>
            <a:schemeClr val="lt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26" name="isḷïḓé"/>
          <p:cNvSpPr/>
          <p:nvPr>
            <p:custDataLst>
              <p:tags r:id="rId5"/>
            </p:custDataLst>
          </p:nvPr>
        </p:nvSpPr>
        <p:spPr>
          <a:xfrm>
            <a:off x="1285240" y="2129790"/>
            <a:ext cx="1234440" cy="12268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en-US" altLang="zh-CN" b="1" dirty="0">
                <a:solidFill>
                  <a:schemeClr val="lt1"/>
                </a:solidFill>
                <a:latin typeface="微软雅黑" panose="020B0503020204020204" charset="-122"/>
                <a:ea typeface="微软雅黑" panose="020B0503020204020204" charset="-122"/>
              </a:rPr>
              <a:t>微型</a:t>
            </a:r>
            <a:endParaRPr lang="en-US" altLang="zh-CN" b="1" dirty="0">
              <a:solidFill>
                <a:schemeClr val="lt1"/>
              </a:solidFill>
              <a:latin typeface="微软雅黑" panose="020B0503020204020204" charset="-122"/>
              <a:ea typeface="微软雅黑" panose="020B0503020204020204" charset="-122"/>
            </a:endParaRPr>
          </a:p>
        </p:txBody>
      </p:sp>
      <p:sp>
        <p:nvSpPr>
          <p:cNvPr id="8" name="îś1íḓè"/>
          <p:cNvSpPr/>
          <p:nvPr>
            <p:custDataLst>
              <p:tags r:id="rId6"/>
            </p:custDataLst>
          </p:nvPr>
        </p:nvSpPr>
        <p:spPr>
          <a:xfrm>
            <a:off x="1126490" y="3947795"/>
            <a:ext cx="1546225" cy="50673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Autofit/>
          </a:bodyPr>
          <a:lstStyle/>
          <a:p>
            <a:pPr algn="ctr"/>
            <a:r>
              <a:rPr lang="en-US" altLang="zh-CN" sz="1600" b="1" dirty="0">
                <a:solidFill>
                  <a:schemeClr val="lt1"/>
                </a:solidFill>
                <a:latin typeface="微软雅黑" panose="020B0503020204020204" charset="-122"/>
                <a:ea typeface="微软雅黑" panose="020B0503020204020204" charset="-122"/>
                <a:cs typeface="微软雅黑" panose="020B0503020204020204" charset="-122"/>
              </a:rPr>
              <a:t>4月30日</a:t>
            </a:r>
            <a:r>
              <a:rPr lang="zh-CN" altLang="en-US" sz="1600" b="1" dirty="0">
                <a:solidFill>
                  <a:schemeClr val="lt1"/>
                </a:solidFill>
                <a:latin typeface="微软雅黑" panose="020B0503020204020204" charset="-122"/>
                <a:ea typeface="微软雅黑" panose="020B0503020204020204" charset="-122"/>
                <a:cs typeface="微软雅黑" panose="020B0503020204020204" charset="-122"/>
              </a:rPr>
              <a:t>前</a:t>
            </a:r>
            <a:endParaRPr lang="zh-CN" altLang="en-US" sz="1600" b="1"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23" name="ïŝliḓè"/>
          <p:cNvSpPr/>
          <p:nvPr>
            <p:custDataLst>
              <p:tags r:id="rId7"/>
            </p:custDataLst>
          </p:nvPr>
        </p:nvSpPr>
        <p:spPr>
          <a:xfrm rot="8100000">
            <a:off x="3901440" y="1988820"/>
            <a:ext cx="1518920" cy="1510030"/>
          </a:xfrm>
          <a:prstGeom prst="teardrop">
            <a:avLst/>
          </a:prstGeom>
          <a:solidFill>
            <a:schemeClr val="lt1"/>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24" name="ïŝ1íďe"/>
          <p:cNvSpPr/>
          <p:nvPr>
            <p:custDataLst>
              <p:tags r:id="rId8"/>
            </p:custDataLst>
          </p:nvPr>
        </p:nvSpPr>
        <p:spPr>
          <a:xfrm>
            <a:off x="4046855" y="2129790"/>
            <a:ext cx="1234440" cy="12268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en-US" altLang="zh-CN" b="1" dirty="0">
                <a:solidFill>
                  <a:schemeClr val="lt1"/>
                </a:solidFill>
                <a:latin typeface="微软雅黑" panose="020B0503020204020204" charset="-122"/>
                <a:ea typeface="微软雅黑" panose="020B0503020204020204" charset="-122"/>
              </a:rPr>
              <a:t>小型</a:t>
            </a:r>
            <a:endParaRPr lang="en-US" altLang="zh-CN" b="1" dirty="0">
              <a:solidFill>
                <a:schemeClr val="lt1"/>
              </a:solidFill>
              <a:latin typeface="微软雅黑" panose="020B0503020204020204" charset="-122"/>
              <a:ea typeface="微软雅黑" panose="020B0503020204020204" charset="-122"/>
            </a:endParaRPr>
          </a:p>
        </p:txBody>
      </p:sp>
      <p:sp>
        <p:nvSpPr>
          <p:cNvPr id="11" name="ïṩḻïďê"/>
          <p:cNvSpPr/>
          <p:nvPr>
            <p:custDataLst>
              <p:tags r:id="rId9"/>
            </p:custDataLst>
          </p:nvPr>
        </p:nvSpPr>
        <p:spPr>
          <a:xfrm>
            <a:off x="3888105" y="3947795"/>
            <a:ext cx="1546860" cy="5067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lstStyle/>
          <a:p>
            <a:pPr algn="ctr"/>
            <a:r>
              <a:rPr lang="en-US" altLang="zh-CN" sz="1600" b="1" dirty="0">
                <a:solidFill>
                  <a:schemeClr val="lt1"/>
                </a:solidFill>
                <a:latin typeface="微软雅黑" panose="020B0503020204020204" charset="-122"/>
                <a:ea typeface="微软雅黑" panose="020B0503020204020204" charset="-122"/>
                <a:cs typeface="微软雅黑" panose="020B0503020204020204" charset="-122"/>
              </a:rPr>
              <a:t>6月30日</a:t>
            </a:r>
            <a:r>
              <a:rPr lang="zh-CN" altLang="en-US" sz="1600" b="1" dirty="0">
                <a:solidFill>
                  <a:schemeClr val="lt1"/>
                </a:solidFill>
                <a:latin typeface="微软雅黑" panose="020B0503020204020204" charset="-122"/>
                <a:ea typeface="微软雅黑" panose="020B0503020204020204" charset="-122"/>
                <a:cs typeface="微软雅黑" panose="020B0503020204020204" charset="-122"/>
              </a:rPr>
              <a:t>前</a:t>
            </a:r>
            <a:endParaRPr lang="zh-CN" altLang="en-US" sz="1600" b="1"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21" name="íṩľïdè"/>
          <p:cNvSpPr/>
          <p:nvPr>
            <p:custDataLst>
              <p:tags r:id="rId10"/>
            </p:custDataLst>
          </p:nvPr>
        </p:nvSpPr>
        <p:spPr>
          <a:xfrm rot="8100000">
            <a:off x="6663055" y="1988820"/>
            <a:ext cx="1518920" cy="1510030"/>
          </a:xfrm>
          <a:prstGeom prst="teardrop">
            <a:avLst/>
          </a:prstGeom>
          <a:solidFill>
            <a:schemeClr val="lt1"/>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22" name="îśļiďé"/>
          <p:cNvSpPr/>
          <p:nvPr>
            <p:custDataLst>
              <p:tags r:id="rId11"/>
            </p:custDataLst>
          </p:nvPr>
        </p:nvSpPr>
        <p:spPr>
          <a:xfrm>
            <a:off x="6808470" y="2129790"/>
            <a:ext cx="1234440" cy="12268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en-US" altLang="zh-CN" b="1" dirty="0">
                <a:solidFill>
                  <a:schemeClr val="lt1"/>
                </a:solidFill>
                <a:latin typeface="微软雅黑" panose="020B0503020204020204" charset="-122"/>
                <a:ea typeface="微软雅黑" panose="020B0503020204020204" charset="-122"/>
              </a:rPr>
              <a:t>中型</a:t>
            </a:r>
            <a:endParaRPr lang="en-US" altLang="zh-CN" b="1" dirty="0">
              <a:solidFill>
                <a:schemeClr val="lt1"/>
              </a:solidFill>
              <a:latin typeface="微软雅黑" panose="020B0503020204020204" charset="-122"/>
              <a:ea typeface="微软雅黑" panose="020B0503020204020204" charset="-122"/>
            </a:endParaRPr>
          </a:p>
        </p:txBody>
      </p:sp>
      <p:sp>
        <p:nvSpPr>
          <p:cNvPr id="14" name="ï$ľide"/>
          <p:cNvSpPr/>
          <p:nvPr>
            <p:custDataLst>
              <p:tags r:id="rId12"/>
            </p:custDataLst>
          </p:nvPr>
        </p:nvSpPr>
        <p:spPr>
          <a:xfrm>
            <a:off x="6652260" y="3947795"/>
            <a:ext cx="1702435" cy="50673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en-US" altLang="zh-CN" sz="1600" b="1" dirty="0">
                <a:solidFill>
                  <a:schemeClr val="lt1"/>
                </a:solidFill>
                <a:latin typeface="微软雅黑" panose="020B0503020204020204" charset="-122"/>
                <a:ea typeface="微软雅黑" panose="020B0503020204020204" charset="-122"/>
                <a:cs typeface="微软雅黑" panose="020B0503020204020204" charset="-122"/>
              </a:rPr>
              <a:t>6月30日</a:t>
            </a:r>
            <a:r>
              <a:rPr lang="zh-CN" altLang="en-US" sz="1600" b="1" dirty="0">
                <a:solidFill>
                  <a:schemeClr val="lt1"/>
                </a:solidFill>
                <a:latin typeface="微软雅黑" panose="020B0503020204020204" charset="-122"/>
                <a:ea typeface="微软雅黑" panose="020B0503020204020204" charset="-122"/>
                <a:cs typeface="微软雅黑" panose="020B0503020204020204" charset="-122"/>
              </a:rPr>
              <a:t>前</a:t>
            </a:r>
            <a:endParaRPr lang="zh-CN" altLang="en-US" sz="1600" b="1"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19" name="íṡḻïḋé"/>
          <p:cNvSpPr/>
          <p:nvPr>
            <p:custDataLst>
              <p:tags r:id="rId13"/>
            </p:custDataLst>
          </p:nvPr>
        </p:nvSpPr>
        <p:spPr>
          <a:xfrm rot="8100000">
            <a:off x="9425305" y="1988820"/>
            <a:ext cx="1518920" cy="1510030"/>
          </a:xfrm>
          <a:prstGeom prst="teardrop">
            <a:avLst/>
          </a:prstGeom>
          <a:solidFill>
            <a:schemeClr val="lt1"/>
          </a:solidFill>
          <a:ln w="254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20" name="íṣḻiḓè"/>
          <p:cNvSpPr/>
          <p:nvPr>
            <p:custDataLst>
              <p:tags r:id="rId14"/>
            </p:custDataLst>
          </p:nvPr>
        </p:nvSpPr>
        <p:spPr>
          <a:xfrm>
            <a:off x="9570720" y="2129790"/>
            <a:ext cx="1234440" cy="12268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en-US" altLang="zh-CN" b="1" dirty="0">
                <a:solidFill>
                  <a:schemeClr val="lt1"/>
                </a:solidFill>
                <a:latin typeface="微软雅黑" panose="020B0503020204020204" charset="-122"/>
                <a:ea typeface="微软雅黑" panose="020B0503020204020204" charset="-122"/>
              </a:rPr>
              <a:t>大型</a:t>
            </a:r>
            <a:endParaRPr lang="en-US" altLang="zh-CN" b="1" dirty="0">
              <a:solidFill>
                <a:schemeClr val="lt1"/>
              </a:solidFill>
              <a:latin typeface="微软雅黑" panose="020B0503020204020204" charset="-122"/>
              <a:ea typeface="微软雅黑" panose="020B0503020204020204" charset="-122"/>
            </a:endParaRPr>
          </a:p>
        </p:txBody>
      </p:sp>
      <p:sp>
        <p:nvSpPr>
          <p:cNvPr id="17" name="išļïḓé"/>
          <p:cNvSpPr/>
          <p:nvPr>
            <p:custDataLst>
              <p:tags r:id="rId15"/>
            </p:custDataLst>
          </p:nvPr>
        </p:nvSpPr>
        <p:spPr>
          <a:xfrm>
            <a:off x="9411335" y="3947795"/>
            <a:ext cx="1623695" cy="50673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en-US" altLang="zh-CN" sz="1600" b="1" dirty="0">
                <a:latin typeface="微软雅黑" panose="020B0503020204020204" charset="-122"/>
                <a:ea typeface="微软雅黑" panose="020B0503020204020204" charset="-122"/>
                <a:cs typeface="微软雅黑" panose="020B0503020204020204" charset="-122"/>
                <a:sym typeface="+mn-ea"/>
              </a:rPr>
              <a:t>6月30日</a:t>
            </a:r>
            <a:r>
              <a:rPr lang="zh-CN" altLang="en-US" sz="1600" b="1" dirty="0">
                <a:latin typeface="微软雅黑" panose="020B0503020204020204" charset="-122"/>
                <a:ea typeface="微软雅黑" panose="020B0503020204020204" charset="-122"/>
                <a:cs typeface="微软雅黑" panose="020B0503020204020204" charset="-122"/>
                <a:sym typeface="+mn-ea"/>
              </a:rPr>
              <a:t>前</a:t>
            </a:r>
            <a:endParaRPr lang="zh-CN" altLang="en-US" sz="1600" b="1"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60" name="í$1íḋé"/>
          <p:cNvSpPr txBox="1"/>
          <p:nvPr>
            <p:custDataLst>
              <p:tags r:id="rId16"/>
            </p:custDataLst>
          </p:nvPr>
        </p:nvSpPr>
        <p:spPr>
          <a:xfrm>
            <a:off x="669925" y="1028700"/>
            <a:ext cx="5180330" cy="560705"/>
          </a:xfrm>
          <a:prstGeom prst="rect">
            <a:avLst/>
          </a:prstGeom>
          <a:noFill/>
        </p:spPr>
        <p:txBody>
          <a:bodyPr wrap="square" lIns="90000" tIns="46800" rIns="90000" bIns="46800" rtlCol="0">
            <a:normAutofit/>
          </a:bodyPr>
          <a:p>
            <a:pPr algn="just">
              <a:lnSpc>
                <a:spcPct val="150000"/>
              </a:lnSpc>
            </a:pP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sym typeface="+mn-ea"/>
              </a:rPr>
              <a:t>集中退还时间</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2" descr="b21bb051f8198618367aaf0f34a239738bd4b21c48a2"/>
          <p:cNvPicPr>
            <a:picLocks noChangeAspect="1"/>
          </p:cNvPicPr>
          <p:nvPr/>
        </p:nvPicPr>
        <p:blipFill>
          <a:blip r:embed="rId17"/>
          <a:stretch>
            <a:fillRect/>
          </a:stretch>
        </p:blipFill>
        <p:spPr>
          <a:xfrm>
            <a:off x="9617710" y="139700"/>
            <a:ext cx="1313815" cy="759460"/>
          </a:xfrm>
          <a:prstGeom prst="rect">
            <a:avLst/>
          </a:prstGeom>
        </p:spPr>
      </p:pic>
      <p:sp>
        <p:nvSpPr>
          <p:cNvPr id="4" name="文本框 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18"/>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5"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en-US" altLang="zh-CN">
                <a:solidFill>
                  <a:schemeClr val="accent1"/>
                </a:solidFill>
                <a:latin typeface="微软雅黑" panose="020B0503020204020204" charset="-122"/>
                <a:ea typeface="微软雅黑" panose="020B0503020204020204" charset="-122"/>
                <a:sym typeface="+mn-ea"/>
              </a:rPr>
              <a:t>留抵退税申请时间</a:t>
            </a:r>
            <a:endParaRPr lang="en-US" altLang="zh-CN">
              <a:solidFill>
                <a:schemeClr val="accent1"/>
              </a:solidFill>
              <a:latin typeface="微软雅黑" panose="020B0503020204020204" charset="-122"/>
              <a:ea typeface="微软雅黑" panose="020B0503020204020204" charset="-122"/>
              <a:sym typeface="+mn-ea"/>
            </a:endParaRPr>
          </a:p>
        </p:txBody>
      </p:sp>
      <p:sp>
        <p:nvSpPr>
          <p:cNvPr id="32" name="iṥḷíḓé"/>
          <p:cNvSpPr txBox="1"/>
          <p:nvPr>
            <p:custDataLst>
              <p:tags r:id="rId3"/>
            </p:custDataLst>
          </p:nvPr>
        </p:nvSpPr>
        <p:spPr>
          <a:xfrm>
            <a:off x="701675" y="1995170"/>
            <a:ext cx="3797935" cy="323215"/>
          </a:xfrm>
          <a:prstGeom prst="rect">
            <a:avLst/>
          </a:prstGeom>
          <a:noFill/>
        </p:spPr>
        <p:txBody>
          <a:bodyPr wrap="none">
            <a:noAutofit/>
          </a:bodyPr>
          <a:lstStyle/>
          <a:p>
            <a:pPr algn="r"/>
            <a:r>
              <a:rPr lang="zh-CN" altLang="de-DE" sz="2400" b="1" dirty="0">
                <a:solidFill>
                  <a:schemeClr val="dk1"/>
                </a:solidFill>
                <a:latin typeface="微软雅黑" panose="020B0503020204020204" charset="-122"/>
                <a:ea typeface="微软雅黑" panose="020B0503020204020204" charset="-122"/>
              </a:rPr>
              <a:t>一般规定</a:t>
            </a:r>
            <a:endParaRPr lang="zh-CN" altLang="de-DE" sz="2400" b="1" dirty="0">
              <a:solidFill>
                <a:schemeClr val="dk1"/>
              </a:solidFill>
              <a:latin typeface="微软雅黑" panose="020B0503020204020204" charset="-122"/>
              <a:ea typeface="微软雅黑" panose="020B0503020204020204" charset="-122"/>
            </a:endParaRPr>
          </a:p>
        </p:txBody>
      </p:sp>
      <p:sp>
        <p:nvSpPr>
          <p:cNvPr id="33" name="í$ḻïḋé"/>
          <p:cNvSpPr txBox="1"/>
          <p:nvPr/>
        </p:nvSpPr>
        <p:spPr>
          <a:xfrm>
            <a:off x="685165" y="2318385"/>
            <a:ext cx="3773805" cy="1028065"/>
          </a:xfrm>
          <a:prstGeom prst="rect">
            <a:avLst/>
          </a:prstGeom>
          <a:noFill/>
        </p:spPr>
        <p:txBody>
          <a:bodyPr wrap="square" lIns="90000" tIns="46800" rIns="90000" bIns="46800" anchor="ctr" anchorCtr="0">
            <a:normAutofit/>
          </a:bodyPr>
          <a:lstStyle/>
          <a:p>
            <a:pPr marL="171450" indent="-171450" algn="l">
              <a:lnSpc>
                <a:spcPct val="150000"/>
              </a:lnSpc>
              <a:buFont typeface="Arial" panose="020B0604020202020204" pitchFamily="34" charset="0"/>
              <a:buChar char="•"/>
            </a:pPr>
            <a:r>
              <a:rPr lang="en-US" altLang="zh-CN" dirty="0">
                <a:solidFill>
                  <a:srgbClr val="000000"/>
                </a:solidFill>
                <a:latin typeface="微软雅黑" panose="020B0503020204020204" charset="-122"/>
                <a:ea typeface="微软雅黑" panose="020B0503020204020204" charset="-122"/>
              </a:rPr>
              <a:t>在纳税申报期内，完成当期增值税纳税申报后</a:t>
            </a:r>
            <a:endParaRPr lang="en-US" altLang="zh-CN" dirty="0">
              <a:solidFill>
                <a:srgbClr val="000000"/>
              </a:solidFill>
              <a:latin typeface="微软雅黑" panose="020B0503020204020204" charset="-122"/>
              <a:ea typeface="微软雅黑" panose="020B0503020204020204" charset="-122"/>
            </a:endParaRPr>
          </a:p>
        </p:txBody>
      </p:sp>
      <p:sp>
        <p:nvSpPr>
          <p:cNvPr id="30" name="íŝľïḍe"/>
          <p:cNvSpPr txBox="1"/>
          <p:nvPr>
            <p:custDataLst>
              <p:tags r:id="rId4"/>
            </p:custDataLst>
          </p:nvPr>
        </p:nvSpPr>
        <p:spPr>
          <a:xfrm>
            <a:off x="7414895" y="1586865"/>
            <a:ext cx="3797935" cy="323215"/>
          </a:xfrm>
          <a:prstGeom prst="rect">
            <a:avLst/>
          </a:prstGeom>
          <a:noFill/>
        </p:spPr>
        <p:txBody>
          <a:bodyPr wrap="none">
            <a:noAutofit/>
          </a:bodyPr>
          <a:lstStyle/>
          <a:p>
            <a:pPr algn="l"/>
            <a:r>
              <a:rPr lang="de-DE" altLang="zh-CN" sz="2400" b="1" dirty="0">
                <a:solidFill>
                  <a:schemeClr val="dk1"/>
                </a:solidFill>
                <a:latin typeface="微软雅黑" panose="020B0503020204020204" charset="-122"/>
                <a:ea typeface="微软雅黑" panose="020B0503020204020204" charset="-122"/>
                <a:cs typeface="微软雅黑" panose="020B0503020204020204" charset="-122"/>
              </a:rPr>
              <a:t>2022年4月至6月</a:t>
            </a:r>
            <a:endParaRPr lang="de-DE" altLang="zh-CN" sz="24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1" name="íṥļïďe"/>
          <p:cNvSpPr txBox="1"/>
          <p:nvPr/>
        </p:nvSpPr>
        <p:spPr>
          <a:xfrm>
            <a:off x="7414895" y="1910080"/>
            <a:ext cx="3797935" cy="609600"/>
          </a:xfrm>
          <a:prstGeom prst="rect">
            <a:avLst/>
          </a:prstGeom>
          <a:noFill/>
        </p:spPr>
        <p:txBody>
          <a:bodyPr wrap="square" lIns="90000" tIns="46800" rIns="90000" bIns="46800" anchor="ctr" anchorCtr="0">
            <a:normAutofit/>
          </a:bodyPr>
          <a:lstStyle/>
          <a:p>
            <a:pPr marL="171450" indent="-171450">
              <a:lnSpc>
                <a:spcPct val="150000"/>
              </a:lnSpc>
              <a:buFont typeface="Arial" panose="020B0604020202020204" pitchFamily="34" charset="0"/>
              <a:buChar char="•"/>
            </a:pPr>
            <a:r>
              <a:rPr lang="en-US" altLang="zh-CN" sz="2000" dirty="0">
                <a:solidFill>
                  <a:srgbClr val="000000"/>
                </a:solidFill>
                <a:latin typeface="微软雅黑" panose="020B0503020204020204" charset="-122"/>
                <a:ea typeface="微软雅黑" panose="020B0503020204020204" charset="-122"/>
              </a:rPr>
              <a:t>延长至每月最后一个工作日</a:t>
            </a:r>
            <a:endParaRPr lang="en-US" altLang="zh-CN" sz="2000" dirty="0">
              <a:solidFill>
                <a:srgbClr val="000000"/>
              </a:solidFill>
              <a:latin typeface="微软雅黑" panose="020B0503020204020204" charset="-122"/>
              <a:ea typeface="微软雅黑" panose="020B0503020204020204" charset="-122"/>
            </a:endParaRPr>
          </a:p>
        </p:txBody>
      </p:sp>
      <p:sp>
        <p:nvSpPr>
          <p:cNvPr id="29" name="ïś1îḍê"/>
          <p:cNvSpPr txBox="1"/>
          <p:nvPr/>
        </p:nvSpPr>
        <p:spPr>
          <a:xfrm>
            <a:off x="6793230" y="5367020"/>
            <a:ext cx="4266565" cy="1075055"/>
          </a:xfrm>
          <a:prstGeom prst="rect">
            <a:avLst/>
          </a:prstGeom>
          <a:noFill/>
        </p:spPr>
        <p:txBody>
          <a:bodyPr wrap="square" lIns="90000" tIns="46800" rIns="90000" bIns="46800" anchor="ctr" anchorCtr="0">
            <a:normAutofit/>
          </a:bodyPr>
          <a:lstStyle/>
          <a:p>
            <a:pPr marL="171450" indent="-171450">
              <a:lnSpc>
                <a:spcPct val="150000"/>
              </a:lnSpc>
              <a:buFont typeface="Arial" panose="020B0604020202020204" pitchFamily="34" charset="0"/>
              <a:buChar char="•"/>
            </a:pPr>
            <a:r>
              <a:rPr lang="en-US" altLang="de-DE" sz="2000" dirty="0">
                <a:solidFill>
                  <a:srgbClr val="000000"/>
                </a:solidFill>
                <a:latin typeface="微软雅黑" panose="020B0503020204020204" charset="-122"/>
                <a:ea typeface="微软雅黑" panose="020B0503020204020204" charset="-122"/>
                <a:cs typeface="微软雅黑" panose="020B0503020204020204" charset="-122"/>
                <a:sym typeface="+mn-ea"/>
              </a:rPr>
              <a:t>2022</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年</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4</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至</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6</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月延长申请期限的规定，适用于所有留抵退税企业</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indent="0">
              <a:lnSpc>
                <a:spcPct val="150000"/>
              </a:lnSpc>
              <a:buFont typeface="Arial" panose="020B0604020202020204" pitchFamily="34" charset="0"/>
              <a:buNone/>
            </a:pP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6" name="íṥḷîḋê"/>
          <p:cNvSpPr/>
          <p:nvPr>
            <p:custDataLst>
              <p:tags r:id="rId5"/>
            </p:custDataLst>
          </p:nvPr>
        </p:nvSpPr>
        <p:spPr>
          <a:xfrm>
            <a:off x="5661660" y="2294255"/>
            <a:ext cx="2072005" cy="2072005"/>
          </a:xfrm>
          <a:prstGeom prst="ellipse">
            <a:avLst/>
          </a:prstGeom>
          <a:solidFill>
            <a:schemeClr val="accent2">
              <a:alpha val="8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27" name="íṧļïdè"/>
          <p:cNvSpPr/>
          <p:nvPr>
            <p:custDataLst>
              <p:tags r:id="rId6"/>
            </p:custDataLst>
          </p:nvPr>
        </p:nvSpPr>
        <p:spPr>
          <a:xfrm>
            <a:off x="5457190" y="2099310"/>
            <a:ext cx="2432050" cy="2432050"/>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24" name="îṩľiďé"/>
          <p:cNvSpPr/>
          <p:nvPr>
            <p:custDataLst>
              <p:tags r:id="rId7"/>
            </p:custDataLst>
          </p:nvPr>
        </p:nvSpPr>
        <p:spPr>
          <a:xfrm>
            <a:off x="5289550" y="3594735"/>
            <a:ext cx="1256665" cy="1256665"/>
          </a:xfrm>
          <a:prstGeom prst="ellipse">
            <a:avLst/>
          </a:prstGeom>
          <a:solidFill>
            <a:schemeClr val="accent3">
              <a:alpha val="8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25" name="i$ḷîḓè"/>
          <p:cNvSpPr/>
          <p:nvPr>
            <p:custDataLst>
              <p:tags r:id="rId8"/>
            </p:custDataLst>
          </p:nvPr>
        </p:nvSpPr>
        <p:spPr>
          <a:xfrm>
            <a:off x="5166360" y="3486150"/>
            <a:ext cx="1475105" cy="1475105"/>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22" name="íś1ïdê"/>
          <p:cNvSpPr/>
          <p:nvPr>
            <p:custDataLst>
              <p:tags r:id="rId9"/>
            </p:custDataLst>
          </p:nvPr>
        </p:nvSpPr>
        <p:spPr>
          <a:xfrm>
            <a:off x="4457700" y="2667635"/>
            <a:ext cx="1742440" cy="1742440"/>
          </a:xfrm>
          <a:prstGeom prst="ellipse">
            <a:avLst/>
          </a:prstGeom>
          <a:solidFill>
            <a:schemeClr val="accent1">
              <a:alpha val="8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23" name="îŝľîḑê"/>
          <p:cNvSpPr/>
          <p:nvPr>
            <p:custDataLst>
              <p:tags r:id="rId10"/>
            </p:custDataLst>
          </p:nvPr>
        </p:nvSpPr>
        <p:spPr>
          <a:xfrm>
            <a:off x="4286885" y="2515235"/>
            <a:ext cx="2045335" cy="2045335"/>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cxnSp>
        <p:nvCxnSpPr>
          <p:cNvPr id="12" name="直接连接符 11"/>
          <p:cNvCxnSpPr/>
          <p:nvPr>
            <p:custDataLst>
              <p:tags r:id="rId11"/>
            </p:custDataLst>
          </p:nvPr>
        </p:nvCxnSpPr>
        <p:spPr>
          <a:xfrm flipH="1">
            <a:off x="6787515" y="1973580"/>
            <a:ext cx="583565" cy="1171575"/>
          </a:xfrm>
          <a:prstGeom prst="line">
            <a:avLst/>
          </a:prstGeom>
          <a:ln w="12700"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íŝlïḍe"/>
          <p:cNvSpPr/>
          <p:nvPr>
            <p:custDataLst>
              <p:tags r:id="rId12"/>
            </p:custDataLst>
          </p:nvPr>
        </p:nvSpPr>
        <p:spPr>
          <a:xfrm>
            <a:off x="7322820" y="1950085"/>
            <a:ext cx="95885" cy="958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cxnSp>
        <p:nvCxnSpPr>
          <p:cNvPr id="14" name="直接连接符 13"/>
          <p:cNvCxnSpPr/>
          <p:nvPr>
            <p:custDataLst>
              <p:tags r:id="rId13"/>
            </p:custDataLst>
          </p:nvPr>
        </p:nvCxnSpPr>
        <p:spPr>
          <a:xfrm>
            <a:off x="4459605" y="2381250"/>
            <a:ext cx="738505" cy="9645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îšľiḍé"/>
          <p:cNvSpPr/>
          <p:nvPr>
            <p:custDataLst>
              <p:tags r:id="rId14"/>
            </p:custDataLst>
          </p:nvPr>
        </p:nvSpPr>
        <p:spPr>
          <a:xfrm>
            <a:off x="4403725" y="2312035"/>
            <a:ext cx="95885" cy="958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cxnSp>
        <p:nvCxnSpPr>
          <p:cNvPr id="16" name="直接连接符 15"/>
          <p:cNvCxnSpPr/>
          <p:nvPr>
            <p:custDataLst>
              <p:tags r:id="rId15"/>
            </p:custDataLst>
          </p:nvPr>
        </p:nvCxnSpPr>
        <p:spPr>
          <a:xfrm>
            <a:off x="5995670" y="4389755"/>
            <a:ext cx="738505" cy="964565"/>
          </a:xfrm>
          <a:prstGeom prst="line">
            <a:avLst/>
          </a:prstGeom>
          <a:ln w="127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íṣľíḑe"/>
          <p:cNvSpPr/>
          <p:nvPr>
            <p:custDataLst>
              <p:tags r:id="rId16"/>
            </p:custDataLst>
          </p:nvPr>
        </p:nvSpPr>
        <p:spPr>
          <a:xfrm>
            <a:off x="6691630" y="5306060"/>
            <a:ext cx="95885" cy="958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8" name="iṧḻîḋe"/>
          <p:cNvSpPr/>
          <p:nvPr>
            <p:custDataLst>
              <p:tags r:id="rId17"/>
            </p:custDataLst>
          </p:nvPr>
        </p:nvSpPr>
        <p:spPr>
          <a:xfrm>
            <a:off x="6374765" y="2971800"/>
            <a:ext cx="689610" cy="689610"/>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0000" lnSpcReduction="20000"/>
          </a:bodyPr>
          <a:lstStyle/>
          <a:p>
            <a:pPr algn="ctr"/>
            <a:r>
              <a:rPr lang="zh-CN" altLang="de-DE" sz="1600" dirty="0">
                <a:solidFill>
                  <a:schemeClr val="accent1"/>
                </a:solidFill>
                <a:latin typeface="微软雅黑" panose="020B0503020204020204" charset="-122"/>
                <a:ea typeface="微软雅黑" panose="020B0503020204020204" charset="-122"/>
              </a:rPr>
              <a:t>特殊</a:t>
            </a:r>
            <a:endParaRPr lang="zh-CN" altLang="de-DE" sz="1600" dirty="0">
              <a:solidFill>
                <a:schemeClr val="accent1"/>
              </a:solidFill>
              <a:latin typeface="微软雅黑" panose="020B0503020204020204" charset="-122"/>
              <a:ea typeface="微软雅黑" panose="020B0503020204020204" charset="-122"/>
            </a:endParaRPr>
          </a:p>
          <a:p>
            <a:pPr algn="ctr"/>
            <a:r>
              <a:rPr lang="zh-CN" altLang="de-DE" sz="1600" dirty="0">
                <a:solidFill>
                  <a:schemeClr val="accent1"/>
                </a:solidFill>
                <a:latin typeface="微软雅黑" panose="020B0503020204020204" charset="-122"/>
                <a:ea typeface="微软雅黑" panose="020B0503020204020204" charset="-122"/>
              </a:rPr>
              <a:t>规定</a:t>
            </a:r>
            <a:endParaRPr lang="zh-CN" altLang="de-DE" sz="1600" dirty="0">
              <a:solidFill>
                <a:schemeClr val="accent1"/>
              </a:solidFill>
              <a:latin typeface="微软雅黑" panose="020B0503020204020204" charset="-122"/>
              <a:ea typeface="微软雅黑" panose="020B0503020204020204" charset="-122"/>
            </a:endParaRPr>
          </a:p>
        </p:txBody>
      </p:sp>
      <p:sp>
        <p:nvSpPr>
          <p:cNvPr id="19" name="îṩḷîḋè"/>
          <p:cNvSpPr/>
          <p:nvPr>
            <p:custDataLst>
              <p:tags r:id="rId18"/>
            </p:custDataLst>
          </p:nvPr>
        </p:nvSpPr>
        <p:spPr>
          <a:xfrm>
            <a:off x="4947920" y="3147695"/>
            <a:ext cx="689610" cy="689610"/>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0000" lnSpcReduction="20000"/>
          </a:bodyPr>
          <a:lstStyle/>
          <a:p>
            <a:pPr algn="ctr"/>
            <a:r>
              <a:rPr lang="zh-CN" altLang="de-DE" sz="1600" dirty="0">
                <a:solidFill>
                  <a:schemeClr val="accent1"/>
                </a:solidFill>
                <a:latin typeface="微软雅黑" panose="020B0503020204020204" charset="-122"/>
                <a:ea typeface="微软雅黑" panose="020B0503020204020204" charset="-122"/>
              </a:rPr>
              <a:t>一般</a:t>
            </a:r>
            <a:endParaRPr lang="zh-CN" altLang="de-DE" sz="1600" dirty="0">
              <a:solidFill>
                <a:schemeClr val="accent1"/>
              </a:solidFill>
              <a:latin typeface="微软雅黑" panose="020B0503020204020204" charset="-122"/>
              <a:ea typeface="微软雅黑" panose="020B0503020204020204" charset="-122"/>
            </a:endParaRPr>
          </a:p>
          <a:p>
            <a:pPr algn="ctr"/>
            <a:r>
              <a:rPr lang="zh-CN" altLang="de-DE" sz="1600" dirty="0">
                <a:solidFill>
                  <a:schemeClr val="accent1"/>
                </a:solidFill>
                <a:latin typeface="微软雅黑" panose="020B0503020204020204" charset="-122"/>
                <a:ea typeface="微软雅黑" panose="020B0503020204020204" charset="-122"/>
              </a:rPr>
              <a:t>规定</a:t>
            </a:r>
            <a:endParaRPr lang="zh-CN" altLang="de-DE" sz="1600" dirty="0">
              <a:solidFill>
                <a:schemeClr val="accent1"/>
              </a:solidFill>
              <a:latin typeface="微软雅黑" panose="020B0503020204020204" charset="-122"/>
              <a:ea typeface="微软雅黑" panose="020B0503020204020204" charset="-122"/>
            </a:endParaRPr>
          </a:p>
        </p:txBody>
      </p:sp>
      <p:sp>
        <p:nvSpPr>
          <p:cNvPr id="20" name="ïSḻîďe"/>
          <p:cNvSpPr/>
          <p:nvPr>
            <p:custDataLst>
              <p:tags r:id="rId19"/>
            </p:custDataLst>
          </p:nvPr>
        </p:nvSpPr>
        <p:spPr>
          <a:xfrm>
            <a:off x="5582285" y="3933190"/>
            <a:ext cx="689610" cy="689610"/>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60000"/>
          </a:bodyPr>
          <a:lstStyle/>
          <a:p>
            <a:pPr algn="ctr"/>
            <a:r>
              <a:rPr lang="zh-CN" altLang="de-DE" sz="2000" dirty="0">
                <a:solidFill>
                  <a:schemeClr val="accent1"/>
                </a:solidFill>
                <a:latin typeface="微软雅黑" panose="020B0503020204020204" charset="-122"/>
                <a:ea typeface="微软雅黑" panose="020B0503020204020204" charset="-122"/>
              </a:rPr>
              <a:t>适用</a:t>
            </a:r>
            <a:endParaRPr lang="zh-CN" altLang="de-DE" sz="2000" dirty="0">
              <a:solidFill>
                <a:schemeClr val="accent1"/>
              </a:solidFill>
              <a:latin typeface="微软雅黑" panose="020B0503020204020204" charset="-122"/>
              <a:ea typeface="微软雅黑" panose="020B0503020204020204" charset="-122"/>
            </a:endParaRPr>
          </a:p>
          <a:p>
            <a:pPr algn="ctr"/>
            <a:r>
              <a:rPr lang="zh-CN" altLang="de-DE" sz="2000" dirty="0">
                <a:solidFill>
                  <a:schemeClr val="accent1"/>
                </a:solidFill>
                <a:latin typeface="微软雅黑" panose="020B0503020204020204" charset="-122"/>
                <a:ea typeface="微软雅黑" panose="020B0503020204020204" charset="-122"/>
              </a:rPr>
              <a:t>对象</a:t>
            </a:r>
            <a:endParaRPr lang="zh-CN" altLang="de-DE" sz="2000" dirty="0">
              <a:solidFill>
                <a:schemeClr val="accent1"/>
              </a:solidFill>
              <a:latin typeface="微软雅黑" panose="020B0503020204020204" charset="-122"/>
              <a:ea typeface="微软雅黑" panose="020B0503020204020204" charset="-122"/>
            </a:endParaRPr>
          </a:p>
        </p:txBody>
      </p:sp>
      <p:sp>
        <p:nvSpPr>
          <p:cNvPr id="21" name="í$ḻîdê"/>
          <p:cNvSpPr txBox="1"/>
          <p:nvPr>
            <p:custDataLst>
              <p:tags r:id="rId20"/>
            </p:custDataLst>
          </p:nvPr>
        </p:nvSpPr>
        <p:spPr>
          <a:xfrm>
            <a:off x="701675" y="3543935"/>
            <a:ext cx="5314315" cy="1468120"/>
          </a:xfrm>
          <a:prstGeom prst="rect">
            <a:avLst/>
          </a:prstGeom>
          <a:noFill/>
        </p:spPr>
        <p:txBody>
          <a:bodyPr wrap="square" lIns="90000" tIns="46800" rIns="90000" bIns="46800" rtlCol="0">
            <a:normAutofit/>
          </a:bodyPr>
          <a:lstStyle/>
          <a:p>
            <a:pPr algn="just">
              <a:lnSpc>
                <a:spcPct val="150000"/>
              </a:lnSpc>
            </a:pPr>
            <a:endParaRPr lang="en-US" altLang="zh-CN" sz="1400" dirty="0">
              <a:solidFill>
                <a:schemeClr val="dk1"/>
              </a:solidFill>
              <a:latin typeface="微软雅黑" panose="020B0503020204020204" charset="-122"/>
              <a:ea typeface="微软雅黑" panose="020B0503020204020204" charset="-122"/>
            </a:endParaRPr>
          </a:p>
          <a:p>
            <a:pPr algn="just">
              <a:lnSpc>
                <a:spcPct val="150000"/>
              </a:lnSpc>
            </a:pPr>
            <a:r>
              <a:rPr lang="en-US" altLang="zh-CN" sz="2400" b="1" dirty="0">
                <a:solidFill>
                  <a:schemeClr val="dk1"/>
                </a:solidFill>
                <a:latin typeface="微软雅黑" panose="020B0503020204020204" charset="-122"/>
                <a:ea typeface="微软雅黑" panose="020B0503020204020204" charset="-122"/>
              </a:rPr>
              <a:t>每月申请期限</a:t>
            </a:r>
            <a:endParaRPr lang="en-US" altLang="zh-CN" sz="1700" b="1" dirty="0">
              <a:solidFill>
                <a:schemeClr val="dk1"/>
              </a:solidFill>
              <a:latin typeface="微软雅黑" panose="020B0503020204020204" charset="-122"/>
              <a:ea typeface="微软雅黑" panose="020B0503020204020204" charset="-122"/>
            </a:endParaRPr>
          </a:p>
          <a:p>
            <a:pPr algn="just">
              <a:lnSpc>
                <a:spcPct val="150000"/>
              </a:lnSpc>
            </a:pPr>
            <a:endParaRPr lang="en-US" altLang="zh-CN" sz="1600" b="1" dirty="0">
              <a:solidFill>
                <a:schemeClr val="dk1"/>
              </a:solidFill>
              <a:latin typeface="微软雅黑" panose="020B0503020204020204" charset="-122"/>
              <a:ea typeface="微软雅黑" panose="020B0503020204020204" charset="-122"/>
            </a:endParaRPr>
          </a:p>
          <a:p>
            <a:pPr algn="just">
              <a:lnSpc>
                <a:spcPct val="150000"/>
              </a:lnSpc>
            </a:pPr>
            <a:endParaRPr lang="en-US" altLang="zh-CN" sz="1600" b="1" dirty="0">
              <a:solidFill>
                <a:schemeClr val="dk1"/>
              </a:solidFill>
              <a:latin typeface="微软雅黑" panose="020B0503020204020204" charset="-122"/>
              <a:ea typeface="微软雅黑" panose="020B0503020204020204" charset="-122"/>
            </a:endParaRPr>
          </a:p>
        </p:txBody>
      </p:sp>
      <p:pic>
        <p:nvPicPr>
          <p:cNvPr id="3" name="图片 2" descr="b21bb051f8198618367aaf0f34a239738bd4b21c48a2"/>
          <p:cNvPicPr>
            <a:picLocks noChangeAspect="1"/>
          </p:cNvPicPr>
          <p:nvPr/>
        </p:nvPicPr>
        <p:blipFill>
          <a:blip r:embed="rId21"/>
          <a:stretch>
            <a:fillRect/>
          </a:stretch>
        </p:blipFill>
        <p:spPr>
          <a:xfrm>
            <a:off x="9617710" y="139700"/>
            <a:ext cx="1313815" cy="759460"/>
          </a:xfrm>
          <a:prstGeom prst="rect">
            <a:avLst/>
          </a:prstGeom>
        </p:spPr>
      </p:pic>
      <p:sp>
        <p:nvSpPr>
          <p:cNvPr id="4" name="文本框 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2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2911474" y="2927838"/>
            <a:ext cx="10850564" cy="501162"/>
          </a:xfrm>
          <a:noFill/>
        </p:spPr>
        <p:txBody>
          <a:bodyPr vert="horz" lIns="91440" tIns="45720" rIns="91440" bIns="45720" rtlCol="0" anchor="ctr">
            <a:noAutofit/>
          </a:bodyPr>
          <a:lstStyle>
            <a:lvl1pPr algn="l" defTabSz="913765" rtl="0" eaLnBrk="1" latinLnBrk="0" hangingPunct="1">
              <a:lnSpc>
                <a:spcPct val="90000"/>
              </a:lnSpc>
              <a:spcBef>
                <a:spcPct val="0"/>
              </a:spcBef>
              <a:buNone/>
              <a:defRPr sz="2400" b="1" kern="1200">
                <a:solidFill>
                  <a:schemeClr val="tx1"/>
                </a:solidFill>
                <a:latin typeface="+mj-lt"/>
                <a:ea typeface="+mj-ea"/>
                <a:cs typeface="+mj-cs"/>
              </a:defRPr>
            </a:lvl1pPr>
          </a:lstStyle>
          <a:p>
            <a:pPr lvl="0" algn="l">
              <a:buClrTx/>
              <a:buSzTx/>
              <a:buFontTx/>
            </a:pPr>
            <a:r>
              <a:rPr lang="en-US" altLang="zh-CN" sz="4800">
                <a:solidFill>
                  <a:schemeClr val="accent1"/>
                </a:solidFill>
                <a:latin typeface="微软雅黑" panose="020B0503020204020204" charset="-122"/>
                <a:ea typeface="微软雅黑" panose="020B0503020204020204" charset="-122"/>
                <a:sym typeface="+mn-ea"/>
              </a:rPr>
              <a:t>政策衔接问题</a:t>
            </a:r>
            <a:endParaRPr lang="en-US" altLang="zh-CN" sz="4800">
              <a:solidFill>
                <a:schemeClr val="accent1"/>
              </a:solidFill>
              <a:latin typeface="微软雅黑" panose="020B0503020204020204" charset="-122"/>
              <a:ea typeface="微软雅黑" panose="020B0503020204020204" charset="-122"/>
              <a:sym typeface="+mn-ea"/>
            </a:endParaRPr>
          </a:p>
        </p:txBody>
      </p:sp>
      <p:sp>
        <p:nvSpPr>
          <p:cNvPr id="4" name="文本框 3"/>
          <p:cNvSpPr txBox="1"/>
          <p:nvPr>
            <p:custDataLst>
              <p:tags r:id="rId3"/>
            </p:custDataLst>
          </p:nvPr>
        </p:nvSpPr>
        <p:spPr>
          <a:xfrm>
            <a:off x="10429874" y="2252306"/>
            <a:ext cx="886883" cy="1176694"/>
          </a:xfrm>
          <a:prstGeom prst="rect">
            <a:avLst/>
          </a:prstGeom>
          <a:noFill/>
        </p:spPr>
        <p:txBody>
          <a:bodyPr wrap="none" rtlCol="0">
            <a:prstTxWarp prst="textPlain">
              <a:avLst/>
            </a:prstTxWarp>
            <a:spAutoFit/>
          </a:bodyPr>
          <a:lstStyle/>
          <a:p>
            <a:r>
              <a:rPr lang="en-US" altLang="zh-CN" b="1" dirty="0">
                <a:solidFill>
                  <a:schemeClr val="accent1"/>
                </a:solidFill>
                <a:latin typeface="微软雅黑" panose="020B0503020204020204" charset="-122"/>
                <a:ea typeface="微软雅黑" panose="020B0503020204020204" charset="-122"/>
              </a:rPr>
              <a:t>06</a:t>
            </a:r>
            <a:endParaRPr lang="en-US" altLang="zh-CN" b="1" dirty="0">
              <a:solidFill>
                <a:schemeClr val="accent1"/>
              </a:solidFill>
              <a:latin typeface="微软雅黑" panose="020B0503020204020204" charset="-122"/>
              <a:ea typeface="微软雅黑" panose="020B0503020204020204" charset="-122"/>
            </a:endParaRPr>
          </a:p>
        </p:txBody>
      </p:sp>
      <p:pic>
        <p:nvPicPr>
          <p:cNvPr id="23" name="图片 22" descr="b21bb051f8198618367aaf0f34a239738bd4b21c48a2"/>
          <p:cNvPicPr>
            <a:picLocks noChangeAspect="1"/>
          </p:cNvPicPr>
          <p:nvPr/>
        </p:nvPicPr>
        <p:blipFill>
          <a:blip r:embed="rId4"/>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b21bb051f8198618367aaf0f34a239738bd4b21c48a2"/>
          <p:cNvPicPr>
            <a:picLocks noChangeAspect="1"/>
          </p:cNvPicPr>
          <p:nvPr/>
        </p:nvPicPr>
        <p:blipFill>
          <a:blip r:embed="rId1"/>
          <a:stretch>
            <a:fillRect/>
          </a:stretch>
        </p:blipFill>
        <p:spPr>
          <a:xfrm>
            <a:off x="9617710" y="139700"/>
            <a:ext cx="1313815" cy="759460"/>
          </a:xfrm>
          <a:prstGeom prst="rect">
            <a:avLst/>
          </a:prstGeom>
        </p:spPr>
      </p:pic>
      <p:sp>
        <p:nvSpPr>
          <p:cNvPr id="16" name="矩形 15"/>
          <p:cNvSpPr/>
          <p:nvPr>
            <p:custDataLst>
              <p:tags r:id="rId2"/>
            </p:custDataLst>
          </p:nvPr>
        </p:nvSpPr>
        <p:spPr>
          <a:xfrm>
            <a:off x="0" y="0"/>
            <a:ext cx="12192635" cy="110871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lt1"/>
              </a:solidFill>
              <a:highlight>
                <a:srgbClr val="1171F1"/>
              </a:highlight>
              <a:latin typeface="Arial" panose="020B0604020202020204" pitchFamily="34" charset="0"/>
              <a:ea typeface="微软雅黑" panose="020B0503020204020204" charset="-122"/>
              <a:sym typeface="Arial" panose="020B0604020202020204" pitchFamily="34" charset="0"/>
            </a:endParaRPr>
          </a:p>
        </p:txBody>
      </p:sp>
      <p:sp>
        <p:nvSpPr>
          <p:cNvPr id="225" name="文本框 224"/>
          <p:cNvSpPr txBox="1"/>
          <p:nvPr>
            <p:custDataLst>
              <p:tags r:id="rId3"/>
            </p:custDataLst>
          </p:nvPr>
        </p:nvSpPr>
        <p:spPr>
          <a:xfrm>
            <a:off x="3475354" y="2315210"/>
            <a:ext cx="3240000" cy="600710"/>
          </a:xfrm>
          <a:prstGeom prst="rect">
            <a:avLst/>
          </a:prstGeom>
          <a:noFill/>
        </p:spPr>
        <p:txBody>
          <a:bodyPr wrap="square" rtlCol="0">
            <a:normAutofit/>
          </a:bodyPr>
          <a:p>
            <a:pPr marL="0" lvl="0" indent="0" algn="just">
              <a:lnSpc>
                <a:spcPct val="150000"/>
              </a:lnSpc>
              <a:spcBef>
                <a:spcPts val="0"/>
              </a:spcBef>
              <a:spcAft>
                <a:spcPts val="2000"/>
              </a:spcAft>
              <a:buSzPct val="100000"/>
              <a:buNone/>
            </a:pPr>
            <a:r>
              <a:rPr lang="en-US" altLang="zh-CN" dirty="0">
                <a:solidFill>
                  <a:schemeClr val="dk1"/>
                </a:solidFill>
                <a:latin typeface="Arial" panose="020B0604020202020204" pitchFamily="34" charset="0"/>
                <a:ea typeface="微软雅黑" panose="020B0503020204020204" charset="-122"/>
                <a:sym typeface="+mn-ea"/>
              </a:rPr>
              <a:t>留抵退税新政的主要内容</a:t>
            </a:r>
            <a:endParaRPr lang="zh-CN" altLang="en-US">
              <a:solidFill>
                <a:schemeClr val="dk1"/>
              </a:solidFill>
              <a:latin typeface="Arial" panose="020B0604020202020204" pitchFamily="34" charset="0"/>
              <a:ea typeface="微软雅黑" panose="020B0503020204020204" charset="-122"/>
            </a:endParaRPr>
          </a:p>
        </p:txBody>
      </p:sp>
      <p:sp>
        <p:nvSpPr>
          <p:cNvPr id="222" name="文本框 221"/>
          <p:cNvSpPr txBox="1"/>
          <p:nvPr>
            <p:custDataLst>
              <p:tags r:id="rId4"/>
            </p:custDataLst>
          </p:nvPr>
        </p:nvSpPr>
        <p:spPr>
          <a:xfrm>
            <a:off x="3478855" y="1397728"/>
            <a:ext cx="815340" cy="768350"/>
          </a:xfrm>
          <a:prstGeom prst="rect">
            <a:avLst/>
          </a:prstGeom>
          <a:noFill/>
        </p:spPr>
        <p:txBody>
          <a:bodyPr wrap="square" rtlCol="0">
            <a:normAutofit/>
          </a:bodyPr>
          <a:p>
            <a:r>
              <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rPr>
              <a:t>01</a:t>
            </a:r>
            <a:endPar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20" name="直接连接符 19"/>
          <p:cNvCxnSpPr/>
          <p:nvPr>
            <p:custDataLst>
              <p:tags r:id="rId5"/>
            </p:custDataLst>
          </p:nvPr>
        </p:nvCxnSpPr>
        <p:spPr>
          <a:xfrm rot="10800000">
            <a:off x="3602680" y="2148298"/>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custDataLst>
              <p:tags r:id="rId6"/>
            </p:custDataLst>
          </p:nvPr>
        </p:nvSpPr>
        <p:spPr>
          <a:xfrm>
            <a:off x="3476624" y="4053205"/>
            <a:ext cx="3240000" cy="621665"/>
          </a:xfrm>
          <a:prstGeom prst="rect">
            <a:avLst/>
          </a:prstGeom>
          <a:noFill/>
        </p:spPr>
        <p:txBody>
          <a:bodyPr wrap="square" rtlCol="0">
            <a:normAutofit/>
          </a:bodyPr>
          <a:p>
            <a:pPr marL="0" lvl="0" indent="0" algn="just">
              <a:lnSpc>
                <a:spcPct val="150000"/>
              </a:lnSpc>
              <a:spcBef>
                <a:spcPts val="0"/>
              </a:spcBef>
              <a:spcAft>
                <a:spcPts val="2000"/>
              </a:spcAft>
              <a:buSzPct val="100000"/>
              <a:buNone/>
            </a:pPr>
            <a:r>
              <a:rPr lang="en-US" altLang="zh-CN" dirty="0">
                <a:solidFill>
                  <a:schemeClr val="dk1"/>
                </a:solidFill>
                <a:latin typeface="Arial" panose="020B0604020202020204" pitchFamily="34" charset="0"/>
                <a:ea typeface="微软雅黑" panose="020B0503020204020204" charset="-122"/>
                <a:sym typeface="+mn-ea"/>
              </a:rPr>
              <a:t>留抵退税新政的适用主体</a:t>
            </a:r>
            <a:endParaRPr lang="en-US" altLang="zh-CN" dirty="0">
              <a:solidFill>
                <a:schemeClr val="dk1"/>
              </a:solidFill>
              <a:latin typeface="Arial" panose="020B0604020202020204" pitchFamily="34" charset="0"/>
              <a:ea typeface="微软雅黑" panose="020B0503020204020204" charset="-122"/>
            </a:endParaRPr>
          </a:p>
        </p:txBody>
      </p:sp>
      <p:sp>
        <p:nvSpPr>
          <p:cNvPr id="118" name="文本框 117"/>
          <p:cNvSpPr txBox="1"/>
          <p:nvPr>
            <p:custDataLst>
              <p:tags r:id="rId7"/>
            </p:custDataLst>
          </p:nvPr>
        </p:nvSpPr>
        <p:spPr>
          <a:xfrm>
            <a:off x="3486475" y="3145621"/>
            <a:ext cx="815340" cy="768350"/>
          </a:xfrm>
          <a:prstGeom prst="rect">
            <a:avLst/>
          </a:prstGeom>
          <a:noFill/>
        </p:spPr>
        <p:txBody>
          <a:bodyPr wrap="square" rtlCol="0">
            <a:normAutofit/>
          </a:bodyPr>
          <a:p>
            <a:r>
              <a:rPr lang="en-US" altLang="zh-CN" sz="4400" b="1">
                <a:solidFill>
                  <a:schemeClr val="accent1"/>
                </a:solidFill>
                <a:latin typeface="Arial" panose="020B0604020202020204" pitchFamily="34" charset="0"/>
                <a:ea typeface="微软雅黑" panose="020B0503020204020204" charset="-122"/>
                <a:sym typeface="Arial" panose="020B0604020202020204" pitchFamily="34" charset="0"/>
              </a:rPr>
              <a:t>02</a:t>
            </a:r>
            <a:endParaRPr lang="en-US" altLang="zh-CN" sz="4400" b="1">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119" name="直接连接符 118"/>
          <p:cNvCxnSpPr/>
          <p:nvPr>
            <p:custDataLst>
              <p:tags r:id="rId8"/>
            </p:custDataLst>
          </p:nvPr>
        </p:nvCxnSpPr>
        <p:spPr>
          <a:xfrm rot="10800000">
            <a:off x="3610300" y="3889206"/>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125" name="文本框 124"/>
          <p:cNvSpPr txBox="1"/>
          <p:nvPr>
            <p:custDataLst>
              <p:tags r:id="rId9"/>
            </p:custDataLst>
          </p:nvPr>
        </p:nvSpPr>
        <p:spPr>
          <a:xfrm>
            <a:off x="7604124" y="2315210"/>
            <a:ext cx="3240000" cy="600710"/>
          </a:xfrm>
          <a:prstGeom prst="rect">
            <a:avLst/>
          </a:prstGeom>
          <a:noFill/>
        </p:spPr>
        <p:txBody>
          <a:bodyPr wrap="square" rtlCol="0">
            <a:normAutofit/>
          </a:bodyPr>
          <a:p>
            <a:pPr marL="0" lvl="0" indent="0" algn="just">
              <a:lnSpc>
                <a:spcPct val="150000"/>
              </a:lnSpc>
              <a:spcBef>
                <a:spcPts val="0"/>
              </a:spcBef>
              <a:spcAft>
                <a:spcPts val="2000"/>
              </a:spcAft>
              <a:buSzPct val="100000"/>
              <a:buNone/>
            </a:pPr>
            <a:r>
              <a:rPr lang="en-US" altLang="zh-CN" dirty="0">
                <a:solidFill>
                  <a:schemeClr val="dk1"/>
                </a:solidFill>
                <a:latin typeface="Arial" panose="020B0604020202020204" pitchFamily="34" charset="0"/>
                <a:ea typeface="微软雅黑" panose="020B0503020204020204" charset="-122"/>
                <a:sym typeface="+mn-ea"/>
              </a:rPr>
              <a:t>留抵退税额的计算</a:t>
            </a:r>
            <a:endParaRPr lang="zh-CN" altLang="en-US" dirty="0">
              <a:solidFill>
                <a:schemeClr val="dk1"/>
              </a:solidFill>
              <a:latin typeface="Arial" panose="020B0604020202020204" pitchFamily="34" charset="0"/>
              <a:ea typeface="微软雅黑" panose="020B0503020204020204" charset="-122"/>
            </a:endParaRPr>
          </a:p>
        </p:txBody>
      </p:sp>
      <p:sp>
        <p:nvSpPr>
          <p:cNvPr id="126" name="文本框 125"/>
          <p:cNvSpPr txBox="1"/>
          <p:nvPr>
            <p:custDataLst>
              <p:tags r:id="rId10"/>
            </p:custDataLst>
          </p:nvPr>
        </p:nvSpPr>
        <p:spPr>
          <a:xfrm>
            <a:off x="7607625" y="1407253"/>
            <a:ext cx="815340" cy="768350"/>
          </a:xfrm>
          <a:prstGeom prst="rect">
            <a:avLst/>
          </a:prstGeom>
          <a:noFill/>
        </p:spPr>
        <p:txBody>
          <a:bodyPr wrap="square" rtlCol="0">
            <a:normAutofit/>
          </a:bodyPr>
          <a:p>
            <a:r>
              <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rPr>
              <a:t>04</a:t>
            </a:r>
            <a:endPar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127" name="直接连接符 126"/>
          <p:cNvCxnSpPr/>
          <p:nvPr>
            <p:custDataLst>
              <p:tags r:id="rId11"/>
            </p:custDataLst>
          </p:nvPr>
        </p:nvCxnSpPr>
        <p:spPr>
          <a:xfrm rot="10800000">
            <a:off x="7731450" y="2148298"/>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129" name="文本框 128"/>
          <p:cNvSpPr txBox="1"/>
          <p:nvPr>
            <p:custDataLst>
              <p:tags r:id="rId12"/>
            </p:custDataLst>
          </p:nvPr>
        </p:nvSpPr>
        <p:spPr>
          <a:xfrm>
            <a:off x="7605394" y="4046220"/>
            <a:ext cx="3240000" cy="621665"/>
          </a:xfrm>
          <a:prstGeom prst="rect">
            <a:avLst/>
          </a:prstGeom>
          <a:noFill/>
        </p:spPr>
        <p:txBody>
          <a:bodyPr wrap="square" rtlCol="0">
            <a:normAutofit/>
          </a:bodyPr>
          <a:p>
            <a:pPr marL="0" lvl="0" indent="0" algn="just">
              <a:lnSpc>
                <a:spcPct val="150000"/>
              </a:lnSpc>
              <a:spcBef>
                <a:spcPts val="0"/>
              </a:spcBef>
              <a:spcAft>
                <a:spcPts val="2000"/>
              </a:spcAft>
              <a:buSzPct val="100000"/>
              <a:buNone/>
            </a:pPr>
            <a:r>
              <a:rPr lang="en-US" altLang="zh-CN" dirty="0">
                <a:solidFill>
                  <a:schemeClr val="dk1"/>
                </a:solidFill>
                <a:latin typeface="Arial" panose="020B0604020202020204" pitchFamily="34" charset="0"/>
                <a:ea typeface="微软雅黑" panose="020B0503020204020204" charset="-122"/>
                <a:sym typeface="+mn-ea"/>
              </a:rPr>
              <a:t>留抵退税的申请时间</a:t>
            </a:r>
            <a:endParaRPr lang="en-US" altLang="zh-CN" dirty="0">
              <a:solidFill>
                <a:schemeClr val="dk1"/>
              </a:solidFill>
              <a:latin typeface="Arial" panose="020B0604020202020204" pitchFamily="34" charset="0"/>
              <a:ea typeface="微软雅黑" panose="020B0503020204020204" charset="-122"/>
            </a:endParaRPr>
          </a:p>
        </p:txBody>
      </p:sp>
      <p:sp>
        <p:nvSpPr>
          <p:cNvPr id="130" name="文本框 129"/>
          <p:cNvSpPr txBox="1"/>
          <p:nvPr>
            <p:custDataLst>
              <p:tags r:id="rId13"/>
            </p:custDataLst>
          </p:nvPr>
        </p:nvSpPr>
        <p:spPr>
          <a:xfrm>
            <a:off x="7615245" y="3138636"/>
            <a:ext cx="815340" cy="768350"/>
          </a:xfrm>
          <a:prstGeom prst="rect">
            <a:avLst/>
          </a:prstGeom>
          <a:noFill/>
        </p:spPr>
        <p:txBody>
          <a:bodyPr wrap="square" rtlCol="0">
            <a:normAutofit/>
          </a:bodyPr>
          <a:p>
            <a:r>
              <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rPr>
              <a:t>05</a:t>
            </a:r>
            <a:endPar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131" name="直接连接符 130"/>
          <p:cNvCxnSpPr/>
          <p:nvPr>
            <p:custDataLst>
              <p:tags r:id="rId14"/>
            </p:custDataLst>
          </p:nvPr>
        </p:nvCxnSpPr>
        <p:spPr>
          <a:xfrm rot="10800000">
            <a:off x="7739070" y="3889206"/>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custDataLst>
              <p:tags r:id="rId15"/>
            </p:custDataLst>
          </p:nvPr>
        </p:nvSpPr>
        <p:spPr>
          <a:xfrm>
            <a:off x="3511549" y="5784215"/>
            <a:ext cx="3240000" cy="621665"/>
          </a:xfrm>
          <a:prstGeom prst="rect">
            <a:avLst/>
          </a:prstGeom>
          <a:noFill/>
        </p:spPr>
        <p:txBody>
          <a:bodyPr wrap="square" rtlCol="0">
            <a:normAutofit/>
          </a:bodyPr>
          <a:p>
            <a:pPr marL="0" lvl="0" indent="0" algn="just">
              <a:lnSpc>
                <a:spcPct val="150000"/>
              </a:lnSpc>
              <a:spcBef>
                <a:spcPts val="0"/>
              </a:spcBef>
              <a:spcAft>
                <a:spcPts val="2000"/>
              </a:spcAft>
              <a:buSzPct val="100000"/>
              <a:buNone/>
            </a:pPr>
            <a:r>
              <a:rPr lang="zh-CN" altLang="en-US" dirty="0">
                <a:solidFill>
                  <a:schemeClr val="dk1"/>
                </a:solidFill>
                <a:latin typeface="Arial" panose="020B0604020202020204" pitchFamily="34" charset="0"/>
                <a:ea typeface="微软雅黑" panose="020B0503020204020204" charset="-122"/>
                <a:sym typeface="+mn-ea"/>
              </a:rPr>
              <a:t>留抵退税的基本条件</a:t>
            </a:r>
            <a:endParaRPr lang="en-US" altLang="zh-CN" dirty="0">
              <a:solidFill>
                <a:schemeClr val="dk1"/>
              </a:solidFill>
              <a:latin typeface="Arial" panose="020B0604020202020204" pitchFamily="34" charset="0"/>
              <a:ea typeface="微软雅黑" panose="020B0503020204020204" charset="-122"/>
            </a:endParaRPr>
          </a:p>
        </p:txBody>
      </p:sp>
      <p:sp>
        <p:nvSpPr>
          <p:cNvPr id="32" name="文本框 31"/>
          <p:cNvSpPr txBox="1"/>
          <p:nvPr>
            <p:custDataLst>
              <p:tags r:id="rId16"/>
            </p:custDataLst>
          </p:nvPr>
        </p:nvSpPr>
        <p:spPr>
          <a:xfrm>
            <a:off x="3521400" y="4876631"/>
            <a:ext cx="815340" cy="768350"/>
          </a:xfrm>
          <a:prstGeom prst="rect">
            <a:avLst/>
          </a:prstGeom>
          <a:noFill/>
        </p:spPr>
        <p:txBody>
          <a:bodyPr wrap="square" rtlCol="0">
            <a:normAutofit/>
          </a:bodyPr>
          <a:p>
            <a:r>
              <a:rPr lang="en-US" altLang="zh-CN" sz="4400" b="1">
                <a:solidFill>
                  <a:schemeClr val="accent1"/>
                </a:solidFill>
                <a:latin typeface="Arial" panose="020B0604020202020204" pitchFamily="34" charset="0"/>
                <a:ea typeface="微软雅黑" panose="020B0503020204020204" charset="-122"/>
                <a:sym typeface="Arial" panose="020B0604020202020204" pitchFamily="34" charset="0"/>
              </a:rPr>
              <a:t>03</a:t>
            </a:r>
            <a:endParaRPr lang="en-US" altLang="zh-CN" sz="4400" b="1">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33" name="直接连接符 32"/>
          <p:cNvCxnSpPr/>
          <p:nvPr>
            <p:custDataLst>
              <p:tags r:id="rId17"/>
            </p:custDataLst>
          </p:nvPr>
        </p:nvCxnSpPr>
        <p:spPr>
          <a:xfrm rot="10800000">
            <a:off x="3645225" y="5620216"/>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18"/>
            </p:custDataLst>
          </p:nvPr>
        </p:nvSpPr>
        <p:spPr>
          <a:xfrm>
            <a:off x="7640319" y="5777230"/>
            <a:ext cx="3240000" cy="621665"/>
          </a:xfrm>
          <a:prstGeom prst="rect">
            <a:avLst/>
          </a:prstGeom>
          <a:noFill/>
        </p:spPr>
        <p:txBody>
          <a:bodyPr wrap="square" rtlCol="0">
            <a:normAutofit/>
          </a:bodyPr>
          <a:p>
            <a:pPr marL="0" lvl="0" indent="0" algn="just">
              <a:lnSpc>
                <a:spcPct val="150000"/>
              </a:lnSpc>
              <a:spcBef>
                <a:spcPts val="0"/>
              </a:spcBef>
              <a:spcAft>
                <a:spcPts val="2000"/>
              </a:spcAft>
              <a:buSzPct val="100000"/>
              <a:buNone/>
            </a:pPr>
            <a:r>
              <a:rPr lang="zh-CN" altLang="en-US" dirty="0">
                <a:solidFill>
                  <a:schemeClr val="dk1"/>
                </a:solidFill>
                <a:latin typeface="Arial" panose="020B0604020202020204" pitchFamily="34" charset="0"/>
                <a:ea typeface="微软雅黑" panose="020B0503020204020204" charset="-122"/>
              </a:rPr>
              <a:t>政策衔接问题</a:t>
            </a:r>
            <a:endParaRPr lang="zh-CN" altLang="en-US" dirty="0">
              <a:solidFill>
                <a:schemeClr val="dk1"/>
              </a:solidFill>
              <a:latin typeface="Arial" panose="020B0604020202020204" pitchFamily="34" charset="0"/>
              <a:ea typeface="微软雅黑" panose="020B0503020204020204" charset="-122"/>
            </a:endParaRPr>
          </a:p>
        </p:txBody>
      </p:sp>
      <p:sp>
        <p:nvSpPr>
          <p:cNvPr id="35" name="文本框 34"/>
          <p:cNvSpPr txBox="1"/>
          <p:nvPr>
            <p:custDataLst>
              <p:tags r:id="rId19"/>
            </p:custDataLst>
          </p:nvPr>
        </p:nvSpPr>
        <p:spPr>
          <a:xfrm>
            <a:off x="7650170" y="4869646"/>
            <a:ext cx="815340" cy="768350"/>
          </a:xfrm>
          <a:prstGeom prst="rect">
            <a:avLst/>
          </a:prstGeom>
          <a:noFill/>
        </p:spPr>
        <p:txBody>
          <a:bodyPr wrap="square" rtlCol="0">
            <a:normAutofit/>
          </a:bodyPr>
          <a:p>
            <a:r>
              <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rPr>
              <a:t>06</a:t>
            </a:r>
            <a:endPar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36" name="直接连接符 35"/>
          <p:cNvCxnSpPr/>
          <p:nvPr>
            <p:custDataLst>
              <p:tags r:id="rId20"/>
            </p:custDataLst>
          </p:nvPr>
        </p:nvCxnSpPr>
        <p:spPr>
          <a:xfrm rot="10800000">
            <a:off x="7773995" y="5620216"/>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custDataLst>
              <p:tags r:id="rId21"/>
            </p:custDataLst>
          </p:nvPr>
        </p:nvSpPr>
        <p:spPr>
          <a:xfrm>
            <a:off x="755650" y="696595"/>
            <a:ext cx="1880235" cy="695325"/>
          </a:xfrm>
          <a:prstGeom prst="rect">
            <a:avLst/>
          </a:prstGeom>
          <a:solidFill>
            <a:schemeClr val="accent1"/>
          </a:solidFill>
          <a:ln>
            <a:noFill/>
          </a:ln>
          <a:effectLst/>
        </p:spPr>
        <p:txBody>
          <a:bodyPr vert="horz" wrap="square" lIns="91440" tIns="45720" rIns="91440" bIns="45720" rtlCol="0" anchor="ctr" anchorCtr="1">
            <a:normAutofit fontScale="60000"/>
          </a:bodyPr>
          <a:p>
            <a:pPr marL="0" indent="0" algn="ctr">
              <a:lnSpc>
                <a:spcPct val="100000"/>
              </a:lnSpc>
              <a:spcBef>
                <a:spcPts val="0"/>
              </a:spcBef>
              <a:spcAft>
                <a:spcPts val="0"/>
              </a:spcAft>
              <a:buSzPct val="100000"/>
              <a:buNone/>
            </a:pPr>
            <a:r>
              <a:rPr lang="en-US" altLang="zh-CN" sz="3200" b="1" spc="800" dirty="0">
                <a:ln>
                  <a:noFill/>
                </a:ln>
                <a:solidFill>
                  <a:schemeClr val="lt1"/>
                </a:solidFill>
                <a:latin typeface="Arial" panose="020B0604020202020204" pitchFamily="34" charset="0"/>
                <a:ea typeface="微软雅黑" panose="020B0503020204020204" charset="-122"/>
                <a:cs typeface="+mj-lt"/>
              </a:rPr>
              <a:t>CONTENTS</a:t>
            </a:r>
            <a:endParaRPr lang="en-US" altLang="zh-CN" sz="3200" b="1" spc="800" dirty="0">
              <a:ln>
                <a:noFill/>
              </a:ln>
              <a:solidFill>
                <a:schemeClr val="lt1"/>
              </a:solidFill>
              <a:latin typeface="Arial" panose="020B0604020202020204" pitchFamily="34" charset="0"/>
              <a:ea typeface="微软雅黑" panose="020B0503020204020204" charset="-122"/>
              <a:cs typeface="+mj-lt"/>
            </a:endParaRPr>
          </a:p>
        </p:txBody>
      </p:sp>
      <p:pic>
        <p:nvPicPr>
          <p:cNvPr id="2" name="图片 1" descr="b21bb051f8198618367aaf0f34a239738bd4b21c48a2"/>
          <p:cNvPicPr>
            <a:picLocks noChangeAspect="1"/>
          </p:cNvPicPr>
          <p:nvPr/>
        </p:nvPicPr>
        <p:blipFill>
          <a:blip r:embed="rId1"/>
          <a:stretch>
            <a:fillRect/>
          </a:stretch>
        </p:blipFill>
        <p:spPr>
          <a:xfrm>
            <a:off x="9617710" y="140335"/>
            <a:ext cx="1313815" cy="759460"/>
          </a:xfrm>
          <a:prstGeom prst="rect">
            <a:avLst/>
          </a:prstGeom>
        </p:spPr>
      </p:pic>
      <p:sp>
        <p:nvSpPr>
          <p:cNvPr id="3" name="文本框 2"/>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2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en-US" altLang="zh-CN">
                <a:solidFill>
                  <a:schemeClr val="accent1"/>
                </a:solidFill>
                <a:latin typeface="微软雅黑" panose="020B0503020204020204" charset="-122"/>
                <a:ea typeface="微软雅黑" panose="020B0503020204020204" charset="-122"/>
                <a:sym typeface="+mn-ea"/>
              </a:rPr>
              <a:t>政策衔接问题</a:t>
            </a:r>
            <a:endParaRPr lang="en-US" altLang="zh-CN">
              <a:solidFill>
                <a:schemeClr val="accent1"/>
              </a:solidFill>
              <a:latin typeface="微软雅黑" panose="020B0503020204020204" charset="-122"/>
              <a:ea typeface="微软雅黑" panose="020B0503020204020204" charset="-122"/>
              <a:sym typeface="+mn-ea"/>
            </a:endParaRPr>
          </a:p>
        </p:txBody>
      </p:sp>
      <p:cxnSp>
        <p:nvCxnSpPr>
          <p:cNvPr id="6" name="直接连接符 5"/>
          <p:cNvCxnSpPr/>
          <p:nvPr>
            <p:custDataLst>
              <p:tags r:id="rId3"/>
            </p:custDataLst>
          </p:nvPr>
        </p:nvCxnSpPr>
        <p:spPr>
          <a:xfrm>
            <a:off x="-635" y="3080385"/>
            <a:ext cx="12192000" cy="0"/>
          </a:xfrm>
          <a:prstGeom prst="line">
            <a:avLst/>
          </a:prstGeom>
          <a:solidFill>
            <a:srgbClr val="2B3944"/>
          </a:solidFill>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îṣľîḋê"/>
          <p:cNvSpPr/>
          <p:nvPr>
            <p:custDataLst>
              <p:tags r:id="rId4"/>
            </p:custDataLst>
          </p:nvPr>
        </p:nvSpPr>
        <p:spPr bwMode="auto">
          <a:xfrm rot="524917">
            <a:off x="567055" y="3019425"/>
            <a:ext cx="118110" cy="121920"/>
          </a:xfrm>
          <a:custGeom>
            <a:avLst/>
            <a:gdLst/>
            <a:ahLst/>
            <a:cxnLst>
              <a:cxn ang="0">
                <a:pos x="14" y="56"/>
              </a:cxn>
              <a:cxn ang="0">
                <a:pos x="14" y="56"/>
              </a:cxn>
              <a:cxn ang="0">
                <a:pos x="9" y="53"/>
              </a:cxn>
              <a:cxn ang="0">
                <a:pos x="6" y="48"/>
              </a:cxn>
              <a:cxn ang="0">
                <a:pos x="3" y="43"/>
              </a:cxn>
              <a:cxn ang="0">
                <a:pos x="0" y="38"/>
              </a:cxn>
              <a:cxn ang="0">
                <a:pos x="0" y="32"/>
              </a:cxn>
              <a:cxn ang="0">
                <a:pos x="0" y="27"/>
              </a:cxn>
              <a:cxn ang="0">
                <a:pos x="1" y="21"/>
              </a:cxn>
              <a:cxn ang="0">
                <a:pos x="3" y="16"/>
              </a:cxn>
              <a:cxn ang="0">
                <a:pos x="3" y="16"/>
              </a:cxn>
              <a:cxn ang="0">
                <a:pos x="6" y="11"/>
              </a:cxn>
              <a:cxn ang="0">
                <a:pos x="11" y="6"/>
              </a:cxn>
              <a:cxn ang="0">
                <a:pos x="16" y="3"/>
              </a:cxn>
              <a:cxn ang="0">
                <a:pos x="20" y="1"/>
              </a:cxn>
              <a:cxn ang="0">
                <a:pos x="27" y="0"/>
              </a:cxn>
              <a:cxn ang="0">
                <a:pos x="32" y="0"/>
              </a:cxn>
              <a:cxn ang="0">
                <a:pos x="38" y="1"/>
              </a:cxn>
              <a:cxn ang="0">
                <a:pos x="43" y="5"/>
              </a:cxn>
              <a:cxn ang="0">
                <a:pos x="43" y="5"/>
              </a:cxn>
              <a:cxn ang="0">
                <a:pos x="48" y="8"/>
              </a:cxn>
              <a:cxn ang="0">
                <a:pos x="52" y="11"/>
              </a:cxn>
              <a:cxn ang="0">
                <a:pos x="56" y="16"/>
              </a:cxn>
              <a:cxn ang="0">
                <a:pos x="57" y="22"/>
              </a:cxn>
              <a:cxn ang="0">
                <a:pos x="57" y="27"/>
              </a:cxn>
              <a:cxn ang="0">
                <a:pos x="57" y="33"/>
              </a:cxn>
              <a:cxn ang="0">
                <a:pos x="57" y="38"/>
              </a:cxn>
              <a:cxn ang="0">
                <a:pos x="54" y="45"/>
              </a:cxn>
              <a:cxn ang="0">
                <a:pos x="54" y="45"/>
              </a:cxn>
              <a:cxn ang="0">
                <a:pos x="51" y="50"/>
              </a:cxn>
              <a:cxn ang="0">
                <a:pos x="46" y="53"/>
              </a:cxn>
              <a:cxn ang="0">
                <a:pos x="41" y="56"/>
              </a:cxn>
              <a:cxn ang="0">
                <a:pos x="36" y="58"/>
              </a:cxn>
              <a:cxn ang="0">
                <a:pos x="32" y="59"/>
              </a:cxn>
              <a:cxn ang="0">
                <a:pos x="25" y="59"/>
              </a:cxn>
              <a:cxn ang="0">
                <a:pos x="20" y="58"/>
              </a:cxn>
              <a:cxn ang="0">
                <a:pos x="14" y="56"/>
              </a:cxn>
              <a:cxn ang="0">
                <a:pos x="14" y="56"/>
              </a:cxn>
            </a:cxnLst>
            <a:rect l="0" t="0" r="r" b="b"/>
            <a:pathLst>
              <a:path w="57" h="59">
                <a:moveTo>
                  <a:pt x="14" y="56"/>
                </a:moveTo>
                <a:lnTo>
                  <a:pt x="14" y="56"/>
                </a:lnTo>
                <a:lnTo>
                  <a:pt x="9" y="53"/>
                </a:lnTo>
                <a:lnTo>
                  <a:pt x="6" y="48"/>
                </a:lnTo>
                <a:lnTo>
                  <a:pt x="3" y="43"/>
                </a:lnTo>
                <a:lnTo>
                  <a:pt x="0" y="38"/>
                </a:lnTo>
                <a:lnTo>
                  <a:pt x="0" y="32"/>
                </a:lnTo>
                <a:lnTo>
                  <a:pt x="0" y="27"/>
                </a:lnTo>
                <a:lnTo>
                  <a:pt x="1" y="21"/>
                </a:lnTo>
                <a:lnTo>
                  <a:pt x="3" y="16"/>
                </a:lnTo>
                <a:lnTo>
                  <a:pt x="3" y="16"/>
                </a:lnTo>
                <a:lnTo>
                  <a:pt x="6" y="11"/>
                </a:lnTo>
                <a:lnTo>
                  <a:pt x="11" y="6"/>
                </a:lnTo>
                <a:lnTo>
                  <a:pt x="16" y="3"/>
                </a:lnTo>
                <a:lnTo>
                  <a:pt x="20" y="1"/>
                </a:lnTo>
                <a:lnTo>
                  <a:pt x="27" y="0"/>
                </a:lnTo>
                <a:lnTo>
                  <a:pt x="32" y="0"/>
                </a:lnTo>
                <a:lnTo>
                  <a:pt x="38" y="1"/>
                </a:lnTo>
                <a:lnTo>
                  <a:pt x="43" y="5"/>
                </a:lnTo>
                <a:lnTo>
                  <a:pt x="43" y="5"/>
                </a:lnTo>
                <a:lnTo>
                  <a:pt x="48" y="8"/>
                </a:lnTo>
                <a:lnTo>
                  <a:pt x="52" y="11"/>
                </a:lnTo>
                <a:lnTo>
                  <a:pt x="56" y="16"/>
                </a:lnTo>
                <a:lnTo>
                  <a:pt x="57" y="22"/>
                </a:lnTo>
                <a:lnTo>
                  <a:pt x="57" y="27"/>
                </a:lnTo>
                <a:lnTo>
                  <a:pt x="57" y="33"/>
                </a:lnTo>
                <a:lnTo>
                  <a:pt x="57" y="38"/>
                </a:lnTo>
                <a:lnTo>
                  <a:pt x="54" y="45"/>
                </a:lnTo>
                <a:lnTo>
                  <a:pt x="54" y="45"/>
                </a:lnTo>
                <a:lnTo>
                  <a:pt x="51" y="50"/>
                </a:lnTo>
                <a:lnTo>
                  <a:pt x="46" y="53"/>
                </a:lnTo>
                <a:lnTo>
                  <a:pt x="41" y="56"/>
                </a:lnTo>
                <a:lnTo>
                  <a:pt x="36" y="58"/>
                </a:lnTo>
                <a:lnTo>
                  <a:pt x="32" y="59"/>
                </a:lnTo>
                <a:lnTo>
                  <a:pt x="25" y="59"/>
                </a:lnTo>
                <a:lnTo>
                  <a:pt x="20" y="58"/>
                </a:lnTo>
                <a:lnTo>
                  <a:pt x="14" y="56"/>
                </a:lnTo>
                <a:lnTo>
                  <a:pt x="14" y="56"/>
                </a:lnTo>
                <a:close/>
              </a:path>
            </a:pathLst>
          </a:custGeom>
          <a:solidFill>
            <a:schemeClr val="accent4"/>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 name="iṥlide"/>
          <p:cNvSpPr/>
          <p:nvPr>
            <p:custDataLst>
              <p:tags r:id="rId5"/>
            </p:custDataLst>
          </p:nvPr>
        </p:nvSpPr>
        <p:spPr bwMode="auto">
          <a:xfrm rot="524917">
            <a:off x="11492865" y="3019425"/>
            <a:ext cx="118110" cy="121920"/>
          </a:xfrm>
          <a:custGeom>
            <a:avLst/>
            <a:gdLst/>
            <a:ahLst/>
            <a:cxnLst>
              <a:cxn ang="0">
                <a:pos x="14" y="56"/>
              </a:cxn>
              <a:cxn ang="0">
                <a:pos x="14" y="56"/>
              </a:cxn>
              <a:cxn ang="0">
                <a:pos x="9" y="53"/>
              </a:cxn>
              <a:cxn ang="0">
                <a:pos x="6" y="48"/>
              </a:cxn>
              <a:cxn ang="0">
                <a:pos x="3" y="43"/>
              </a:cxn>
              <a:cxn ang="0">
                <a:pos x="0" y="38"/>
              </a:cxn>
              <a:cxn ang="0">
                <a:pos x="0" y="32"/>
              </a:cxn>
              <a:cxn ang="0">
                <a:pos x="0" y="27"/>
              </a:cxn>
              <a:cxn ang="0">
                <a:pos x="1" y="21"/>
              </a:cxn>
              <a:cxn ang="0">
                <a:pos x="3" y="16"/>
              </a:cxn>
              <a:cxn ang="0">
                <a:pos x="3" y="16"/>
              </a:cxn>
              <a:cxn ang="0">
                <a:pos x="6" y="11"/>
              </a:cxn>
              <a:cxn ang="0">
                <a:pos x="11" y="6"/>
              </a:cxn>
              <a:cxn ang="0">
                <a:pos x="16" y="3"/>
              </a:cxn>
              <a:cxn ang="0">
                <a:pos x="20" y="1"/>
              </a:cxn>
              <a:cxn ang="0">
                <a:pos x="27" y="0"/>
              </a:cxn>
              <a:cxn ang="0">
                <a:pos x="32" y="0"/>
              </a:cxn>
              <a:cxn ang="0">
                <a:pos x="38" y="1"/>
              </a:cxn>
              <a:cxn ang="0">
                <a:pos x="43" y="5"/>
              </a:cxn>
              <a:cxn ang="0">
                <a:pos x="43" y="5"/>
              </a:cxn>
              <a:cxn ang="0">
                <a:pos x="48" y="8"/>
              </a:cxn>
              <a:cxn ang="0">
                <a:pos x="52" y="11"/>
              </a:cxn>
              <a:cxn ang="0">
                <a:pos x="56" y="16"/>
              </a:cxn>
              <a:cxn ang="0">
                <a:pos x="57" y="22"/>
              </a:cxn>
              <a:cxn ang="0">
                <a:pos x="57" y="27"/>
              </a:cxn>
              <a:cxn ang="0">
                <a:pos x="57" y="33"/>
              </a:cxn>
              <a:cxn ang="0">
                <a:pos x="57" y="38"/>
              </a:cxn>
              <a:cxn ang="0">
                <a:pos x="54" y="45"/>
              </a:cxn>
              <a:cxn ang="0">
                <a:pos x="54" y="45"/>
              </a:cxn>
              <a:cxn ang="0">
                <a:pos x="51" y="50"/>
              </a:cxn>
              <a:cxn ang="0">
                <a:pos x="46" y="53"/>
              </a:cxn>
              <a:cxn ang="0">
                <a:pos x="41" y="56"/>
              </a:cxn>
              <a:cxn ang="0">
                <a:pos x="36" y="58"/>
              </a:cxn>
              <a:cxn ang="0">
                <a:pos x="32" y="59"/>
              </a:cxn>
              <a:cxn ang="0">
                <a:pos x="25" y="59"/>
              </a:cxn>
              <a:cxn ang="0">
                <a:pos x="20" y="58"/>
              </a:cxn>
              <a:cxn ang="0">
                <a:pos x="14" y="56"/>
              </a:cxn>
              <a:cxn ang="0">
                <a:pos x="14" y="56"/>
              </a:cxn>
            </a:cxnLst>
            <a:rect l="0" t="0" r="r" b="b"/>
            <a:pathLst>
              <a:path w="57" h="59">
                <a:moveTo>
                  <a:pt x="14" y="56"/>
                </a:moveTo>
                <a:lnTo>
                  <a:pt x="14" y="56"/>
                </a:lnTo>
                <a:lnTo>
                  <a:pt x="9" y="53"/>
                </a:lnTo>
                <a:lnTo>
                  <a:pt x="6" y="48"/>
                </a:lnTo>
                <a:lnTo>
                  <a:pt x="3" y="43"/>
                </a:lnTo>
                <a:lnTo>
                  <a:pt x="0" y="38"/>
                </a:lnTo>
                <a:lnTo>
                  <a:pt x="0" y="32"/>
                </a:lnTo>
                <a:lnTo>
                  <a:pt x="0" y="27"/>
                </a:lnTo>
                <a:lnTo>
                  <a:pt x="1" y="21"/>
                </a:lnTo>
                <a:lnTo>
                  <a:pt x="3" y="16"/>
                </a:lnTo>
                <a:lnTo>
                  <a:pt x="3" y="16"/>
                </a:lnTo>
                <a:lnTo>
                  <a:pt x="6" y="11"/>
                </a:lnTo>
                <a:lnTo>
                  <a:pt x="11" y="6"/>
                </a:lnTo>
                <a:lnTo>
                  <a:pt x="16" y="3"/>
                </a:lnTo>
                <a:lnTo>
                  <a:pt x="20" y="1"/>
                </a:lnTo>
                <a:lnTo>
                  <a:pt x="27" y="0"/>
                </a:lnTo>
                <a:lnTo>
                  <a:pt x="32" y="0"/>
                </a:lnTo>
                <a:lnTo>
                  <a:pt x="38" y="1"/>
                </a:lnTo>
                <a:lnTo>
                  <a:pt x="43" y="5"/>
                </a:lnTo>
                <a:lnTo>
                  <a:pt x="43" y="5"/>
                </a:lnTo>
                <a:lnTo>
                  <a:pt x="48" y="8"/>
                </a:lnTo>
                <a:lnTo>
                  <a:pt x="52" y="11"/>
                </a:lnTo>
                <a:lnTo>
                  <a:pt x="56" y="16"/>
                </a:lnTo>
                <a:lnTo>
                  <a:pt x="57" y="22"/>
                </a:lnTo>
                <a:lnTo>
                  <a:pt x="57" y="27"/>
                </a:lnTo>
                <a:lnTo>
                  <a:pt x="57" y="33"/>
                </a:lnTo>
                <a:lnTo>
                  <a:pt x="57" y="38"/>
                </a:lnTo>
                <a:lnTo>
                  <a:pt x="54" y="45"/>
                </a:lnTo>
                <a:lnTo>
                  <a:pt x="54" y="45"/>
                </a:lnTo>
                <a:lnTo>
                  <a:pt x="51" y="50"/>
                </a:lnTo>
                <a:lnTo>
                  <a:pt x="46" y="53"/>
                </a:lnTo>
                <a:lnTo>
                  <a:pt x="41" y="56"/>
                </a:lnTo>
                <a:lnTo>
                  <a:pt x="36" y="58"/>
                </a:lnTo>
                <a:lnTo>
                  <a:pt x="32" y="59"/>
                </a:lnTo>
                <a:lnTo>
                  <a:pt x="25" y="59"/>
                </a:lnTo>
                <a:lnTo>
                  <a:pt x="20" y="58"/>
                </a:lnTo>
                <a:lnTo>
                  <a:pt x="14" y="56"/>
                </a:lnTo>
                <a:lnTo>
                  <a:pt x="14" y="56"/>
                </a:lnTo>
                <a:close/>
              </a:path>
            </a:pathLst>
          </a:custGeom>
          <a:solidFill>
            <a:schemeClr val="accent4"/>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 name="iś1íďê"/>
          <p:cNvSpPr/>
          <p:nvPr>
            <p:custDataLst>
              <p:tags r:id="rId6"/>
            </p:custDataLst>
          </p:nvPr>
        </p:nvSpPr>
        <p:spPr bwMode="auto">
          <a:xfrm>
            <a:off x="8369935" y="2934335"/>
            <a:ext cx="337185" cy="292100"/>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solidFill>
            <a:schemeClr val="accent4"/>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 name="íṣļidè"/>
          <p:cNvSpPr/>
          <p:nvPr>
            <p:custDataLst>
              <p:tags r:id="rId7"/>
            </p:custDataLst>
          </p:nvPr>
        </p:nvSpPr>
        <p:spPr bwMode="auto">
          <a:xfrm>
            <a:off x="4204335" y="2934335"/>
            <a:ext cx="337185" cy="292100"/>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solidFill>
            <a:schemeClr val="accent4"/>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1" name="ïŝlíḓè"/>
          <p:cNvSpPr/>
          <p:nvPr>
            <p:custDataLst>
              <p:tags r:id="rId8"/>
            </p:custDataLst>
          </p:nvPr>
        </p:nvSpPr>
        <p:spPr bwMode="auto">
          <a:xfrm>
            <a:off x="7722235" y="2934335"/>
            <a:ext cx="337185" cy="292100"/>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solidFill>
            <a:schemeClr val="accent4"/>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2" name="işļíḋê"/>
          <p:cNvSpPr/>
          <p:nvPr>
            <p:custDataLst>
              <p:tags r:id="rId9"/>
            </p:custDataLst>
          </p:nvPr>
        </p:nvSpPr>
        <p:spPr bwMode="auto">
          <a:xfrm>
            <a:off x="3556000" y="2934335"/>
            <a:ext cx="337185" cy="292100"/>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solidFill>
            <a:schemeClr val="accent4"/>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1" name="ïṥļîḑe"/>
          <p:cNvSpPr/>
          <p:nvPr>
            <p:custDataLst>
              <p:tags r:id="rId10"/>
            </p:custDataLst>
          </p:nvPr>
        </p:nvSpPr>
        <p:spPr bwMode="auto">
          <a:xfrm>
            <a:off x="4852035" y="1972945"/>
            <a:ext cx="2559050" cy="2214880"/>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44" name="íṧḷîḋé"/>
          <p:cNvSpPr/>
          <p:nvPr>
            <p:custDataLst>
              <p:tags r:id="rId11"/>
            </p:custDataLst>
          </p:nvPr>
        </p:nvSpPr>
        <p:spPr bwMode="auto">
          <a:xfrm>
            <a:off x="6034405" y="2967355"/>
            <a:ext cx="211455" cy="208280"/>
          </a:xfrm>
          <a:custGeom>
            <a:avLst/>
            <a:gdLst>
              <a:gd name="T0" fmla="*/ 126 w 126"/>
              <a:gd name="T1" fmla="*/ 62 h 124"/>
              <a:gd name="T2" fmla="*/ 126 w 126"/>
              <a:gd name="T3" fmla="*/ 62 h 124"/>
              <a:gd name="T4" fmla="*/ 124 w 126"/>
              <a:gd name="T5" fmla="*/ 74 h 124"/>
              <a:gd name="T6" fmla="*/ 120 w 126"/>
              <a:gd name="T7" fmla="*/ 86 h 124"/>
              <a:gd name="T8" fmla="*/ 114 w 126"/>
              <a:gd name="T9" fmla="*/ 96 h 124"/>
              <a:gd name="T10" fmla="*/ 108 w 126"/>
              <a:gd name="T11" fmla="*/ 106 h 124"/>
              <a:gd name="T12" fmla="*/ 98 w 126"/>
              <a:gd name="T13" fmla="*/ 114 h 124"/>
              <a:gd name="T14" fmla="*/ 88 w 126"/>
              <a:gd name="T15" fmla="*/ 120 h 124"/>
              <a:gd name="T16" fmla="*/ 76 w 126"/>
              <a:gd name="T17" fmla="*/ 124 h 124"/>
              <a:gd name="T18" fmla="*/ 64 w 126"/>
              <a:gd name="T19" fmla="*/ 124 h 124"/>
              <a:gd name="T20" fmla="*/ 64 w 126"/>
              <a:gd name="T21" fmla="*/ 124 h 124"/>
              <a:gd name="T22" fmla="*/ 50 w 126"/>
              <a:gd name="T23" fmla="*/ 124 h 124"/>
              <a:gd name="T24" fmla="*/ 40 w 126"/>
              <a:gd name="T25" fmla="*/ 120 h 124"/>
              <a:gd name="T26" fmla="*/ 28 w 126"/>
              <a:gd name="T27" fmla="*/ 114 h 124"/>
              <a:gd name="T28" fmla="*/ 20 w 126"/>
              <a:gd name="T29" fmla="*/ 106 h 124"/>
              <a:gd name="T30" fmla="*/ 12 w 126"/>
              <a:gd name="T31" fmla="*/ 96 h 124"/>
              <a:gd name="T32" fmla="*/ 6 w 126"/>
              <a:gd name="T33" fmla="*/ 86 h 124"/>
              <a:gd name="T34" fmla="*/ 2 w 126"/>
              <a:gd name="T35" fmla="*/ 74 h 124"/>
              <a:gd name="T36" fmla="*/ 0 w 126"/>
              <a:gd name="T37" fmla="*/ 62 h 124"/>
              <a:gd name="T38" fmla="*/ 0 w 126"/>
              <a:gd name="T39" fmla="*/ 62 h 124"/>
              <a:gd name="T40" fmla="*/ 2 w 126"/>
              <a:gd name="T41" fmla="*/ 50 h 124"/>
              <a:gd name="T42" fmla="*/ 6 w 126"/>
              <a:gd name="T43" fmla="*/ 38 h 124"/>
              <a:gd name="T44" fmla="*/ 12 w 126"/>
              <a:gd name="T45" fmla="*/ 28 h 124"/>
              <a:gd name="T46" fmla="*/ 20 w 126"/>
              <a:gd name="T47" fmla="*/ 18 h 124"/>
              <a:gd name="T48" fmla="*/ 28 w 126"/>
              <a:gd name="T49" fmla="*/ 10 h 124"/>
              <a:gd name="T50" fmla="*/ 40 w 126"/>
              <a:gd name="T51" fmla="*/ 4 h 124"/>
              <a:gd name="T52" fmla="*/ 50 w 126"/>
              <a:gd name="T53" fmla="*/ 0 h 124"/>
              <a:gd name="T54" fmla="*/ 64 w 126"/>
              <a:gd name="T55" fmla="*/ 0 h 124"/>
              <a:gd name="T56" fmla="*/ 64 w 126"/>
              <a:gd name="T57" fmla="*/ 0 h 124"/>
              <a:gd name="T58" fmla="*/ 76 w 126"/>
              <a:gd name="T59" fmla="*/ 0 h 124"/>
              <a:gd name="T60" fmla="*/ 88 w 126"/>
              <a:gd name="T61" fmla="*/ 4 h 124"/>
              <a:gd name="T62" fmla="*/ 98 w 126"/>
              <a:gd name="T63" fmla="*/ 10 h 124"/>
              <a:gd name="T64" fmla="*/ 108 w 126"/>
              <a:gd name="T65" fmla="*/ 18 h 124"/>
              <a:gd name="T66" fmla="*/ 114 w 126"/>
              <a:gd name="T67" fmla="*/ 28 h 124"/>
              <a:gd name="T68" fmla="*/ 120 w 126"/>
              <a:gd name="T69" fmla="*/ 38 h 124"/>
              <a:gd name="T70" fmla="*/ 124 w 126"/>
              <a:gd name="T71" fmla="*/ 50 h 124"/>
              <a:gd name="T72" fmla="*/ 126 w 126"/>
              <a:gd name="T73" fmla="*/ 62 h 124"/>
              <a:gd name="T74" fmla="*/ 126 w 126"/>
              <a:gd name="T75"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24">
                <a:moveTo>
                  <a:pt x="126" y="62"/>
                </a:moveTo>
                <a:lnTo>
                  <a:pt x="126" y="62"/>
                </a:lnTo>
                <a:lnTo>
                  <a:pt x="124" y="74"/>
                </a:lnTo>
                <a:lnTo>
                  <a:pt x="120" y="86"/>
                </a:lnTo>
                <a:lnTo>
                  <a:pt x="114" y="96"/>
                </a:lnTo>
                <a:lnTo>
                  <a:pt x="108" y="106"/>
                </a:lnTo>
                <a:lnTo>
                  <a:pt x="98" y="114"/>
                </a:lnTo>
                <a:lnTo>
                  <a:pt x="88" y="120"/>
                </a:lnTo>
                <a:lnTo>
                  <a:pt x="76" y="124"/>
                </a:lnTo>
                <a:lnTo>
                  <a:pt x="64" y="124"/>
                </a:lnTo>
                <a:lnTo>
                  <a:pt x="64" y="124"/>
                </a:lnTo>
                <a:lnTo>
                  <a:pt x="50" y="124"/>
                </a:lnTo>
                <a:lnTo>
                  <a:pt x="40" y="120"/>
                </a:lnTo>
                <a:lnTo>
                  <a:pt x="28" y="114"/>
                </a:lnTo>
                <a:lnTo>
                  <a:pt x="20" y="106"/>
                </a:lnTo>
                <a:lnTo>
                  <a:pt x="12" y="96"/>
                </a:lnTo>
                <a:lnTo>
                  <a:pt x="6" y="86"/>
                </a:lnTo>
                <a:lnTo>
                  <a:pt x="2" y="74"/>
                </a:lnTo>
                <a:lnTo>
                  <a:pt x="0" y="62"/>
                </a:lnTo>
                <a:lnTo>
                  <a:pt x="0" y="62"/>
                </a:lnTo>
                <a:lnTo>
                  <a:pt x="2" y="50"/>
                </a:lnTo>
                <a:lnTo>
                  <a:pt x="6" y="38"/>
                </a:lnTo>
                <a:lnTo>
                  <a:pt x="12" y="28"/>
                </a:lnTo>
                <a:lnTo>
                  <a:pt x="20" y="18"/>
                </a:lnTo>
                <a:lnTo>
                  <a:pt x="28" y="10"/>
                </a:lnTo>
                <a:lnTo>
                  <a:pt x="40" y="4"/>
                </a:lnTo>
                <a:lnTo>
                  <a:pt x="50" y="0"/>
                </a:lnTo>
                <a:lnTo>
                  <a:pt x="64" y="0"/>
                </a:lnTo>
                <a:lnTo>
                  <a:pt x="64" y="0"/>
                </a:lnTo>
                <a:lnTo>
                  <a:pt x="76" y="0"/>
                </a:lnTo>
                <a:lnTo>
                  <a:pt x="88" y="4"/>
                </a:lnTo>
                <a:lnTo>
                  <a:pt x="98" y="10"/>
                </a:lnTo>
                <a:lnTo>
                  <a:pt x="108" y="18"/>
                </a:lnTo>
                <a:lnTo>
                  <a:pt x="114" y="28"/>
                </a:lnTo>
                <a:lnTo>
                  <a:pt x="120" y="38"/>
                </a:lnTo>
                <a:lnTo>
                  <a:pt x="124" y="50"/>
                </a:lnTo>
                <a:lnTo>
                  <a:pt x="126" y="62"/>
                </a:lnTo>
                <a:lnTo>
                  <a:pt x="126" y="62"/>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5" name="îŝḻiḓé"/>
          <p:cNvSpPr/>
          <p:nvPr>
            <p:custDataLst>
              <p:tags r:id="rId12"/>
            </p:custDataLst>
          </p:nvPr>
        </p:nvSpPr>
        <p:spPr bwMode="auto">
          <a:xfrm>
            <a:off x="6326505" y="2571115"/>
            <a:ext cx="127635" cy="130810"/>
          </a:xfrm>
          <a:custGeom>
            <a:avLst/>
            <a:gdLst>
              <a:gd name="T0" fmla="*/ 38 w 76"/>
              <a:gd name="T1" fmla="*/ 0 h 78"/>
              <a:gd name="T2" fmla="*/ 38 w 76"/>
              <a:gd name="T3" fmla="*/ 0 h 78"/>
              <a:gd name="T4" fmla="*/ 30 w 76"/>
              <a:gd name="T5" fmla="*/ 2 h 78"/>
              <a:gd name="T6" fmla="*/ 22 w 76"/>
              <a:gd name="T7" fmla="*/ 4 h 78"/>
              <a:gd name="T8" fmla="*/ 16 w 76"/>
              <a:gd name="T9" fmla="*/ 8 h 78"/>
              <a:gd name="T10" fmla="*/ 10 w 76"/>
              <a:gd name="T11" fmla="*/ 12 h 78"/>
              <a:gd name="T12" fmla="*/ 6 w 76"/>
              <a:gd name="T13" fmla="*/ 18 h 78"/>
              <a:gd name="T14" fmla="*/ 2 w 76"/>
              <a:gd name="T15" fmla="*/ 24 h 78"/>
              <a:gd name="T16" fmla="*/ 0 w 76"/>
              <a:gd name="T17" fmla="*/ 32 h 78"/>
              <a:gd name="T18" fmla="*/ 0 w 76"/>
              <a:gd name="T19" fmla="*/ 38 h 78"/>
              <a:gd name="T20" fmla="*/ 0 w 76"/>
              <a:gd name="T21" fmla="*/ 38 h 78"/>
              <a:gd name="T22" fmla="*/ 0 w 76"/>
              <a:gd name="T23" fmla="*/ 46 h 78"/>
              <a:gd name="T24" fmla="*/ 2 w 76"/>
              <a:gd name="T25" fmla="*/ 54 h 78"/>
              <a:gd name="T26" fmla="*/ 6 w 76"/>
              <a:gd name="T27" fmla="*/ 60 h 78"/>
              <a:gd name="T28" fmla="*/ 10 w 76"/>
              <a:gd name="T29" fmla="*/ 66 h 78"/>
              <a:gd name="T30" fmla="*/ 16 w 76"/>
              <a:gd name="T31" fmla="*/ 70 h 78"/>
              <a:gd name="T32" fmla="*/ 22 w 76"/>
              <a:gd name="T33" fmla="*/ 74 h 78"/>
              <a:gd name="T34" fmla="*/ 30 w 76"/>
              <a:gd name="T35" fmla="*/ 76 h 78"/>
              <a:gd name="T36" fmla="*/ 38 w 76"/>
              <a:gd name="T37" fmla="*/ 78 h 78"/>
              <a:gd name="T38" fmla="*/ 38 w 76"/>
              <a:gd name="T39" fmla="*/ 78 h 78"/>
              <a:gd name="T40" fmla="*/ 46 w 76"/>
              <a:gd name="T41" fmla="*/ 76 h 78"/>
              <a:gd name="T42" fmla="*/ 52 w 76"/>
              <a:gd name="T43" fmla="*/ 74 h 78"/>
              <a:gd name="T44" fmla="*/ 60 w 76"/>
              <a:gd name="T45" fmla="*/ 70 h 78"/>
              <a:gd name="T46" fmla="*/ 64 w 76"/>
              <a:gd name="T47" fmla="*/ 66 h 78"/>
              <a:gd name="T48" fmla="*/ 70 w 76"/>
              <a:gd name="T49" fmla="*/ 60 h 78"/>
              <a:gd name="T50" fmla="*/ 72 w 76"/>
              <a:gd name="T51" fmla="*/ 54 h 78"/>
              <a:gd name="T52" fmla="*/ 76 w 76"/>
              <a:gd name="T53" fmla="*/ 46 h 78"/>
              <a:gd name="T54" fmla="*/ 76 w 76"/>
              <a:gd name="T55" fmla="*/ 38 h 78"/>
              <a:gd name="T56" fmla="*/ 76 w 76"/>
              <a:gd name="T57" fmla="*/ 38 h 78"/>
              <a:gd name="T58" fmla="*/ 76 w 76"/>
              <a:gd name="T59" fmla="*/ 32 h 78"/>
              <a:gd name="T60" fmla="*/ 72 w 76"/>
              <a:gd name="T61" fmla="*/ 24 h 78"/>
              <a:gd name="T62" fmla="*/ 70 w 76"/>
              <a:gd name="T63" fmla="*/ 18 h 78"/>
              <a:gd name="T64" fmla="*/ 64 w 76"/>
              <a:gd name="T65" fmla="*/ 12 h 78"/>
              <a:gd name="T66" fmla="*/ 60 w 76"/>
              <a:gd name="T67" fmla="*/ 8 h 78"/>
              <a:gd name="T68" fmla="*/ 52 w 76"/>
              <a:gd name="T69" fmla="*/ 4 h 78"/>
              <a:gd name="T70" fmla="*/ 46 w 76"/>
              <a:gd name="T71" fmla="*/ 2 h 78"/>
              <a:gd name="T72" fmla="*/ 38 w 76"/>
              <a:gd name="T73" fmla="*/ 0 h 78"/>
              <a:gd name="T74" fmla="*/ 38 w 76"/>
              <a:gd name="T7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8">
                <a:moveTo>
                  <a:pt x="38" y="0"/>
                </a:moveTo>
                <a:lnTo>
                  <a:pt x="38" y="0"/>
                </a:lnTo>
                <a:lnTo>
                  <a:pt x="30" y="2"/>
                </a:lnTo>
                <a:lnTo>
                  <a:pt x="22" y="4"/>
                </a:lnTo>
                <a:lnTo>
                  <a:pt x="16" y="8"/>
                </a:lnTo>
                <a:lnTo>
                  <a:pt x="10" y="12"/>
                </a:lnTo>
                <a:lnTo>
                  <a:pt x="6" y="18"/>
                </a:lnTo>
                <a:lnTo>
                  <a:pt x="2" y="24"/>
                </a:lnTo>
                <a:lnTo>
                  <a:pt x="0" y="32"/>
                </a:lnTo>
                <a:lnTo>
                  <a:pt x="0" y="38"/>
                </a:lnTo>
                <a:lnTo>
                  <a:pt x="0" y="38"/>
                </a:lnTo>
                <a:lnTo>
                  <a:pt x="0" y="46"/>
                </a:lnTo>
                <a:lnTo>
                  <a:pt x="2" y="54"/>
                </a:lnTo>
                <a:lnTo>
                  <a:pt x="6" y="60"/>
                </a:lnTo>
                <a:lnTo>
                  <a:pt x="10" y="66"/>
                </a:lnTo>
                <a:lnTo>
                  <a:pt x="16" y="70"/>
                </a:lnTo>
                <a:lnTo>
                  <a:pt x="22" y="74"/>
                </a:lnTo>
                <a:lnTo>
                  <a:pt x="30" y="76"/>
                </a:lnTo>
                <a:lnTo>
                  <a:pt x="38" y="78"/>
                </a:lnTo>
                <a:lnTo>
                  <a:pt x="38" y="78"/>
                </a:lnTo>
                <a:lnTo>
                  <a:pt x="46" y="76"/>
                </a:lnTo>
                <a:lnTo>
                  <a:pt x="52" y="74"/>
                </a:lnTo>
                <a:lnTo>
                  <a:pt x="60" y="70"/>
                </a:lnTo>
                <a:lnTo>
                  <a:pt x="64" y="66"/>
                </a:lnTo>
                <a:lnTo>
                  <a:pt x="70" y="60"/>
                </a:lnTo>
                <a:lnTo>
                  <a:pt x="72" y="54"/>
                </a:lnTo>
                <a:lnTo>
                  <a:pt x="76" y="46"/>
                </a:lnTo>
                <a:lnTo>
                  <a:pt x="76" y="38"/>
                </a:lnTo>
                <a:lnTo>
                  <a:pt x="76" y="38"/>
                </a:lnTo>
                <a:lnTo>
                  <a:pt x="76" y="32"/>
                </a:lnTo>
                <a:lnTo>
                  <a:pt x="72" y="24"/>
                </a:lnTo>
                <a:lnTo>
                  <a:pt x="70" y="18"/>
                </a:lnTo>
                <a:lnTo>
                  <a:pt x="64" y="12"/>
                </a:lnTo>
                <a:lnTo>
                  <a:pt x="60" y="8"/>
                </a:lnTo>
                <a:lnTo>
                  <a:pt x="52" y="4"/>
                </a:lnTo>
                <a:lnTo>
                  <a:pt x="46" y="2"/>
                </a:lnTo>
                <a:lnTo>
                  <a:pt x="38" y="0"/>
                </a:lnTo>
                <a:lnTo>
                  <a:pt x="38" y="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6" name="iṥľiḓé"/>
          <p:cNvSpPr/>
          <p:nvPr>
            <p:custDataLst>
              <p:tags r:id="rId13"/>
            </p:custDataLst>
          </p:nvPr>
        </p:nvSpPr>
        <p:spPr bwMode="auto">
          <a:xfrm>
            <a:off x="5687695" y="3132455"/>
            <a:ext cx="127635" cy="127635"/>
          </a:xfrm>
          <a:custGeom>
            <a:avLst/>
            <a:gdLst>
              <a:gd name="T0" fmla="*/ 38 w 76"/>
              <a:gd name="T1" fmla="*/ 0 h 76"/>
              <a:gd name="T2" fmla="*/ 38 w 76"/>
              <a:gd name="T3" fmla="*/ 0 h 76"/>
              <a:gd name="T4" fmla="*/ 30 w 76"/>
              <a:gd name="T5" fmla="*/ 0 h 76"/>
              <a:gd name="T6" fmla="*/ 24 w 76"/>
              <a:gd name="T7" fmla="*/ 2 h 76"/>
              <a:gd name="T8" fmla="*/ 18 w 76"/>
              <a:gd name="T9" fmla="*/ 6 h 76"/>
              <a:gd name="T10" fmla="*/ 12 w 76"/>
              <a:gd name="T11" fmla="*/ 10 h 76"/>
              <a:gd name="T12" fmla="*/ 6 w 76"/>
              <a:gd name="T13" fmla="*/ 16 h 76"/>
              <a:gd name="T14" fmla="*/ 4 w 76"/>
              <a:gd name="T15" fmla="*/ 24 h 76"/>
              <a:gd name="T16" fmla="*/ 2 w 76"/>
              <a:gd name="T17" fmla="*/ 30 h 76"/>
              <a:gd name="T18" fmla="*/ 0 w 76"/>
              <a:gd name="T19" fmla="*/ 38 h 76"/>
              <a:gd name="T20" fmla="*/ 0 w 76"/>
              <a:gd name="T21" fmla="*/ 38 h 76"/>
              <a:gd name="T22" fmla="*/ 2 w 76"/>
              <a:gd name="T23" fmla="*/ 46 h 76"/>
              <a:gd name="T24" fmla="*/ 4 w 76"/>
              <a:gd name="T25" fmla="*/ 52 h 76"/>
              <a:gd name="T26" fmla="*/ 6 w 76"/>
              <a:gd name="T27" fmla="*/ 60 h 76"/>
              <a:gd name="T28" fmla="*/ 12 w 76"/>
              <a:gd name="T29" fmla="*/ 64 h 76"/>
              <a:gd name="T30" fmla="*/ 18 w 76"/>
              <a:gd name="T31" fmla="*/ 70 h 76"/>
              <a:gd name="T32" fmla="*/ 24 w 76"/>
              <a:gd name="T33" fmla="*/ 72 h 76"/>
              <a:gd name="T34" fmla="*/ 30 w 76"/>
              <a:gd name="T35" fmla="*/ 76 h 76"/>
              <a:gd name="T36" fmla="*/ 38 w 76"/>
              <a:gd name="T37" fmla="*/ 76 h 76"/>
              <a:gd name="T38" fmla="*/ 38 w 76"/>
              <a:gd name="T39" fmla="*/ 76 h 76"/>
              <a:gd name="T40" fmla="*/ 46 w 76"/>
              <a:gd name="T41" fmla="*/ 76 h 76"/>
              <a:gd name="T42" fmla="*/ 54 w 76"/>
              <a:gd name="T43" fmla="*/ 72 h 76"/>
              <a:gd name="T44" fmla="*/ 60 w 76"/>
              <a:gd name="T45" fmla="*/ 70 h 76"/>
              <a:gd name="T46" fmla="*/ 66 w 76"/>
              <a:gd name="T47" fmla="*/ 64 h 76"/>
              <a:gd name="T48" fmla="*/ 70 w 76"/>
              <a:gd name="T49" fmla="*/ 60 h 76"/>
              <a:gd name="T50" fmla="*/ 74 w 76"/>
              <a:gd name="T51" fmla="*/ 52 h 76"/>
              <a:gd name="T52" fmla="*/ 76 w 76"/>
              <a:gd name="T53" fmla="*/ 46 h 76"/>
              <a:gd name="T54" fmla="*/ 76 w 76"/>
              <a:gd name="T55" fmla="*/ 38 h 76"/>
              <a:gd name="T56" fmla="*/ 76 w 76"/>
              <a:gd name="T57" fmla="*/ 38 h 76"/>
              <a:gd name="T58" fmla="*/ 76 w 76"/>
              <a:gd name="T59" fmla="*/ 30 h 76"/>
              <a:gd name="T60" fmla="*/ 74 w 76"/>
              <a:gd name="T61" fmla="*/ 24 h 76"/>
              <a:gd name="T62" fmla="*/ 70 w 76"/>
              <a:gd name="T63" fmla="*/ 16 h 76"/>
              <a:gd name="T64" fmla="*/ 66 w 76"/>
              <a:gd name="T65" fmla="*/ 10 h 76"/>
              <a:gd name="T66" fmla="*/ 60 w 76"/>
              <a:gd name="T67" fmla="*/ 6 h 76"/>
              <a:gd name="T68" fmla="*/ 54 w 76"/>
              <a:gd name="T69" fmla="*/ 2 h 76"/>
              <a:gd name="T70" fmla="*/ 46 w 76"/>
              <a:gd name="T71" fmla="*/ 0 h 76"/>
              <a:gd name="T72" fmla="*/ 38 w 76"/>
              <a:gd name="T73" fmla="*/ 0 h 76"/>
              <a:gd name="T74" fmla="*/ 38 w 76"/>
              <a:gd name="T7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38" y="0"/>
                </a:moveTo>
                <a:lnTo>
                  <a:pt x="38" y="0"/>
                </a:lnTo>
                <a:lnTo>
                  <a:pt x="30" y="0"/>
                </a:lnTo>
                <a:lnTo>
                  <a:pt x="24" y="2"/>
                </a:lnTo>
                <a:lnTo>
                  <a:pt x="18" y="6"/>
                </a:lnTo>
                <a:lnTo>
                  <a:pt x="12" y="10"/>
                </a:lnTo>
                <a:lnTo>
                  <a:pt x="6" y="16"/>
                </a:lnTo>
                <a:lnTo>
                  <a:pt x="4" y="24"/>
                </a:lnTo>
                <a:lnTo>
                  <a:pt x="2" y="30"/>
                </a:lnTo>
                <a:lnTo>
                  <a:pt x="0" y="38"/>
                </a:lnTo>
                <a:lnTo>
                  <a:pt x="0" y="38"/>
                </a:lnTo>
                <a:lnTo>
                  <a:pt x="2" y="46"/>
                </a:lnTo>
                <a:lnTo>
                  <a:pt x="4" y="52"/>
                </a:lnTo>
                <a:lnTo>
                  <a:pt x="6" y="60"/>
                </a:lnTo>
                <a:lnTo>
                  <a:pt x="12" y="64"/>
                </a:lnTo>
                <a:lnTo>
                  <a:pt x="18" y="70"/>
                </a:lnTo>
                <a:lnTo>
                  <a:pt x="24" y="72"/>
                </a:lnTo>
                <a:lnTo>
                  <a:pt x="30" y="76"/>
                </a:lnTo>
                <a:lnTo>
                  <a:pt x="38" y="76"/>
                </a:lnTo>
                <a:lnTo>
                  <a:pt x="38" y="76"/>
                </a:lnTo>
                <a:lnTo>
                  <a:pt x="46" y="76"/>
                </a:lnTo>
                <a:lnTo>
                  <a:pt x="54" y="72"/>
                </a:lnTo>
                <a:lnTo>
                  <a:pt x="60" y="70"/>
                </a:lnTo>
                <a:lnTo>
                  <a:pt x="66" y="64"/>
                </a:lnTo>
                <a:lnTo>
                  <a:pt x="70" y="60"/>
                </a:lnTo>
                <a:lnTo>
                  <a:pt x="74" y="52"/>
                </a:lnTo>
                <a:lnTo>
                  <a:pt x="76" y="46"/>
                </a:lnTo>
                <a:lnTo>
                  <a:pt x="76" y="38"/>
                </a:lnTo>
                <a:lnTo>
                  <a:pt x="76" y="38"/>
                </a:lnTo>
                <a:lnTo>
                  <a:pt x="76" y="30"/>
                </a:lnTo>
                <a:lnTo>
                  <a:pt x="74" y="24"/>
                </a:lnTo>
                <a:lnTo>
                  <a:pt x="70" y="16"/>
                </a:lnTo>
                <a:lnTo>
                  <a:pt x="66" y="10"/>
                </a:lnTo>
                <a:lnTo>
                  <a:pt x="60" y="6"/>
                </a:lnTo>
                <a:lnTo>
                  <a:pt x="54" y="2"/>
                </a:lnTo>
                <a:lnTo>
                  <a:pt x="46" y="0"/>
                </a:lnTo>
                <a:lnTo>
                  <a:pt x="38" y="0"/>
                </a:lnTo>
                <a:lnTo>
                  <a:pt x="38" y="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7" name="íşḷïde"/>
          <p:cNvSpPr/>
          <p:nvPr>
            <p:custDataLst>
              <p:tags r:id="rId14"/>
            </p:custDataLst>
          </p:nvPr>
        </p:nvSpPr>
        <p:spPr bwMode="auto">
          <a:xfrm>
            <a:off x="6363335" y="3289935"/>
            <a:ext cx="127635" cy="127635"/>
          </a:xfrm>
          <a:custGeom>
            <a:avLst/>
            <a:gdLst>
              <a:gd name="T0" fmla="*/ 38 w 76"/>
              <a:gd name="T1" fmla="*/ 0 h 76"/>
              <a:gd name="T2" fmla="*/ 38 w 76"/>
              <a:gd name="T3" fmla="*/ 0 h 76"/>
              <a:gd name="T4" fmla="*/ 30 w 76"/>
              <a:gd name="T5" fmla="*/ 0 h 76"/>
              <a:gd name="T6" fmla="*/ 24 w 76"/>
              <a:gd name="T7" fmla="*/ 2 h 76"/>
              <a:gd name="T8" fmla="*/ 16 w 76"/>
              <a:gd name="T9" fmla="*/ 6 h 76"/>
              <a:gd name="T10" fmla="*/ 10 w 76"/>
              <a:gd name="T11" fmla="*/ 10 h 76"/>
              <a:gd name="T12" fmla="*/ 6 w 76"/>
              <a:gd name="T13" fmla="*/ 16 h 76"/>
              <a:gd name="T14" fmla="*/ 2 w 76"/>
              <a:gd name="T15" fmla="*/ 22 h 76"/>
              <a:gd name="T16" fmla="*/ 0 w 76"/>
              <a:gd name="T17" fmla="*/ 30 h 76"/>
              <a:gd name="T18" fmla="*/ 0 w 76"/>
              <a:gd name="T19" fmla="*/ 38 h 76"/>
              <a:gd name="T20" fmla="*/ 0 w 76"/>
              <a:gd name="T21" fmla="*/ 38 h 76"/>
              <a:gd name="T22" fmla="*/ 0 w 76"/>
              <a:gd name="T23" fmla="*/ 44 h 76"/>
              <a:gd name="T24" fmla="*/ 2 w 76"/>
              <a:gd name="T25" fmla="*/ 52 h 76"/>
              <a:gd name="T26" fmla="*/ 6 w 76"/>
              <a:gd name="T27" fmla="*/ 58 h 76"/>
              <a:gd name="T28" fmla="*/ 10 w 76"/>
              <a:gd name="T29" fmla="*/ 64 h 76"/>
              <a:gd name="T30" fmla="*/ 16 w 76"/>
              <a:gd name="T31" fmla="*/ 68 h 76"/>
              <a:gd name="T32" fmla="*/ 24 w 76"/>
              <a:gd name="T33" fmla="*/ 72 h 76"/>
              <a:gd name="T34" fmla="*/ 30 w 76"/>
              <a:gd name="T35" fmla="*/ 74 h 76"/>
              <a:gd name="T36" fmla="*/ 38 w 76"/>
              <a:gd name="T37" fmla="*/ 76 h 76"/>
              <a:gd name="T38" fmla="*/ 38 w 76"/>
              <a:gd name="T39" fmla="*/ 76 h 76"/>
              <a:gd name="T40" fmla="*/ 46 w 76"/>
              <a:gd name="T41" fmla="*/ 74 h 76"/>
              <a:gd name="T42" fmla="*/ 52 w 76"/>
              <a:gd name="T43" fmla="*/ 72 h 76"/>
              <a:gd name="T44" fmla="*/ 60 w 76"/>
              <a:gd name="T45" fmla="*/ 68 h 76"/>
              <a:gd name="T46" fmla="*/ 64 w 76"/>
              <a:gd name="T47" fmla="*/ 64 h 76"/>
              <a:gd name="T48" fmla="*/ 70 w 76"/>
              <a:gd name="T49" fmla="*/ 58 h 76"/>
              <a:gd name="T50" fmla="*/ 74 w 76"/>
              <a:gd name="T51" fmla="*/ 52 h 76"/>
              <a:gd name="T52" fmla="*/ 76 w 76"/>
              <a:gd name="T53" fmla="*/ 44 h 76"/>
              <a:gd name="T54" fmla="*/ 76 w 76"/>
              <a:gd name="T55" fmla="*/ 38 h 76"/>
              <a:gd name="T56" fmla="*/ 76 w 76"/>
              <a:gd name="T57" fmla="*/ 38 h 76"/>
              <a:gd name="T58" fmla="*/ 76 w 76"/>
              <a:gd name="T59" fmla="*/ 30 h 76"/>
              <a:gd name="T60" fmla="*/ 74 w 76"/>
              <a:gd name="T61" fmla="*/ 22 h 76"/>
              <a:gd name="T62" fmla="*/ 70 w 76"/>
              <a:gd name="T63" fmla="*/ 16 h 76"/>
              <a:gd name="T64" fmla="*/ 64 w 76"/>
              <a:gd name="T65" fmla="*/ 10 h 76"/>
              <a:gd name="T66" fmla="*/ 60 w 76"/>
              <a:gd name="T67" fmla="*/ 6 h 76"/>
              <a:gd name="T68" fmla="*/ 52 w 76"/>
              <a:gd name="T69" fmla="*/ 2 h 76"/>
              <a:gd name="T70" fmla="*/ 46 w 76"/>
              <a:gd name="T71" fmla="*/ 0 h 76"/>
              <a:gd name="T72" fmla="*/ 38 w 76"/>
              <a:gd name="T73" fmla="*/ 0 h 76"/>
              <a:gd name="T74" fmla="*/ 38 w 76"/>
              <a:gd name="T7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38" y="0"/>
                </a:moveTo>
                <a:lnTo>
                  <a:pt x="38" y="0"/>
                </a:lnTo>
                <a:lnTo>
                  <a:pt x="30" y="0"/>
                </a:lnTo>
                <a:lnTo>
                  <a:pt x="24" y="2"/>
                </a:lnTo>
                <a:lnTo>
                  <a:pt x="16" y="6"/>
                </a:lnTo>
                <a:lnTo>
                  <a:pt x="10" y="10"/>
                </a:lnTo>
                <a:lnTo>
                  <a:pt x="6" y="16"/>
                </a:lnTo>
                <a:lnTo>
                  <a:pt x="2" y="22"/>
                </a:lnTo>
                <a:lnTo>
                  <a:pt x="0" y="30"/>
                </a:lnTo>
                <a:lnTo>
                  <a:pt x="0" y="38"/>
                </a:lnTo>
                <a:lnTo>
                  <a:pt x="0" y="38"/>
                </a:lnTo>
                <a:lnTo>
                  <a:pt x="0" y="44"/>
                </a:lnTo>
                <a:lnTo>
                  <a:pt x="2" y="52"/>
                </a:lnTo>
                <a:lnTo>
                  <a:pt x="6" y="58"/>
                </a:lnTo>
                <a:lnTo>
                  <a:pt x="10" y="64"/>
                </a:lnTo>
                <a:lnTo>
                  <a:pt x="16" y="68"/>
                </a:lnTo>
                <a:lnTo>
                  <a:pt x="24" y="72"/>
                </a:lnTo>
                <a:lnTo>
                  <a:pt x="30" y="74"/>
                </a:lnTo>
                <a:lnTo>
                  <a:pt x="38" y="76"/>
                </a:lnTo>
                <a:lnTo>
                  <a:pt x="38" y="76"/>
                </a:lnTo>
                <a:lnTo>
                  <a:pt x="46" y="74"/>
                </a:lnTo>
                <a:lnTo>
                  <a:pt x="52" y="72"/>
                </a:lnTo>
                <a:lnTo>
                  <a:pt x="60" y="68"/>
                </a:lnTo>
                <a:lnTo>
                  <a:pt x="64" y="64"/>
                </a:lnTo>
                <a:lnTo>
                  <a:pt x="70" y="58"/>
                </a:lnTo>
                <a:lnTo>
                  <a:pt x="74" y="52"/>
                </a:lnTo>
                <a:lnTo>
                  <a:pt x="76" y="44"/>
                </a:lnTo>
                <a:lnTo>
                  <a:pt x="76" y="38"/>
                </a:lnTo>
                <a:lnTo>
                  <a:pt x="76" y="38"/>
                </a:lnTo>
                <a:lnTo>
                  <a:pt x="76" y="30"/>
                </a:lnTo>
                <a:lnTo>
                  <a:pt x="74" y="22"/>
                </a:lnTo>
                <a:lnTo>
                  <a:pt x="70" y="16"/>
                </a:lnTo>
                <a:lnTo>
                  <a:pt x="64" y="10"/>
                </a:lnTo>
                <a:lnTo>
                  <a:pt x="60" y="6"/>
                </a:lnTo>
                <a:lnTo>
                  <a:pt x="52" y="2"/>
                </a:lnTo>
                <a:lnTo>
                  <a:pt x="46" y="0"/>
                </a:lnTo>
                <a:lnTo>
                  <a:pt x="38" y="0"/>
                </a:lnTo>
                <a:lnTo>
                  <a:pt x="38" y="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8" name="íŝ1iḑè"/>
          <p:cNvSpPr/>
          <p:nvPr>
            <p:custDataLst>
              <p:tags r:id="rId15"/>
            </p:custDataLst>
          </p:nvPr>
        </p:nvSpPr>
        <p:spPr bwMode="auto">
          <a:xfrm>
            <a:off x="5556885" y="2574290"/>
            <a:ext cx="1149350" cy="1014730"/>
          </a:xfrm>
          <a:custGeom>
            <a:avLst/>
            <a:gdLst>
              <a:gd name="T0" fmla="*/ 480 w 684"/>
              <a:gd name="T1" fmla="*/ 348 h 604"/>
              <a:gd name="T2" fmla="*/ 424 w 684"/>
              <a:gd name="T3" fmla="*/ 390 h 604"/>
              <a:gd name="T4" fmla="*/ 460 w 684"/>
              <a:gd name="T5" fmla="*/ 276 h 604"/>
              <a:gd name="T6" fmla="*/ 416 w 684"/>
              <a:gd name="T7" fmla="*/ 200 h 604"/>
              <a:gd name="T8" fmla="*/ 316 w 684"/>
              <a:gd name="T9" fmla="*/ 154 h 604"/>
              <a:gd name="T10" fmla="*/ 392 w 684"/>
              <a:gd name="T11" fmla="*/ 188 h 604"/>
              <a:gd name="T12" fmla="*/ 304 w 684"/>
              <a:gd name="T13" fmla="*/ 150 h 604"/>
              <a:gd name="T14" fmla="*/ 262 w 684"/>
              <a:gd name="T15" fmla="*/ 62 h 604"/>
              <a:gd name="T16" fmla="*/ 200 w 684"/>
              <a:gd name="T17" fmla="*/ 68 h 604"/>
              <a:gd name="T18" fmla="*/ 190 w 684"/>
              <a:gd name="T19" fmla="*/ 172 h 604"/>
              <a:gd name="T20" fmla="*/ 360 w 684"/>
              <a:gd name="T21" fmla="*/ 480 h 604"/>
              <a:gd name="T22" fmla="*/ 446 w 684"/>
              <a:gd name="T23" fmla="*/ 542 h 604"/>
              <a:gd name="T24" fmla="*/ 502 w 684"/>
              <a:gd name="T25" fmla="*/ 522 h 604"/>
              <a:gd name="T26" fmla="*/ 540 w 684"/>
              <a:gd name="T27" fmla="*/ 520 h 604"/>
              <a:gd name="T28" fmla="*/ 526 w 684"/>
              <a:gd name="T29" fmla="*/ 586 h 604"/>
              <a:gd name="T30" fmla="*/ 490 w 684"/>
              <a:gd name="T31" fmla="*/ 604 h 604"/>
              <a:gd name="T32" fmla="*/ 368 w 684"/>
              <a:gd name="T33" fmla="*/ 530 h 604"/>
              <a:gd name="T34" fmla="*/ 244 w 684"/>
              <a:gd name="T35" fmla="*/ 588 h 604"/>
              <a:gd name="T36" fmla="*/ 170 w 684"/>
              <a:gd name="T37" fmla="*/ 598 h 604"/>
              <a:gd name="T38" fmla="*/ 144 w 684"/>
              <a:gd name="T39" fmla="*/ 546 h 604"/>
              <a:gd name="T40" fmla="*/ 188 w 684"/>
              <a:gd name="T41" fmla="*/ 354 h 604"/>
              <a:gd name="T42" fmla="*/ 150 w 684"/>
              <a:gd name="T43" fmla="*/ 224 h 604"/>
              <a:gd name="T44" fmla="*/ 68 w 684"/>
              <a:gd name="T45" fmla="*/ 284 h 604"/>
              <a:gd name="T46" fmla="*/ 76 w 684"/>
              <a:gd name="T47" fmla="*/ 324 h 604"/>
              <a:gd name="T48" fmla="*/ 32 w 684"/>
              <a:gd name="T49" fmla="*/ 352 h 604"/>
              <a:gd name="T50" fmla="*/ 0 w 684"/>
              <a:gd name="T51" fmla="*/ 302 h 604"/>
              <a:gd name="T52" fmla="*/ 26 w 684"/>
              <a:gd name="T53" fmla="*/ 256 h 604"/>
              <a:gd name="T54" fmla="*/ 170 w 684"/>
              <a:gd name="T55" fmla="*/ 202 h 604"/>
              <a:gd name="T56" fmla="*/ 150 w 684"/>
              <a:gd name="T57" fmla="*/ 32 h 604"/>
              <a:gd name="T58" fmla="*/ 178 w 684"/>
              <a:gd name="T59" fmla="*/ 2 h 604"/>
              <a:gd name="T60" fmla="*/ 268 w 684"/>
              <a:gd name="T61" fmla="*/ 32 h 604"/>
              <a:gd name="T62" fmla="*/ 392 w 684"/>
              <a:gd name="T63" fmla="*/ 52 h 604"/>
              <a:gd name="T64" fmla="*/ 434 w 684"/>
              <a:gd name="T65" fmla="*/ 36 h 604"/>
              <a:gd name="T66" fmla="*/ 376 w 684"/>
              <a:gd name="T67" fmla="*/ 92 h 604"/>
              <a:gd name="T68" fmla="*/ 450 w 684"/>
              <a:gd name="T69" fmla="*/ 192 h 604"/>
              <a:gd name="T70" fmla="*/ 498 w 684"/>
              <a:gd name="T71" fmla="*/ 98 h 604"/>
              <a:gd name="T72" fmla="*/ 540 w 684"/>
              <a:gd name="T73" fmla="*/ 78 h 604"/>
              <a:gd name="T74" fmla="*/ 552 w 684"/>
              <a:gd name="T75" fmla="*/ 210 h 604"/>
              <a:gd name="T76" fmla="*/ 678 w 684"/>
              <a:gd name="T77" fmla="*/ 278 h 604"/>
              <a:gd name="T78" fmla="*/ 680 w 684"/>
              <a:gd name="T79" fmla="*/ 322 h 604"/>
              <a:gd name="T80" fmla="*/ 606 w 684"/>
              <a:gd name="T81" fmla="*/ 376 h 604"/>
              <a:gd name="T82" fmla="*/ 290 w 684"/>
              <a:gd name="T83" fmla="*/ 392 h 604"/>
              <a:gd name="T84" fmla="*/ 424 w 684"/>
              <a:gd name="T85" fmla="*/ 346 h 604"/>
              <a:gd name="T86" fmla="*/ 434 w 684"/>
              <a:gd name="T87" fmla="*/ 252 h 604"/>
              <a:gd name="T88" fmla="*/ 282 w 684"/>
              <a:gd name="T89" fmla="*/ 200 h 604"/>
              <a:gd name="T90" fmla="*/ 246 w 684"/>
              <a:gd name="T91" fmla="*/ 318 h 604"/>
              <a:gd name="T92" fmla="*/ 510 w 684"/>
              <a:gd name="T93" fmla="*/ 216 h 604"/>
              <a:gd name="T94" fmla="*/ 506 w 684"/>
              <a:gd name="T95" fmla="*/ 376 h 604"/>
              <a:gd name="T96" fmla="*/ 612 w 684"/>
              <a:gd name="T97" fmla="*/ 320 h 604"/>
              <a:gd name="T98" fmla="*/ 602 w 684"/>
              <a:gd name="T99" fmla="*/ 262 h 604"/>
              <a:gd name="T100" fmla="*/ 510 w 684"/>
              <a:gd name="T101" fmla="*/ 216 h 604"/>
              <a:gd name="T102" fmla="*/ 268 w 684"/>
              <a:gd name="T103" fmla="*/ 202 h 604"/>
              <a:gd name="T104" fmla="*/ 224 w 684"/>
              <a:gd name="T105" fmla="*/ 274 h 604"/>
              <a:gd name="T106" fmla="*/ 224 w 684"/>
              <a:gd name="T107" fmla="*/ 386 h 604"/>
              <a:gd name="T108" fmla="*/ 218 w 684"/>
              <a:gd name="T109" fmla="*/ 316 h 604"/>
              <a:gd name="T110" fmla="*/ 230 w 684"/>
              <a:gd name="T111" fmla="*/ 412 h 604"/>
              <a:gd name="T112" fmla="*/ 174 w 684"/>
              <a:gd name="T113" fmla="*/ 490 h 604"/>
              <a:gd name="T114" fmla="*/ 210 w 684"/>
              <a:gd name="T115" fmla="*/ 542 h 604"/>
              <a:gd name="T116" fmla="*/ 306 w 684"/>
              <a:gd name="T117" fmla="*/ 498 h 604"/>
              <a:gd name="T118" fmla="*/ 342 w 684"/>
              <a:gd name="T119" fmla="*/ 418 h 604"/>
              <a:gd name="T120" fmla="*/ 360 w 684"/>
              <a:gd name="T121" fmla="*/ 44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4" h="604">
                <a:moveTo>
                  <a:pt x="424" y="390"/>
                </a:moveTo>
                <a:lnTo>
                  <a:pt x="424" y="390"/>
                </a:lnTo>
                <a:lnTo>
                  <a:pt x="460" y="386"/>
                </a:lnTo>
                <a:lnTo>
                  <a:pt x="492" y="380"/>
                </a:lnTo>
                <a:lnTo>
                  <a:pt x="492" y="380"/>
                </a:lnTo>
                <a:lnTo>
                  <a:pt x="480" y="348"/>
                </a:lnTo>
                <a:lnTo>
                  <a:pt x="466" y="316"/>
                </a:lnTo>
                <a:lnTo>
                  <a:pt x="466" y="316"/>
                </a:lnTo>
                <a:lnTo>
                  <a:pt x="442" y="360"/>
                </a:lnTo>
                <a:lnTo>
                  <a:pt x="442" y="360"/>
                </a:lnTo>
                <a:lnTo>
                  <a:pt x="424" y="390"/>
                </a:lnTo>
                <a:lnTo>
                  <a:pt x="424" y="390"/>
                </a:lnTo>
                <a:close/>
                <a:moveTo>
                  <a:pt x="416" y="200"/>
                </a:moveTo>
                <a:lnTo>
                  <a:pt x="416" y="200"/>
                </a:lnTo>
                <a:lnTo>
                  <a:pt x="442" y="244"/>
                </a:lnTo>
                <a:lnTo>
                  <a:pt x="442" y="244"/>
                </a:lnTo>
                <a:lnTo>
                  <a:pt x="460" y="276"/>
                </a:lnTo>
                <a:lnTo>
                  <a:pt x="460" y="276"/>
                </a:lnTo>
                <a:lnTo>
                  <a:pt x="474" y="242"/>
                </a:lnTo>
                <a:lnTo>
                  <a:pt x="484" y="210"/>
                </a:lnTo>
                <a:lnTo>
                  <a:pt x="484" y="210"/>
                </a:lnTo>
                <a:lnTo>
                  <a:pt x="452" y="204"/>
                </a:lnTo>
                <a:lnTo>
                  <a:pt x="416" y="200"/>
                </a:lnTo>
                <a:lnTo>
                  <a:pt x="416" y="200"/>
                </a:lnTo>
                <a:close/>
                <a:moveTo>
                  <a:pt x="392" y="188"/>
                </a:moveTo>
                <a:lnTo>
                  <a:pt x="392" y="188"/>
                </a:lnTo>
                <a:lnTo>
                  <a:pt x="368" y="154"/>
                </a:lnTo>
                <a:lnTo>
                  <a:pt x="342" y="124"/>
                </a:lnTo>
                <a:lnTo>
                  <a:pt x="342" y="124"/>
                </a:lnTo>
                <a:lnTo>
                  <a:pt x="316" y="154"/>
                </a:lnTo>
                <a:lnTo>
                  <a:pt x="292" y="188"/>
                </a:lnTo>
                <a:lnTo>
                  <a:pt x="292" y="188"/>
                </a:lnTo>
                <a:lnTo>
                  <a:pt x="342" y="186"/>
                </a:lnTo>
                <a:lnTo>
                  <a:pt x="342" y="186"/>
                </a:lnTo>
                <a:lnTo>
                  <a:pt x="392" y="188"/>
                </a:lnTo>
                <a:lnTo>
                  <a:pt x="392" y="188"/>
                </a:lnTo>
                <a:close/>
                <a:moveTo>
                  <a:pt x="196" y="198"/>
                </a:moveTo>
                <a:lnTo>
                  <a:pt x="196" y="198"/>
                </a:lnTo>
                <a:lnTo>
                  <a:pt x="236" y="192"/>
                </a:lnTo>
                <a:lnTo>
                  <a:pt x="276" y="188"/>
                </a:lnTo>
                <a:lnTo>
                  <a:pt x="276" y="188"/>
                </a:lnTo>
                <a:lnTo>
                  <a:pt x="304" y="150"/>
                </a:lnTo>
                <a:lnTo>
                  <a:pt x="332" y="114"/>
                </a:lnTo>
                <a:lnTo>
                  <a:pt x="332" y="114"/>
                </a:lnTo>
                <a:lnTo>
                  <a:pt x="314" y="98"/>
                </a:lnTo>
                <a:lnTo>
                  <a:pt x="296" y="82"/>
                </a:lnTo>
                <a:lnTo>
                  <a:pt x="278" y="72"/>
                </a:lnTo>
                <a:lnTo>
                  <a:pt x="262" y="62"/>
                </a:lnTo>
                <a:lnTo>
                  <a:pt x="248" y="56"/>
                </a:lnTo>
                <a:lnTo>
                  <a:pt x="232" y="54"/>
                </a:lnTo>
                <a:lnTo>
                  <a:pt x="220" y="56"/>
                </a:lnTo>
                <a:lnTo>
                  <a:pt x="208" y="60"/>
                </a:lnTo>
                <a:lnTo>
                  <a:pt x="208" y="60"/>
                </a:lnTo>
                <a:lnTo>
                  <a:pt x="200" y="68"/>
                </a:lnTo>
                <a:lnTo>
                  <a:pt x="192" y="78"/>
                </a:lnTo>
                <a:lnTo>
                  <a:pt x="188" y="92"/>
                </a:lnTo>
                <a:lnTo>
                  <a:pt x="184" y="108"/>
                </a:lnTo>
                <a:lnTo>
                  <a:pt x="184" y="128"/>
                </a:lnTo>
                <a:lnTo>
                  <a:pt x="186" y="148"/>
                </a:lnTo>
                <a:lnTo>
                  <a:pt x="190" y="172"/>
                </a:lnTo>
                <a:lnTo>
                  <a:pt x="196" y="198"/>
                </a:lnTo>
                <a:lnTo>
                  <a:pt x="196" y="198"/>
                </a:lnTo>
                <a:close/>
                <a:moveTo>
                  <a:pt x="408" y="416"/>
                </a:moveTo>
                <a:lnTo>
                  <a:pt x="408" y="416"/>
                </a:lnTo>
                <a:lnTo>
                  <a:pt x="384" y="450"/>
                </a:lnTo>
                <a:lnTo>
                  <a:pt x="360" y="480"/>
                </a:lnTo>
                <a:lnTo>
                  <a:pt x="360" y="480"/>
                </a:lnTo>
                <a:lnTo>
                  <a:pt x="378" y="498"/>
                </a:lnTo>
                <a:lnTo>
                  <a:pt x="396" y="514"/>
                </a:lnTo>
                <a:lnTo>
                  <a:pt x="414" y="526"/>
                </a:lnTo>
                <a:lnTo>
                  <a:pt x="430" y="536"/>
                </a:lnTo>
                <a:lnTo>
                  <a:pt x="446" y="542"/>
                </a:lnTo>
                <a:lnTo>
                  <a:pt x="460" y="544"/>
                </a:lnTo>
                <a:lnTo>
                  <a:pt x="474" y="544"/>
                </a:lnTo>
                <a:lnTo>
                  <a:pt x="486" y="538"/>
                </a:lnTo>
                <a:lnTo>
                  <a:pt x="486" y="538"/>
                </a:lnTo>
                <a:lnTo>
                  <a:pt x="494" y="532"/>
                </a:lnTo>
                <a:lnTo>
                  <a:pt x="502" y="522"/>
                </a:lnTo>
                <a:lnTo>
                  <a:pt x="502" y="522"/>
                </a:lnTo>
                <a:lnTo>
                  <a:pt x="510" y="524"/>
                </a:lnTo>
                <a:lnTo>
                  <a:pt x="518" y="524"/>
                </a:lnTo>
                <a:lnTo>
                  <a:pt x="518" y="524"/>
                </a:lnTo>
                <a:lnTo>
                  <a:pt x="530" y="524"/>
                </a:lnTo>
                <a:lnTo>
                  <a:pt x="540" y="520"/>
                </a:lnTo>
                <a:lnTo>
                  <a:pt x="540" y="520"/>
                </a:lnTo>
                <a:lnTo>
                  <a:pt x="540" y="546"/>
                </a:lnTo>
                <a:lnTo>
                  <a:pt x="538" y="558"/>
                </a:lnTo>
                <a:lnTo>
                  <a:pt x="534" y="570"/>
                </a:lnTo>
                <a:lnTo>
                  <a:pt x="532" y="578"/>
                </a:lnTo>
                <a:lnTo>
                  <a:pt x="526" y="586"/>
                </a:lnTo>
                <a:lnTo>
                  <a:pt x="520" y="594"/>
                </a:lnTo>
                <a:lnTo>
                  <a:pt x="514" y="598"/>
                </a:lnTo>
                <a:lnTo>
                  <a:pt x="514" y="598"/>
                </a:lnTo>
                <a:lnTo>
                  <a:pt x="506" y="602"/>
                </a:lnTo>
                <a:lnTo>
                  <a:pt x="498" y="604"/>
                </a:lnTo>
                <a:lnTo>
                  <a:pt x="490" y="604"/>
                </a:lnTo>
                <a:lnTo>
                  <a:pt x="480" y="604"/>
                </a:lnTo>
                <a:lnTo>
                  <a:pt x="460" y="598"/>
                </a:lnTo>
                <a:lnTo>
                  <a:pt x="440" y="588"/>
                </a:lnTo>
                <a:lnTo>
                  <a:pt x="416" y="572"/>
                </a:lnTo>
                <a:lnTo>
                  <a:pt x="392" y="552"/>
                </a:lnTo>
                <a:lnTo>
                  <a:pt x="368" y="530"/>
                </a:lnTo>
                <a:lnTo>
                  <a:pt x="342" y="502"/>
                </a:lnTo>
                <a:lnTo>
                  <a:pt x="342" y="502"/>
                </a:lnTo>
                <a:lnTo>
                  <a:pt x="316" y="530"/>
                </a:lnTo>
                <a:lnTo>
                  <a:pt x="292" y="552"/>
                </a:lnTo>
                <a:lnTo>
                  <a:pt x="268" y="572"/>
                </a:lnTo>
                <a:lnTo>
                  <a:pt x="244" y="588"/>
                </a:lnTo>
                <a:lnTo>
                  <a:pt x="224" y="598"/>
                </a:lnTo>
                <a:lnTo>
                  <a:pt x="204" y="604"/>
                </a:lnTo>
                <a:lnTo>
                  <a:pt x="194" y="604"/>
                </a:lnTo>
                <a:lnTo>
                  <a:pt x="186" y="604"/>
                </a:lnTo>
                <a:lnTo>
                  <a:pt x="178" y="602"/>
                </a:lnTo>
                <a:lnTo>
                  <a:pt x="170" y="598"/>
                </a:lnTo>
                <a:lnTo>
                  <a:pt x="170" y="598"/>
                </a:lnTo>
                <a:lnTo>
                  <a:pt x="162" y="592"/>
                </a:lnTo>
                <a:lnTo>
                  <a:pt x="156" y="584"/>
                </a:lnTo>
                <a:lnTo>
                  <a:pt x="150" y="572"/>
                </a:lnTo>
                <a:lnTo>
                  <a:pt x="146" y="560"/>
                </a:lnTo>
                <a:lnTo>
                  <a:pt x="144" y="546"/>
                </a:lnTo>
                <a:lnTo>
                  <a:pt x="144" y="530"/>
                </a:lnTo>
                <a:lnTo>
                  <a:pt x="144" y="512"/>
                </a:lnTo>
                <a:lnTo>
                  <a:pt x="146" y="492"/>
                </a:lnTo>
                <a:lnTo>
                  <a:pt x="154" y="450"/>
                </a:lnTo>
                <a:lnTo>
                  <a:pt x="168" y="404"/>
                </a:lnTo>
                <a:lnTo>
                  <a:pt x="188" y="354"/>
                </a:lnTo>
                <a:lnTo>
                  <a:pt x="210" y="302"/>
                </a:lnTo>
                <a:lnTo>
                  <a:pt x="210" y="302"/>
                </a:lnTo>
                <a:lnTo>
                  <a:pt x="190" y="258"/>
                </a:lnTo>
                <a:lnTo>
                  <a:pt x="174" y="218"/>
                </a:lnTo>
                <a:lnTo>
                  <a:pt x="174" y="218"/>
                </a:lnTo>
                <a:lnTo>
                  <a:pt x="150" y="224"/>
                </a:lnTo>
                <a:lnTo>
                  <a:pt x="130" y="232"/>
                </a:lnTo>
                <a:lnTo>
                  <a:pt x="110" y="242"/>
                </a:lnTo>
                <a:lnTo>
                  <a:pt x="94" y="252"/>
                </a:lnTo>
                <a:lnTo>
                  <a:pt x="82" y="262"/>
                </a:lnTo>
                <a:lnTo>
                  <a:pt x="74" y="272"/>
                </a:lnTo>
                <a:lnTo>
                  <a:pt x="68" y="284"/>
                </a:lnTo>
                <a:lnTo>
                  <a:pt x="66" y="296"/>
                </a:lnTo>
                <a:lnTo>
                  <a:pt x="66" y="296"/>
                </a:lnTo>
                <a:lnTo>
                  <a:pt x="66" y="304"/>
                </a:lnTo>
                <a:lnTo>
                  <a:pt x="68" y="310"/>
                </a:lnTo>
                <a:lnTo>
                  <a:pt x="76" y="324"/>
                </a:lnTo>
                <a:lnTo>
                  <a:pt x="76" y="324"/>
                </a:lnTo>
                <a:lnTo>
                  <a:pt x="68" y="332"/>
                </a:lnTo>
                <a:lnTo>
                  <a:pt x="62" y="342"/>
                </a:lnTo>
                <a:lnTo>
                  <a:pt x="58" y="354"/>
                </a:lnTo>
                <a:lnTo>
                  <a:pt x="56" y="366"/>
                </a:lnTo>
                <a:lnTo>
                  <a:pt x="56" y="366"/>
                </a:lnTo>
                <a:lnTo>
                  <a:pt x="32" y="352"/>
                </a:lnTo>
                <a:lnTo>
                  <a:pt x="22" y="344"/>
                </a:lnTo>
                <a:lnTo>
                  <a:pt x="14" y="336"/>
                </a:lnTo>
                <a:lnTo>
                  <a:pt x="8" y="328"/>
                </a:lnTo>
                <a:lnTo>
                  <a:pt x="4" y="320"/>
                </a:lnTo>
                <a:lnTo>
                  <a:pt x="0" y="310"/>
                </a:lnTo>
                <a:lnTo>
                  <a:pt x="0" y="302"/>
                </a:lnTo>
                <a:lnTo>
                  <a:pt x="0" y="302"/>
                </a:lnTo>
                <a:lnTo>
                  <a:pt x="0" y="294"/>
                </a:lnTo>
                <a:lnTo>
                  <a:pt x="2" y="286"/>
                </a:lnTo>
                <a:lnTo>
                  <a:pt x="6" y="278"/>
                </a:lnTo>
                <a:lnTo>
                  <a:pt x="12" y="272"/>
                </a:lnTo>
                <a:lnTo>
                  <a:pt x="26" y="256"/>
                </a:lnTo>
                <a:lnTo>
                  <a:pt x="46" y="244"/>
                </a:lnTo>
                <a:lnTo>
                  <a:pt x="70" y="232"/>
                </a:lnTo>
                <a:lnTo>
                  <a:pt x="100" y="220"/>
                </a:lnTo>
                <a:lnTo>
                  <a:pt x="132" y="210"/>
                </a:lnTo>
                <a:lnTo>
                  <a:pt x="170" y="202"/>
                </a:lnTo>
                <a:lnTo>
                  <a:pt x="170" y="202"/>
                </a:lnTo>
                <a:lnTo>
                  <a:pt x="158" y="166"/>
                </a:lnTo>
                <a:lnTo>
                  <a:pt x="150" y="134"/>
                </a:lnTo>
                <a:lnTo>
                  <a:pt x="146" y="102"/>
                </a:lnTo>
                <a:lnTo>
                  <a:pt x="144" y="74"/>
                </a:lnTo>
                <a:lnTo>
                  <a:pt x="146" y="52"/>
                </a:lnTo>
                <a:lnTo>
                  <a:pt x="150" y="32"/>
                </a:lnTo>
                <a:lnTo>
                  <a:pt x="154" y="22"/>
                </a:lnTo>
                <a:lnTo>
                  <a:pt x="158" y="16"/>
                </a:lnTo>
                <a:lnTo>
                  <a:pt x="164" y="10"/>
                </a:lnTo>
                <a:lnTo>
                  <a:pt x="170" y="6"/>
                </a:lnTo>
                <a:lnTo>
                  <a:pt x="170" y="6"/>
                </a:lnTo>
                <a:lnTo>
                  <a:pt x="178" y="2"/>
                </a:lnTo>
                <a:lnTo>
                  <a:pt x="186" y="0"/>
                </a:lnTo>
                <a:lnTo>
                  <a:pt x="194" y="0"/>
                </a:lnTo>
                <a:lnTo>
                  <a:pt x="204" y="0"/>
                </a:lnTo>
                <a:lnTo>
                  <a:pt x="224" y="6"/>
                </a:lnTo>
                <a:lnTo>
                  <a:pt x="244" y="16"/>
                </a:lnTo>
                <a:lnTo>
                  <a:pt x="268" y="32"/>
                </a:lnTo>
                <a:lnTo>
                  <a:pt x="292" y="52"/>
                </a:lnTo>
                <a:lnTo>
                  <a:pt x="316" y="74"/>
                </a:lnTo>
                <a:lnTo>
                  <a:pt x="342" y="102"/>
                </a:lnTo>
                <a:lnTo>
                  <a:pt x="342" y="102"/>
                </a:lnTo>
                <a:lnTo>
                  <a:pt x="368" y="76"/>
                </a:lnTo>
                <a:lnTo>
                  <a:pt x="392" y="52"/>
                </a:lnTo>
                <a:lnTo>
                  <a:pt x="416" y="32"/>
                </a:lnTo>
                <a:lnTo>
                  <a:pt x="438" y="18"/>
                </a:lnTo>
                <a:lnTo>
                  <a:pt x="438" y="18"/>
                </a:lnTo>
                <a:lnTo>
                  <a:pt x="436" y="26"/>
                </a:lnTo>
                <a:lnTo>
                  <a:pt x="434" y="36"/>
                </a:lnTo>
                <a:lnTo>
                  <a:pt x="434" y="36"/>
                </a:lnTo>
                <a:lnTo>
                  <a:pt x="436" y="46"/>
                </a:lnTo>
                <a:lnTo>
                  <a:pt x="438" y="56"/>
                </a:lnTo>
                <a:lnTo>
                  <a:pt x="438" y="56"/>
                </a:lnTo>
                <a:lnTo>
                  <a:pt x="418" y="64"/>
                </a:lnTo>
                <a:lnTo>
                  <a:pt x="398" y="76"/>
                </a:lnTo>
                <a:lnTo>
                  <a:pt x="376" y="92"/>
                </a:lnTo>
                <a:lnTo>
                  <a:pt x="352" y="114"/>
                </a:lnTo>
                <a:lnTo>
                  <a:pt x="352" y="114"/>
                </a:lnTo>
                <a:lnTo>
                  <a:pt x="380" y="150"/>
                </a:lnTo>
                <a:lnTo>
                  <a:pt x="408" y="188"/>
                </a:lnTo>
                <a:lnTo>
                  <a:pt x="408" y="188"/>
                </a:lnTo>
                <a:lnTo>
                  <a:pt x="450" y="192"/>
                </a:lnTo>
                <a:lnTo>
                  <a:pt x="488" y="198"/>
                </a:lnTo>
                <a:lnTo>
                  <a:pt x="488" y="198"/>
                </a:lnTo>
                <a:lnTo>
                  <a:pt x="496" y="168"/>
                </a:lnTo>
                <a:lnTo>
                  <a:pt x="500" y="142"/>
                </a:lnTo>
                <a:lnTo>
                  <a:pt x="500" y="118"/>
                </a:lnTo>
                <a:lnTo>
                  <a:pt x="498" y="98"/>
                </a:lnTo>
                <a:lnTo>
                  <a:pt x="498" y="98"/>
                </a:lnTo>
                <a:lnTo>
                  <a:pt x="510" y="96"/>
                </a:lnTo>
                <a:lnTo>
                  <a:pt x="522" y="92"/>
                </a:lnTo>
                <a:lnTo>
                  <a:pt x="532" y="86"/>
                </a:lnTo>
                <a:lnTo>
                  <a:pt x="540" y="78"/>
                </a:lnTo>
                <a:lnTo>
                  <a:pt x="540" y="78"/>
                </a:lnTo>
                <a:lnTo>
                  <a:pt x="538" y="106"/>
                </a:lnTo>
                <a:lnTo>
                  <a:pt x="534" y="136"/>
                </a:lnTo>
                <a:lnTo>
                  <a:pt x="526" y="168"/>
                </a:lnTo>
                <a:lnTo>
                  <a:pt x="516" y="202"/>
                </a:lnTo>
                <a:lnTo>
                  <a:pt x="516" y="202"/>
                </a:lnTo>
                <a:lnTo>
                  <a:pt x="552" y="210"/>
                </a:lnTo>
                <a:lnTo>
                  <a:pt x="584" y="220"/>
                </a:lnTo>
                <a:lnTo>
                  <a:pt x="614" y="232"/>
                </a:lnTo>
                <a:lnTo>
                  <a:pt x="638" y="244"/>
                </a:lnTo>
                <a:lnTo>
                  <a:pt x="658" y="256"/>
                </a:lnTo>
                <a:lnTo>
                  <a:pt x="672" y="272"/>
                </a:lnTo>
                <a:lnTo>
                  <a:pt x="678" y="278"/>
                </a:lnTo>
                <a:lnTo>
                  <a:pt x="682" y="286"/>
                </a:lnTo>
                <a:lnTo>
                  <a:pt x="684" y="294"/>
                </a:lnTo>
                <a:lnTo>
                  <a:pt x="684" y="302"/>
                </a:lnTo>
                <a:lnTo>
                  <a:pt x="684" y="302"/>
                </a:lnTo>
                <a:lnTo>
                  <a:pt x="684" y="312"/>
                </a:lnTo>
                <a:lnTo>
                  <a:pt x="680" y="322"/>
                </a:lnTo>
                <a:lnTo>
                  <a:pt x="672" y="332"/>
                </a:lnTo>
                <a:lnTo>
                  <a:pt x="664" y="342"/>
                </a:lnTo>
                <a:lnTo>
                  <a:pt x="652" y="352"/>
                </a:lnTo>
                <a:lnTo>
                  <a:pt x="638" y="360"/>
                </a:lnTo>
                <a:lnTo>
                  <a:pt x="622" y="368"/>
                </a:lnTo>
                <a:lnTo>
                  <a:pt x="606" y="376"/>
                </a:lnTo>
                <a:lnTo>
                  <a:pt x="564" y="390"/>
                </a:lnTo>
                <a:lnTo>
                  <a:pt x="518" y="402"/>
                </a:lnTo>
                <a:lnTo>
                  <a:pt x="464" y="410"/>
                </a:lnTo>
                <a:lnTo>
                  <a:pt x="408" y="416"/>
                </a:lnTo>
                <a:lnTo>
                  <a:pt x="408" y="416"/>
                </a:lnTo>
                <a:close/>
                <a:moveTo>
                  <a:pt x="290" y="392"/>
                </a:moveTo>
                <a:lnTo>
                  <a:pt x="290" y="392"/>
                </a:lnTo>
                <a:lnTo>
                  <a:pt x="344" y="394"/>
                </a:lnTo>
                <a:lnTo>
                  <a:pt x="344" y="394"/>
                </a:lnTo>
                <a:lnTo>
                  <a:pt x="394" y="392"/>
                </a:lnTo>
                <a:lnTo>
                  <a:pt x="394" y="392"/>
                </a:lnTo>
                <a:lnTo>
                  <a:pt x="424" y="346"/>
                </a:lnTo>
                <a:lnTo>
                  <a:pt x="424" y="346"/>
                </a:lnTo>
                <a:lnTo>
                  <a:pt x="440" y="318"/>
                </a:lnTo>
                <a:lnTo>
                  <a:pt x="454" y="288"/>
                </a:lnTo>
                <a:lnTo>
                  <a:pt x="454" y="288"/>
                </a:lnTo>
                <a:lnTo>
                  <a:pt x="434" y="252"/>
                </a:lnTo>
                <a:lnTo>
                  <a:pt x="434" y="252"/>
                </a:lnTo>
                <a:lnTo>
                  <a:pt x="418" y="224"/>
                </a:lnTo>
                <a:lnTo>
                  <a:pt x="400" y="200"/>
                </a:lnTo>
                <a:lnTo>
                  <a:pt x="400" y="200"/>
                </a:lnTo>
                <a:lnTo>
                  <a:pt x="344" y="198"/>
                </a:lnTo>
                <a:lnTo>
                  <a:pt x="344" y="198"/>
                </a:lnTo>
                <a:lnTo>
                  <a:pt x="282" y="200"/>
                </a:lnTo>
                <a:lnTo>
                  <a:pt x="282" y="200"/>
                </a:lnTo>
                <a:lnTo>
                  <a:pt x="252" y="248"/>
                </a:lnTo>
                <a:lnTo>
                  <a:pt x="252" y="248"/>
                </a:lnTo>
                <a:lnTo>
                  <a:pt x="230" y="288"/>
                </a:lnTo>
                <a:lnTo>
                  <a:pt x="230" y="288"/>
                </a:lnTo>
                <a:lnTo>
                  <a:pt x="246" y="318"/>
                </a:lnTo>
                <a:lnTo>
                  <a:pt x="262" y="350"/>
                </a:lnTo>
                <a:lnTo>
                  <a:pt x="262" y="350"/>
                </a:lnTo>
                <a:lnTo>
                  <a:pt x="290" y="392"/>
                </a:lnTo>
                <a:lnTo>
                  <a:pt x="290" y="392"/>
                </a:lnTo>
                <a:close/>
                <a:moveTo>
                  <a:pt x="510" y="216"/>
                </a:moveTo>
                <a:lnTo>
                  <a:pt x="510" y="216"/>
                </a:lnTo>
                <a:lnTo>
                  <a:pt x="494" y="258"/>
                </a:lnTo>
                <a:lnTo>
                  <a:pt x="474" y="302"/>
                </a:lnTo>
                <a:lnTo>
                  <a:pt x="474" y="302"/>
                </a:lnTo>
                <a:lnTo>
                  <a:pt x="490" y="340"/>
                </a:lnTo>
                <a:lnTo>
                  <a:pt x="506" y="376"/>
                </a:lnTo>
                <a:lnTo>
                  <a:pt x="506" y="376"/>
                </a:lnTo>
                <a:lnTo>
                  <a:pt x="530" y="370"/>
                </a:lnTo>
                <a:lnTo>
                  <a:pt x="552" y="360"/>
                </a:lnTo>
                <a:lnTo>
                  <a:pt x="572" y="352"/>
                </a:lnTo>
                <a:lnTo>
                  <a:pt x="588" y="342"/>
                </a:lnTo>
                <a:lnTo>
                  <a:pt x="602" y="332"/>
                </a:lnTo>
                <a:lnTo>
                  <a:pt x="612" y="320"/>
                </a:lnTo>
                <a:lnTo>
                  <a:pt x="618" y="308"/>
                </a:lnTo>
                <a:lnTo>
                  <a:pt x="620" y="296"/>
                </a:lnTo>
                <a:lnTo>
                  <a:pt x="620" y="296"/>
                </a:lnTo>
                <a:lnTo>
                  <a:pt x="618" y="284"/>
                </a:lnTo>
                <a:lnTo>
                  <a:pt x="612" y="272"/>
                </a:lnTo>
                <a:lnTo>
                  <a:pt x="602" y="262"/>
                </a:lnTo>
                <a:lnTo>
                  <a:pt x="590" y="250"/>
                </a:lnTo>
                <a:lnTo>
                  <a:pt x="574" y="242"/>
                </a:lnTo>
                <a:lnTo>
                  <a:pt x="556" y="232"/>
                </a:lnTo>
                <a:lnTo>
                  <a:pt x="534" y="224"/>
                </a:lnTo>
                <a:lnTo>
                  <a:pt x="510" y="216"/>
                </a:lnTo>
                <a:lnTo>
                  <a:pt x="510" y="216"/>
                </a:lnTo>
                <a:close/>
                <a:moveTo>
                  <a:pt x="224" y="274"/>
                </a:moveTo>
                <a:lnTo>
                  <a:pt x="224" y="274"/>
                </a:lnTo>
                <a:lnTo>
                  <a:pt x="242" y="244"/>
                </a:lnTo>
                <a:lnTo>
                  <a:pt x="242" y="244"/>
                </a:lnTo>
                <a:lnTo>
                  <a:pt x="268" y="202"/>
                </a:lnTo>
                <a:lnTo>
                  <a:pt x="268" y="202"/>
                </a:lnTo>
                <a:lnTo>
                  <a:pt x="234" y="206"/>
                </a:lnTo>
                <a:lnTo>
                  <a:pt x="200" y="212"/>
                </a:lnTo>
                <a:lnTo>
                  <a:pt x="200" y="212"/>
                </a:lnTo>
                <a:lnTo>
                  <a:pt x="212" y="242"/>
                </a:lnTo>
                <a:lnTo>
                  <a:pt x="224" y="274"/>
                </a:lnTo>
                <a:lnTo>
                  <a:pt x="224" y="274"/>
                </a:lnTo>
                <a:close/>
                <a:moveTo>
                  <a:pt x="218" y="316"/>
                </a:moveTo>
                <a:lnTo>
                  <a:pt x="218" y="316"/>
                </a:lnTo>
                <a:lnTo>
                  <a:pt x="204" y="348"/>
                </a:lnTo>
                <a:lnTo>
                  <a:pt x="192" y="380"/>
                </a:lnTo>
                <a:lnTo>
                  <a:pt x="192" y="380"/>
                </a:lnTo>
                <a:lnTo>
                  <a:pt x="224" y="386"/>
                </a:lnTo>
                <a:lnTo>
                  <a:pt x="260" y="390"/>
                </a:lnTo>
                <a:lnTo>
                  <a:pt x="260" y="390"/>
                </a:lnTo>
                <a:lnTo>
                  <a:pt x="242" y="360"/>
                </a:lnTo>
                <a:lnTo>
                  <a:pt x="242" y="360"/>
                </a:lnTo>
                <a:lnTo>
                  <a:pt x="218" y="316"/>
                </a:lnTo>
                <a:lnTo>
                  <a:pt x="218" y="316"/>
                </a:lnTo>
                <a:close/>
                <a:moveTo>
                  <a:pt x="324" y="480"/>
                </a:moveTo>
                <a:lnTo>
                  <a:pt x="324" y="480"/>
                </a:lnTo>
                <a:lnTo>
                  <a:pt x="300" y="450"/>
                </a:lnTo>
                <a:lnTo>
                  <a:pt x="276" y="416"/>
                </a:lnTo>
                <a:lnTo>
                  <a:pt x="276" y="416"/>
                </a:lnTo>
                <a:lnTo>
                  <a:pt x="230" y="412"/>
                </a:lnTo>
                <a:lnTo>
                  <a:pt x="184" y="404"/>
                </a:lnTo>
                <a:lnTo>
                  <a:pt x="184" y="404"/>
                </a:lnTo>
                <a:lnTo>
                  <a:pt x="180" y="430"/>
                </a:lnTo>
                <a:lnTo>
                  <a:pt x="176" y="452"/>
                </a:lnTo>
                <a:lnTo>
                  <a:pt x="174" y="472"/>
                </a:lnTo>
                <a:lnTo>
                  <a:pt x="174" y="490"/>
                </a:lnTo>
                <a:lnTo>
                  <a:pt x="178" y="506"/>
                </a:lnTo>
                <a:lnTo>
                  <a:pt x="182" y="520"/>
                </a:lnTo>
                <a:lnTo>
                  <a:pt x="190" y="530"/>
                </a:lnTo>
                <a:lnTo>
                  <a:pt x="198" y="538"/>
                </a:lnTo>
                <a:lnTo>
                  <a:pt x="198" y="538"/>
                </a:lnTo>
                <a:lnTo>
                  <a:pt x="210" y="542"/>
                </a:lnTo>
                <a:lnTo>
                  <a:pt x="224" y="544"/>
                </a:lnTo>
                <a:lnTo>
                  <a:pt x="238" y="540"/>
                </a:lnTo>
                <a:lnTo>
                  <a:pt x="254" y="534"/>
                </a:lnTo>
                <a:lnTo>
                  <a:pt x="270" y="526"/>
                </a:lnTo>
                <a:lnTo>
                  <a:pt x="288" y="514"/>
                </a:lnTo>
                <a:lnTo>
                  <a:pt x="306" y="498"/>
                </a:lnTo>
                <a:lnTo>
                  <a:pt x="324" y="480"/>
                </a:lnTo>
                <a:lnTo>
                  <a:pt x="324" y="480"/>
                </a:lnTo>
                <a:close/>
                <a:moveTo>
                  <a:pt x="378" y="418"/>
                </a:moveTo>
                <a:lnTo>
                  <a:pt x="378" y="418"/>
                </a:lnTo>
                <a:lnTo>
                  <a:pt x="342" y="418"/>
                </a:lnTo>
                <a:lnTo>
                  <a:pt x="342" y="418"/>
                </a:lnTo>
                <a:lnTo>
                  <a:pt x="306" y="418"/>
                </a:lnTo>
                <a:lnTo>
                  <a:pt x="306" y="418"/>
                </a:lnTo>
                <a:lnTo>
                  <a:pt x="324" y="440"/>
                </a:lnTo>
                <a:lnTo>
                  <a:pt x="342" y="462"/>
                </a:lnTo>
                <a:lnTo>
                  <a:pt x="342" y="462"/>
                </a:lnTo>
                <a:lnTo>
                  <a:pt x="360" y="440"/>
                </a:lnTo>
                <a:lnTo>
                  <a:pt x="378" y="418"/>
                </a:lnTo>
                <a:lnTo>
                  <a:pt x="378" y="418"/>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3" name="íş1íḓè"/>
          <p:cNvSpPr/>
          <p:nvPr>
            <p:custDataLst>
              <p:tags r:id="rId16"/>
            </p:custDataLst>
          </p:nvPr>
        </p:nvSpPr>
        <p:spPr bwMode="auto">
          <a:xfrm>
            <a:off x="4949825" y="2058035"/>
            <a:ext cx="2362835" cy="2045335"/>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noFill/>
          <a:ln w="3175">
            <a:solidFill>
              <a:schemeClr val="l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32" name="îśľîḑe"/>
          <p:cNvSpPr/>
          <p:nvPr>
            <p:custDataLst>
              <p:tags r:id="rId17"/>
            </p:custDataLst>
          </p:nvPr>
        </p:nvSpPr>
        <p:spPr bwMode="auto">
          <a:xfrm>
            <a:off x="1186180" y="2216150"/>
            <a:ext cx="1997075" cy="1729105"/>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35" name="îşlïḋé"/>
          <p:cNvSpPr/>
          <p:nvPr>
            <p:custDataLst>
              <p:tags r:id="rId18"/>
            </p:custDataLst>
          </p:nvPr>
        </p:nvSpPr>
        <p:spPr bwMode="auto">
          <a:xfrm>
            <a:off x="2162175" y="3213735"/>
            <a:ext cx="307340" cy="45720"/>
          </a:xfrm>
          <a:custGeom>
            <a:avLst/>
            <a:gdLst>
              <a:gd name="T0" fmla="*/ 228 w 228"/>
              <a:gd name="T1" fmla="*/ 24 h 34"/>
              <a:gd name="T2" fmla="*/ 228 w 228"/>
              <a:gd name="T3" fmla="*/ 24 h 34"/>
              <a:gd name="T4" fmla="*/ 228 w 228"/>
              <a:gd name="T5" fmla="*/ 28 h 34"/>
              <a:gd name="T6" fmla="*/ 224 w 228"/>
              <a:gd name="T7" fmla="*/ 32 h 34"/>
              <a:gd name="T8" fmla="*/ 222 w 228"/>
              <a:gd name="T9" fmla="*/ 34 h 34"/>
              <a:gd name="T10" fmla="*/ 218 w 228"/>
              <a:gd name="T11" fmla="*/ 34 h 34"/>
              <a:gd name="T12" fmla="*/ 12 w 228"/>
              <a:gd name="T13" fmla="*/ 34 h 34"/>
              <a:gd name="T14" fmla="*/ 12 w 228"/>
              <a:gd name="T15" fmla="*/ 34 h 34"/>
              <a:gd name="T16" fmla="*/ 8 w 228"/>
              <a:gd name="T17" fmla="*/ 34 h 34"/>
              <a:gd name="T18" fmla="*/ 4 w 228"/>
              <a:gd name="T19" fmla="*/ 32 h 34"/>
              <a:gd name="T20" fmla="*/ 2 w 228"/>
              <a:gd name="T21" fmla="*/ 28 h 34"/>
              <a:gd name="T22" fmla="*/ 0 w 228"/>
              <a:gd name="T23" fmla="*/ 24 h 34"/>
              <a:gd name="T24" fmla="*/ 0 w 228"/>
              <a:gd name="T25" fmla="*/ 10 h 34"/>
              <a:gd name="T26" fmla="*/ 0 w 228"/>
              <a:gd name="T27" fmla="*/ 10 h 34"/>
              <a:gd name="T28" fmla="*/ 2 w 228"/>
              <a:gd name="T29" fmla="*/ 6 h 34"/>
              <a:gd name="T30" fmla="*/ 4 w 228"/>
              <a:gd name="T31" fmla="*/ 2 h 34"/>
              <a:gd name="T32" fmla="*/ 8 w 228"/>
              <a:gd name="T33" fmla="*/ 0 h 34"/>
              <a:gd name="T34" fmla="*/ 12 w 228"/>
              <a:gd name="T35" fmla="*/ 0 h 34"/>
              <a:gd name="T36" fmla="*/ 218 w 228"/>
              <a:gd name="T37" fmla="*/ 0 h 34"/>
              <a:gd name="T38" fmla="*/ 218 w 228"/>
              <a:gd name="T39" fmla="*/ 0 h 34"/>
              <a:gd name="T40" fmla="*/ 222 w 228"/>
              <a:gd name="T41" fmla="*/ 0 h 34"/>
              <a:gd name="T42" fmla="*/ 224 w 228"/>
              <a:gd name="T43" fmla="*/ 2 h 34"/>
              <a:gd name="T44" fmla="*/ 228 w 228"/>
              <a:gd name="T45" fmla="*/ 6 h 34"/>
              <a:gd name="T46" fmla="*/ 228 w 228"/>
              <a:gd name="T47" fmla="*/ 10 h 34"/>
              <a:gd name="T48" fmla="*/ 228 w 228"/>
              <a:gd name="T4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34">
                <a:moveTo>
                  <a:pt x="228" y="24"/>
                </a:moveTo>
                <a:lnTo>
                  <a:pt x="228" y="24"/>
                </a:lnTo>
                <a:lnTo>
                  <a:pt x="228" y="28"/>
                </a:lnTo>
                <a:lnTo>
                  <a:pt x="224" y="32"/>
                </a:lnTo>
                <a:lnTo>
                  <a:pt x="222" y="34"/>
                </a:lnTo>
                <a:lnTo>
                  <a:pt x="218" y="34"/>
                </a:lnTo>
                <a:lnTo>
                  <a:pt x="12" y="34"/>
                </a:lnTo>
                <a:lnTo>
                  <a:pt x="12" y="34"/>
                </a:lnTo>
                <a:lnTo>
                  <a:pt x="8" y="34"/>
                </a:lnTo>
                <a:lnTo>
                  <a:pt x="4" y="32"/>
                </a:lnTo>
                <a:lnTo>
                  <a:pt x="2" y="28"/>
                </a:lnTo>
                <a:lnTo>
                  <a:pt x="0" y="24"/>
                </a:lnTo>
                <a:lnTo>
                  <a:pt x="0" y="10"/>
                </a:lnTo>
                <a:lnTo>
                  <a:pt x="0" y="10"/>
                </a:lnTo>
                <a:lnTo>
                  <a:pt x="2" y="6"/>
                </a:lnTo>
                <a:lnTo>
                  <a:pt x="4" y="2"/>
                </a:lnTo>
                <a:lnTo>
                  <a:pt x="8" y="0"/>
                </a:lnTo>
                <a:lnTo>
                  <a:pt x="12" y="0"/>
                </a:lnTo>
                <a:lnTo>
                  <a:pt x="218" y="0"/>
                </a:lnTo>
                <a:lnTo>
                  <a:pt x="218" y="0"/>
                </a:lnTo>
                <a:lnTo>
                  <a:pt x="222" y="0"/>
                </a:lnTo>
                <a:lnTo>
                  <a:pt x="224" y="2"/>
                </a:lnTo>
                <a:lnTo>
                  <a:pt x="228" y="6"/>
                </a:lnTo>
                <a:lnTo>
                  <a:pt x="228" y="10"/>
                </a:lnTo>
                <a:lnTo>
                  <a:pt x="228" y="24"/>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6" name="íṣḷidé"/>
          <p:cNvSpPr/>
          <p:nvPr>
            <p:custDataLst>
              <p:tags r:id="rId19"/>
            </p:custDataLst>
          </p:nvPr>
        </p:nvSpPr>
        <p:spPr bwMode="auto">
          <a:xfrm>
            <a:off x="2245995" y="3035935"/>
            <a:ext cx="134620" cy="91440"/>
          </a:xfrm>
          <a:custGeom>
            <a:avLst/>
            <a:gdLst>
              <a:gd name="T0" fmla="*/ 88 w 100"/>
              <a:gd name="T1" fmla="*/ 28 h 68"/>
              <a:gd name="T2" fmla="*/ 88 w 100"/>
              <a:gd name="T3" fmla="*/ 28 h 68"/>
              <a:gd name="T4" fmla="*/ 94 w 100"/>
              <a:gd name="T5" fmla="*/ 24 h 68"/>
              <a:gd name="T6" fmla="*/ 98 w 100"/>
              <a:gd name="T7" fmla="*/ 18 h 68"/>
              <a:gd name="T8" fmla="*/ 100 w 100"/>
              <a:gd name="T9" fmla="*/ 12 h 68"/>
              <a:gd name="T10" fmla="*/ 98 w 100"/>
              <a:gd name="T11" fmla="*/ 6 h 68"/>
              <a:gd name="T12" fmla="*/ 98 w 100"/>
              <a:gd name="T13" fmla="*/ 6 h 68"/>
              <a:gd name="T14" fmla="*/ 94 w 100"/>
              <a:gd name="T15" fmla="*/ 2 h 68"/>
              <a:gd name="T16" fmla="*/ 88 w 100"/>
              <a:gd name="T17" fmla="*/ 0 h 68"/>
              <a:gd name="T18" fmla="*/ 80 w 100"/>
              <a:gd name="T19" fmla="*/ 0 h 68"/>
              <a:gd name="T20" fmla="*/ 74 w 100"/>
              <a:gd name="T21" fmla="*/ 2 h 68"/>
              <a:gd name="T22" fmla="*/ 10 w 100"/>
              <a:gd name="T23" fmla="*/ 38 h 68"/>
              <a:gd name="T24" fmla="*/ 10 w 100"/>
              <a:gd name="T25" fmla="*/ 38 h 68"/>
              <a:gd name="T26" fmla="*/ 4 w 100"/>
              <a:gd name="T27" fmla="*/ 44 h 68"/>
              <a:gd name="T28" fmla="*/ 2 w 100"/>
              <a:gd name="T29" fmla="*/ 50 h 68"/>
              <a:gd name="T30" fmla="*/ 0 w 100"/>
              <a:gd name="T31" fmla="*/ 56 h 68"/>
              <a:gd name="T32" fmla="*/ 2 w 100"/>
              <a:gd name="T33" fmla="*/ 62 h 68"/>
              <a:gd name="T34" fmla="*/ 2 w 100"/>
              <a:gd name="T35" fmla="*/ 62 h 68"/>
              <a:gd name="T36" fmla="*/ 6 w 100"/>
              <a:gd name="T37" fmla="*/ 66 h 68"/>
              <a:gd name="T38" fmla="*/ 12 w 100"/>
              <a:gd name="T39" fmla="*/ 68 h 68"/>
              <a:gd name="T40" fmla="*/ 18 w 100"/>
              <a:gd name="T41" fmla="*/ 66 h 68"/>
              <a:gd name="T42" fmla="*/ 26 w 100"/>
              <a:gd name="T43" fmla="*/ 64 h 68"/>
              <a:gd name="T44" fmla="*/ 88 w 100"/>
              <a:gd name="T45" fmla="*/ 2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68">
                <a:moveTo>
                  <a:pt x="88" y="28"/>
                </a:moveTo>
                <a:lnTo>
                  <a:pt x="88" y="28"/>
                </a:lnTo>
                <a:lnTo>
                  <a:pt x="94" y="24"/>
                </a:lnTo>
                <a:lnTo>
                  <a:pt x="98" y="18"/>
                </a:lnTo>
                <a:lnTo>
                  <a:pt x="100" y="12"/>
                </a:lnTo>
                <a:lnTo>
                  <a:pt x="98" y="6"/>
                </a:lnTo>
                <a:lnTo>
                  <a:pt x="98" y="6"/>
                </a:lnTo>
                <a:lnTo>
                  <a:pt x="94" y="2"/>
                </a:lnTo>
                <a:lnTo>
                  <a:pt x="88" y="0"/>
                </a:lnTo>
                <a:lnTo>
                  <a:pt x="80" y="0"/>
                </a:lnTo>
                <a:lnTo>
                  <a:pt x="74" y="2"/>
                </a:lnTo>
                <a:lnTo>
                  <a:pt x="10" y="38"/>
                </a:lnTo>
                <a:lnTo>
                  <a:pt x="10" y="38"/>
                </a:lnTo>
                <a:lnTo>
                  <a:pt x="4" y="44"/>
                </a:lnTo>
                <a:lnTo>
                  <a:pt x="2" y="50"/>
                </a:lnTo>
                <a:lnTo>
                  <a:pt x="0" y="56"/>
                </a:lnTo>
                <a:lnTo>
                  <a:pt x="2" y="62"/>
                </a:lnTo>
                <a:lnTo>
                  <a:pt x="2" y="62"/>
                </a:lnTo>
                <a:lnTo>
                  <a:pt x="6" y="66"/>
                </a:lnTo>
                <a:lnTo>
                  <a:pt x="12" y="68"/>
                </a:lnTo>
                <a:lnTo>
                  <a:pt x="18" y="66"/>
                </a:lnTo>
                <a:lnTo>
                  <a:pt x="26" y="64"/>
                </a:lnTo>
                <a:lnTo>
                  <a:pt x="88" y="28"/>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7" name="íṣļîḋé"/>
          <p:cNvSpPr/>
          <p:nvPr>
            <p:custDataLst>
              <p:tags r:id="rId20"/>
            </p:custDataLst>
          </p:nvPr>
        </p:nvSpPr>
        <p:spPr bwMode="auto">
          <a:xfrm>
            <a:off x="2030095" y="2631440"/>
            <a:ext cx="86360" cy="67310"/>
          </a:xfrm>
          <a:custGeom>
            <a:avLst/>
            <a:gdLst>
              <a:gd name="T0" fmla="*/ 58 w 64"/>
              <a:gd name="T1" fmla="*/ 28 h 50"/>
              <a:gd name="T2" fmla="*/ 58 w 64"/>
              <a:gd name="T3" fmla="*/ 28 h 50"/>
              <a:gd name="T4" fmla="*/ 62 w 64"/>
              <a:gd name="T5" fmla="*/ 24 h 50"/>
              <a:gd name="T6" fmla="*/ 64 w 64"/>
              <a:gd name="T7" fmla="*/ 20 h 50"/>
              <a:gd name="T8" fmla="*/ 64 w 64"/>
              <a:gd name="T9" fmla="*/ 16 h 50"/>
              <a:gd name="T10" fmla="*/ 62 w 64"/>
              <a:gd name="T11" fmla="*/ 12 h 50"/>
              <a:gd name="T12" fmla="*/ 58 w 64"/>
              <a:gd name="T13" fmla="*/ 4 h 50"/>
              <a:gd name="T14" fmla="*/ 58 w 64"/>
              <a:gd name="T15" fmla="*/ 4 h 50"/>
              <a:gd name="T16" fmla="*/ 54 w 64"/>
              <a:gd name="T17" fmla="*/ 2 h 50"/>
              <a:gd name="T18" fmla="*/ 50 w 64"/>
              <a:gd name="T19" fmla="*/ 0 h 50"/>
              <a:gd name="T20" fmla="*/ 46 w 64"/>
              <a:gd name="T21" fmla="*/ 0 h 50"/>
              <a:gd name="T22" fmla="*/ 42 w 64"/>
              <a:gd name="T23" fmla="*/ 0 h 50"/>
              <a:gd name="T24" fmla="*/ 4 w 64"/>
              <a:gd name="T25" fmla="*/ 22 h 50"/>
              <a:gd name="T26" fmla="*/ 4 w 64"/>
              <a:gd name="T27" fmla="*/ 22 h 50"/>
              <a:gd name="T28" fmla="*/ 2 w 64"/>
              <a:gd name="T29" fmla="*/ 26 h 50"/>
              <a:gd name="T30" fmla="*/ 0 w 64"/>
              <a:gd name="T31" fmla="*/ 30 h 50"/>
              <a:gd name="T32" fmla="*/ 0 w 64"/>
              <a:gd name="T33" fmla="*/ 34 h 50"/>
              <a:gd name="T34" fmla="*/ 0 w 64"/>
              <a:gd name="T35" fmla="*/ 38 h 50"/>
              <a:gd name="T36" fmla="*/ 4 w 64"/>
              <a:gd name="T37" fmla="*/ 46 h 50"/>
              <a:gd name="T38" fmla="*/ 4 w 64"/>
              <a:gd name="T39" fmla="*/ 46 h 50"/>
              <a:gd name="T40" fmla="*/ 8 w 64"/>
              <a:gd name="T41" fmla="*/ 48 h 50"/>
              <a:gd name="T42" fmla="*/ 12 w 64"/>
              <a:gd name="T43" fmla="*/ 50 h 50"/>
              <a:gd name="T44" fmla="*/ 16 w 64"/>
              <a:gd name="T45" fmla="*/ 50 h 50"/>
              <a:gd name="T46" fmla="*/ 20 w 64"/>
              <a:gd name="T47" fmla="*/ 50 h 50"/>
              <a:gd name="T48" fmla="*/ 58 w 64"/>
              <a:gd name="T49"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50">
                <a:moveTo>
                  <a:pt x="58" y="28"/>
                </a:moveTo>
                <a:lnTo>
                  <a:pt x="58" y="28"/>
                </a:lnTo>
                <a:lnTo>
                  <a:pt x="62" y="24"/>
                </a:lnTo>
                <a:lnTo>
                  <a:pt x="64" y="20"/>
                </a:lnTo>
                <a:lnTo>
                  <a:pt x="64" y="16"/>
                </a:lnTo>
                <a:lnTo>
                  <a:pt x="62" y="12"/>
                </a:lnTo>
                <a:lnTo>
                  <a:pt x="58" y="4"/>
                </a:lnTo>
                <a:lnTo>
                  <a:pt x="58" y="4"/>
                </a:lnTo>
                <a:lnTo>
                  <a:pt x="54" y="2"/>
                </a:lnTo>
                <a:lnTo>
                  <a:pt x="50" y="0"/>
                </a:lnTo>
                <a:lnTo>
                  <a:pt x="46" y="0"/>
                </a:lnTo>
                <a:lnTo>
                  <a:pt x="42" y="0"/>
                </a:lnTo>
                <a:lnTo>
                  <a:pt x="4" y="22"/>
                </a:lnTo>
                <a:lnTo>
                  <a:pt x="4" y="22"/>
                </a:lnTo>
                <a:lnTo>
                  <a:pt x="2" y="26"/>
                </a:lnTo>
                <a:lnTo>
                  <a:pt x="0" y="30"/>
                </a:lnTo>
                <a:lnTo>
                  <a:pt x="0" y="34"/>
                </a:lnTo>
                <a:lnTo>
                  <a:pt x="0" y="38"/>
                </a:lnTo>
                <a:lnTo>
                  <a:pt x="4" y="46"/>
                </a:lnTo>
                <a:lnTo>
                  <a:pt x="4" y="46"/>
                </a:lnTo>
                <a:lnTo>
                  <a:pt x="8" y="48"/>
                </a:lnTo>
                <a:lnTo>
                  <a:pt x="12" y="50"/>
                </a:lnTo>
                <a:lnTo>
                  <a:pt x="16" y="50"/>
                </a:lnTo>
                <a:lnTo>
                  <a:pt x="20" y="50"/>
                </a:lnTo>
                <a:lnTo>
                  <a:pt x="58" y="28"/>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8" name="îṣ1îḓé"/>
          <p:cNvSpPr/>
          <p:nvPr>
            <p:custDataLst>
              <p:tags r:id="rId21"/>
            </p:custDataLst>
          </p:nvPr>
        </p:nvSpPr>
        <p:spPr bwMode="auto">
          <a:xfrm>
            <a:off x="2000250" y="3453765"/>
            <a:ext cx="337185" cy="75565"/>
          </a:xfrm>
          <a:custGeom>
            <a:avLst/>
            <a:gdLst>
              <a:gd name="T0" fmla="*/ 250 w 250"/>
              <a:gd name="T1" fmla="*/ 42 h 56"/>
              <a:gd name="T2" fmla="*/ 250 w 250"/>
              <a:gd name="T3" fmla="*/ 42 h 56"/>
              <a:gd name="T4" fmla="*/ 248 w 250"/>
              <a:gd name="T5" fmla="*/ 48 h 56"/>
              <a:gd name="T6" fmla="*/ 244 w 250"/>
              <a:gd name="T7" fmla="*/ 52 h 56"/>
              <a:gd name="T8" fmla="*/ 240 w 250"/>
              <a:gd name="T9" fmla="*/ 56 h 56"/>
              <a:gd name="T10" fmla="*/ 234 w 250"/>
              <a:gd name="T11" fmla="*/ 56 h 56"/>
              <a:gd name="T12" fmla="*/ 14 w 250"/>
              <a:gd name="T13" fmla="*/ 56 h 56"/>
              <a:gd name="T14" fmla="*/ 14 w 250"/>
              <a:gd name="T15" fmla="*/ 56 h 56"/>
              <a:gd name="T16" fmla="*/ 8 w 250"/>
              <a:gd name="T17" fmla="*/ 56 h 56"/>
              <a:gd name="T18" fmla="*/ 4 w 250"/>
              <a:gd name="T19" fmla="*/ 52 h 56"/>
              <a:gd name="T20" fmla="*/ 0 w 250"/>
              <a:gd name="T21" fmla="*/ 48 h 56"/>
              <a:gd name="T22" fmla="*/ 0 w 250"/>
              <a:gd name="T23" fmla="*/ 42 h 56"/>
              <a:gd name="T24" fmla="*/ 0 w 250"/>
              <a:gd name="T25" fmla="*/ 42 h 56"/>
              <a:gd name="T26" fmla="*/ 0 w 250"/>
              <a:gd name="T27" fmla="*/ 36 h 56"/>
              <a:gd name="T28" fmla="*/ 6 w 250"/>
              <a:gd name="T29" fmla="*/ 30 h 56"/>
              <a:gd name="T30" fmla="*/ 12 w 250"/>
              <a:gd name="T31" fmla="*/ 24 h 56"/>
              <a:gd name="T32" fmla="*/ 22 w 250"/>
              <a:gd name="T33" fmla="*/ 18 h 56"/>
              <a:gd name="T34" fmla="*/ 46 w 250"/>
              <a:gd name="T35" fmla="*/ 8 h 56"/>
              <a:gd name="T36" fmla="*/ 74 w 250"/>
              <a:gd name="T37" fmla="*/ 0 h 56"/>
              <a:gd name="T38" fmla="*/ 74 w 250"/>
              <a:gd name="T39" fmla="*/ 0 h 56"/>
              <a:gd name="T40" fmla="*/ 84 w 250"/>
              <a:gd name="T41" fmla="*/ 12 h 56"/>
              <a:gd name="T42" fmla="*/ 96 w 250"/>
              <a:gd name="T43" fmla="*/ 22 h 56"/>
              <a:gd name="T44" fmla="*/ 112 w 250"/>
              <a:gd name="T45" fmla="*/ 28 h 56"/>
              <a:gd name="T46" fmla="*/ 128 w 250"/>
              <a:gd name="T47" fmla="*/ 30 h 56"/>
              <a:gd name="T48" fmla="*/ 128 w 250"/>
              <a:gd name="T49" fmla="*/ 30 h 56"/>
              <a:gd name="T50" fmla="*/ 144 w 250"/>
              <a:gd name="T51" fmla="*/ 28 h 56"/>
              <a:gd name="T52" fmla="*/ 158 w 250"/>
              <a:gd name="T53" fmla="*/ 22 h 56"/>
              <a:gd name="T54" fmla="*/ 172 w 250"/>
              <a:gd name="T55" fmla="*/ 12 h 56"/>
              <a:gd name="T56" fmla="*/ 180 w 250"/>
              <a:gd name="T57" fmla="*/ 0 h 56"/>
              <a:gd name="T58" fmla="*/ 180 w 250"/>
              <a:gd name="T59" fmla="*/ 0 h 56"/>
              <a:gd name="T60" fmla="*/ 208 w 250"/>
              <a:gd name="T61" fmla="*/ 10 h 56"/>
              <a:gd name="T62" fmla="*/ 230 w 250"/>
              <a:gd name="T63" fmla="*/ 20 h 56"/>
              <a:gd name="T64" fmla="*/ 238 w 250"/>
              <a:gd name="T65" fmla="*/ 26 h 56"/>
              <a:gd name="T66" fmla="*/ 244 w 250"/>
              <a:gd name="T67" fmla="*/ 32 h 56"/>
              <a:gd name="T68" fmla="*/ 248 w 250"/>
              <a:gd name="T69" fmla="*/ 36 h 56"/>
              <a:gd name="T70" fmla="*/ 250 w 250"/>
              <a:gd name="T71" fmla="*/ 42 h 56"/>
              <a:gd name="T72" fmla="*/ 250 w 250"/>
              <a:gd name="T73"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56">
                <a:moveTo>
                  <a:pt x="250" y="42"/>
                </a:moveTo>
                <a:lnTo>
                  <a:pt x="250" y="42"/>
                </a:lnTo>
                <a:lnTo>
                  <a:pt x="248" y="48"/>
                </a:lnTo>
                <a:lnTo>
                  <a:pt x="244" y="52"/>
                </a:lnTo>
                <a:lnTo>
                  <a:pt x="240" y="56"/>
                </a:lnTo>
                <a:lnTo>
                  <a:pt x="234" y="56"/>
                </a:lnTo>
                <a:lnTo>
                  <a:pt x="14" y="56"/>
                </a:lnTo>
                <a:lnTo>
                  <a:pt x="14" y="56"/>
                </a:lnTo>
                <a:lnTo>
                  <a:pt x="8" y="56"/>
                </a:lnTo>
                <a:lnTo>
                  <a:pt x="4" y="52"/>
                </a:lnTo>
                <a:lnTo>
                  <a:pt x="0" y="48"/>
                </a:lnTo>
                <a:lnTo>
                  <a:pt x="0" y="42"/>
                </a:lnTo>
                <a:lnTo>
                  <a:pt x="0" y="42"/>
                </a:lnTo>
                <a:lnTo>
                  <a:pt x="0" y="36"/>
                </a:lnTo>
                <a:lnTo>
                  <a:pt x="6" y="30"/>
                </a:lnTo>
                <a:lnTo>
                  <a:pt x="12" y="24"/>
                </a:lnTo>
                <a:lnTo>
                  <a:pt x="22" y="18"/>
                </a:lnTo>
                <a:lnTo>
                  <a:pt x="46" y="8"/>
                </a:lnTo>
                <a:lnTo>
                  <a:pt x="74" y="0"/>
                </a:lnTo>
                <a:lnTo>
                  <a:pt x="74" y="0"/>
                </a:lnTo>
                <a:lnTo>
                  <a:pt x="84" y="12"/>
                </a:lnTo>
                <a:lnTo>
                  <a:pt x="96" y="22"/>
                </a:lnTo>
                <a:lnTo>
                  <a:pt x="112" y="28"/>
                </a:lnTo>
                <a:lnTo>
                  <a:pt x="128" y="30"/>
                </a:lnTo>
                <a:lnTo>
                  <a:pt x="128" y="30"/>
                </a:lnTo>
                <a:lnTo>
                  <a:pt x="144" y="28"/>
                </a:lnTo>
                <a:lnTo>
                  <a:pt x="158" y="22"/>
                </a:lnTo>
                <a:lnTo>
                  <a:pt x="172" y="12"/>
                </a:lnTo>
                <a:lnTo>
                  <a:pt x="180" y="0"/>
                </a:lnTo>
                <a:lnTo>
                  <a:pt x="180" y="0"/>
                </a:lnTo>
                <a:lnTo>
                  <a:pt x="208" y="10"/>
                </a:lnTo>
                <a:lnTo>
                  <a:pt x="230" y="20"/>
                </a:lnTo>
                <a:lnTo>
                  <a:pt x="238" y="26"/>
                </a:lnTo>
                <a:lnTo>
                  <a:pt x="244" y="32"/>
                </a:lnTo>
                <a:lnTo>
                  <a:pt x="248" y="36"/>
                </a:lnTo>
                <a:lnTo>
                  <a:pt x="250" y="42"/>
                </a:lnTo>
                <a:lnTo>
                  <a:pt x="250" y="42"/>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9" name="îŝḻiḑè"/>
          <p:cNvSpPr/>
          <p:nvPr>
            <p:custDataLst>
              <p:tags r:id="rId22"/>
            </p:custDataLst>
          </p:nvPr>
        </p:nvSpPr>
        <p:spPr bwMode="auto">
          <a:xfrm>
            <a:off x="2116455" y="3356610"/>
            <a:ext cx="113030" cy="113030"/>
          </a:xfrm>
          <a:custGeom>
            <a:avLst/>
            <a:gdLst>
              <a:gd name="T0" fmla="*/ 42 w 84"/>
              <a:gd name="T1" fmla="*/ 0 h 84"/>
              <a:gd name="T2" fmla="*/ 42 w 84"/>
              <a:gd name="T3" fmla="*/ 0 h 84"/>
              <a:gd name="T4" fmla="*/ 34 w 84"/>
              <a:gd name="T5" fmla="*/ 2 h 84"/>
              <a:gd name="T6" fmla="*/ 26 w 84"/>
              <a:gd name="T7" fmla="*/ 4 h 84"/>
              <a:gd name="T8" fmla="*/ 18 w 84"/>
              <a:gd name="T9" fmla="*/ 8 h 84"/>
              <a:gd name="T10" fmla="*/ 12 w 84"/>
              <a:gd name="T11" fmla="*/ 12 h 84"/>
              <a:gd name="T12" fmla="*/ 8 w 84"/>
              <a:gd name="T13" fmla="*/ 18 h 84"/>
              <a:gd name="T14" fmla="*/ 4 w 84"/>
              <a:gd name="T15" fmla="*/ 26 h 84"/>
              <a:gd name="T16" fmla="*/ 2 w 84"/>
              <a:gd name="T17" fmla="*/ 34 h 84"/>
              <a:gd name="T18" fmla="*/ 0 w 84"/>
              <a:gd name="T19" fmla="*/ 42 h 84"/>
              <a:gd name="T20" fmla="*/ 0 w 84"/>
              <a:gd name="T21" fmla="*/ 42 h 84"/>
              <a:gd name="T22" fmla="*/ 2 w 84"/>
              <a:gd name="T23" fmla="*/ 50 h 84"/>
              <a:gd name="T24" fmla="*/ 4 w 84"/>
              <a:gd name="T25" fmla="*/ 58 h 84"/>
              <a:gd name="T26" fmla="*/ 8 w 84"/>
              <a:gd name="T27" fmla="*/ 64 h 84"/>
              <a:gd name="T28" fmla="*/ 12 w 84"/>
              <a:gd name="T29" fmla="*/ 70 h 84"/>
              <a:gd name="T30" fmla="*/ 18 w 84"/>
              <a:gd name="T31" fmla="*/ 76 h 84"/>
              <a:gd name="T32" fmla="*/ 26 w 84"/>
              <a:gd name="T33" fmla="*/ 80 h 84"/>
              <a:gd name="T34" fmla="*/ 34 w 84"/>
              <a:gd name="T35" fmla="*/ 82 h 84"/>
              <a:gd name="T36" fmla="*/ 42 w 84"/>
              <a:gd name="T37" fmla="*/ 84 h 84"/>
              <a:gd name="T38" fmla="*/ 42 w 84"/>
              <a:gd name="T39" fmla="*/ 84 h 84"/>
              <a:gd name="T40" fmla="*/ 50 w 84"/>
              <a:gd name="T41" fmla="*/ 82 h 84"/>
              <a:gd name="T42" fmla="*/ 58 w 84"/>
              <a:gd name="T43" fmla="*/ 80 h 84"/>
              <a:gd name="T44" fmla="*/ 66 w 84"/>
              <a:gd name="T45" fmla="*/ 76 h 84"/>
              <a:gd name="T46" fmla="*/ 72 w 84"/>
              <a:gd name="T47" fmla="*/ 70 h 84"/>
              <a:gd name="T48" fmla="*/ 76 w 84"/>
              <a:gd name="T49" fmla="*/ 64 h 84"/>
              <a:gd name="T50" fmla="*/ 80 w 84"/>
              <a:gd name="T51" fmla="*/ 58 h 84"/>
              <a:gd name="T52" fmla="*/ 82 w 84"/>
              <a:gd name="T53" fmla="*/ 50 h 84"/>
              <a:gd name="T54" fmla="*/ 84 w 84"/>
              <a:gd name="T55" fmla="*/ 42 h 84"/>
              <a:gd name="T56" fmla="*/ 84 w 84"/>
              <a:gd name="T57" fmla="*/ 42 h 84"/>
              <a:gd name="T58" fmla="*/ 82 w 84"/>
              <a:gd name="T59" fmla="*/ 34 h 84"/>
              <a:gd name="T60" fmla="*/ 80 w 84"/>
              <a:gd name="T61" fmla="*/ 26 h 84"/>
              <a:gd name="T62" fmla="*/ 76 w 84"/>
              <a:gd name="T63" fmla="*/ 18 h 84"/>
              <a:gd name="T64" fmla="*/ 72 w 84"/>
              <a:gd name="T65" fmla="*/ 12 h 84"/>
              <a:gd name="T66" fmla="*/ 66 w 84"/>
              <a:gd name="T67" fmla="*/ 8 h 84"/>
              <a:gd name="T68" fmla="*/ 58 w 84"/>
              <a:gd name="T69" fmla="*/ 4 h 84"/>
              <a:gd name="T70" fmla="*/ 50 w 84"/>
              <a:gd name="T71" fmla="*/ 2 h 84"/>
              <a:gd name="T72" fmla="*/ 42 w 84"/>
              <a:gd name="T73" fmla="*/ 0 h 84"/>
              <a:gd name="T74" fmla="*/ 42 w 84"/>
              <a:gd name="T7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42" y="0"/>
                </a:moveTo>
                <a:lnTo>
                  <a:pt x="42" y="0"/>
                </a:lnTo>
                <a:lnTo>
                  <a:pt x="34" y="2"/>
                </a:lnTo>
                <a:lnTo>
                  <a:pt x="26" y="4"/>
                </a:lnTo>
                <a:lnTo>
                  <a:pt x="18" y="8"/>
                </a:lnTo>
                <a:lnTo>
                  <a:pt x="12" y="12"/>
                </a:lnTo>
                <a:lnTo>
                  <a:pt x="8" y="18"/>
                </a:lnTo>
                <a:lnTo>
                  <a:pt x="4" y="26"/>
                </a:lnTo>
                <a:lnTo>
                  <a:pt x="2" y="34"/>
                </a:lnTo>
                <a:lnTo>
                  <a:pt x="0" y="42"/>
                </a:lnTo>
                <a:lnTo>
                  <a:pt x="0" y="42"/>
                </a:lnTo>
                <a:lnTo>
                  <a:pt x="2" y="50"/>
                </a:lnTo>
                <a:lnTo>
                  <a:pt x="4" y="58"/>
                </a:lnTo>
                <a:lnTo>
                  <a:pt x="8" y="64"/>
                </a:lnTo>
                <a:lnTo>
                  <a:pt x="12" y="70"/>
                </a:lnTo>
                <a:lnTo>
                  <a:pt x="18" y="76"/>
                </a:lnTo>
                <a:lnTo>
                  <a:pt x="26" y="80"/>
                </a:lnTo>
                <a:lnTo>
                  <a:pt x="34" y="82"/>
                </a:lnTo>
                <a:lnTo>
                  <a:pt x="42" y="84"/>
                </a:lnTo>
                <a:lnTo>
                  <a:pt x="42" y="84"/>
                </a:lnTo>
                <a:lnTo>
                  <a:pt x="50" y="82"/>
                </a:lnTo>
                <a:lnTo>
                  <a:pt x="58" y="80"/>
                </a:lnTo>
                <a:lnTo>
                  <a:pt x="66" y="76"/>
                </a:lnTo>
                <a:lnTo>
                  <a:pt x="72" y="70"/>
                </a:lnTo>
                <a:lnTo>
                  <a:pt x="76" y="64"/>
                </a:lnTo>
                <a:lnTo>
                  <a:pt x="80" y="58"/>
                </a:lnTo>
                <a:lnTo>
                  <a:pt x="82" y="50"/>
                </a:lnTo>
                <a:lnTo>
                  <a:pt x="84" y="42"/>
                </a:lnTo>
                <a:lnTo>
                  <a:pt x="84" y="42"/>
                </a:lnTo>
                <a:lnTo>
                  <a:pt x="82" y="34"/>
                </a:lnTo>
                <a:lnTo>
                  <a:pt x="80" y="26"/>
                </a:lnTo>
                <a:lnTo>
                  <a:pt x="76" y="18"/>
                </a:lnTo>
                <a:lnTo>
                  <a:pt x="72" y="12"/>
                </a:lnTo>
                <a:lnTo>
                  <a:pt x="66" y="8"/>
                </a:lnTo>
                <a:lnTo>
                  <a:pt x="58" y="4"/>
                </a:lnTo>
                <a:lnTo>
                  <a:pt x="50" y="2"/>
                </a:lnTo>
                <a:lnTo>
                  <a:pt x="42" y="0"/>
                </a:lnTo>
                <a:lnTo>
                  <a:pt x="42" y="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0" name="iṧľîḋe"/>
          <p:cNvSpPr/>
          <p:nvPr>
            <p:custDataLst>
              <p:tags r:id="rId23"/>
            </p:custDataLst>
          </p:nvPr>
        </p:nvSpPr>
        <p:spPr bwMode="auto">
          <a:xfrm>
            <a:off x="1900555" y="2674620"/>
            <a:ext cx="495935" cy="720090"/>
          </a:xfrm>
          <a:custGeom>
            <a:avLst/>
            <a:gdLst>
              <a:gd name="T0" fmla="*/ 358 w 368"/>
              <a:gd name="T1" fmla="*/ 470 h 534"/>
              <a:gd name="T2" fmla="*/ 322 w 368"/>
              <a:gd name="T3" fmla="*/ 504 h 534"/>
              <a:gd name="T4" fmla="*/ 278 w 368"/>
              <a:gd name="T5" fmla="*/ 528 h 534"/>
              <a:gd name="T6" fmla="*/ 258 w 368"/>
              <a:gd name="T7" fmla="*/ 524 h 534"/>
              <a:gd name="T8" fmla="*/ 240 w 368"/>
              <a:gd name="T9" fmla="*/ 500 h 534"/>
              <a:gd name="T10" fmla="*/ 212 w 368"/>
              <a:gd name="T11" fmla="*/ 488 h 534"/>
              <a:gd name="T12" fmla="*/ 192 w 368"/>
              <a:gd name="T13" fmla="*/ 488 h 534"/>
              <a:gd name="T14" fmla="*/ 164 w 368"/>
              <a:gd name="T15" fmla="*/ 500 h 534"/>
              <a:gd name="T16" fmla="*/ 146 w 368"/>
              <a:gd name="T17" fmla="*/ 524 h 534"/>
              <a:gd name="T18" fmla="*/ 128 w 368"/>
              <a:gd name="T19" fmla="*/ 530 h 534"/>
              <a:gd name="T20" fmla="*/ 86 w 368"/>
              <a:gd name="T21" fmla="*/ 506 h 534"/>
              <a:gd name="T22" fmla="*/ 50 w 368"/>
              <a:gd name="T23" fmla="*/ 474 h 534"/>
              <a:gd name="T24" fmla="*/ 22 w 368"/>
              <a:gd name="T25" fmla="*/ 436 h 534"/>
              <a:gd name="T26" fmla="*/ 6 w 368"/>
              <a:gd name="T27" fmla="*/ 390 h 534"/>
              <a:gd name="T28" fmla="*/ 0 w 368"/>
              <a:gd name="T29" fmla="*/ 342 h 534"/>
              <a:gd name="T30" fmla="*/ 2 w 368"/>
              <a:gd name="T31" fmla="*/ 306 h 534"/>
              <a:gd name="T32" fmla="*/ 18 w 368"/>
              <a:gd name="T33" fmla="*/ 258 h 534"/>
              <a:gd name="T34" fmla="*/ 42 w 368"/>
              <a:gd name="T35" fmla="*/ 216 h 534"/>
              <a:gd name="T36" fmla="*/ 78 w 368"/>
              <a:gd name="T37" fmla="*/ 182 h 534"/>
              <a:gd name="T38" fmla="*/ 120 w 368"/>
              <a:gd name="T39" fmla="*/ 156 h 534"/>
              <a:gd name="T40" fmla="*/ 106 w 368"/>
              <a:gd name="T41" fmla="*/ 66 h 534"/>
              <a:gd name="T42" fmla="*/ 104 w 368"/>
              <a:gd name="T43" fmla="*/ 52 h 534"/>
              <a:gd name="T44" fmla="*/ 174 w 368"/>
              <a:gd name="T45" fmla="*/ 4 h 534"/>
              <a:gd name="T46" fmla="*/ 190 w 368"/>
              <a:gd name="T47" fmla="*/ 2 h 534"/>
              <a:gd name="T48" fmla="*/ 328 w 368"/>
              <a:gd name="T49" fmla="*/ 228 h 534"/>
              <a:gd name="T50" fmla="*/ 330 w 368"/>
              <a:gd name="T51" fmla="*/ 244 h 534"/>
              <a:gd name="T52" fmla="*/ 258 w 368"/>
              <a:gd name="T53" fmla="*/ 292 h 534"/>
              <a:gd name="T54" fmla="*/ 244 w 368"/>
              <a:gd name="T55" fmla="*/ 294 h 534"/>
              <a:gd name="T56" fmla="*/ 180 w 368"/>
              <a:gd name="T57" fmla="*/ 196 h 534"/>
              <a:gd name="T58" fmla="*/ 154 w 368"/>
              <a:gd name="T59" fmla="*/ 200 h 534"/>
              <a:gd name="T60" fmla="*/ 92 w 368"/>
              <a:gd name="T61" fmla="*/ 238 h 534"/>
              <a:gd name="T62" fmla="*/ 62 w 368"/>
              <a:gd name="T63" fmla="*/ 290 h 534"/>
              <a:gd name="T64" fmla="*/ 56 w 368"/>
              <a:gd name="T65" fmla="*/ 328 h 534"/>
              <a:gd name="T66" fmla="*/ 58 w 368"/>
              <a:gd name="T67" fmla="*/ 356 h 534"/>
              <a:gd name="T68" fmla="*/ 72 w 368"/>
              <a:gd name="T69" fmla="*/ 392 h 534"/>
              <a:gd name="T70" fmla="*/ 96 w 368"/>
              <a:gd name="T71" fmla="*/ 424 h 534"/>
              <a:gd name="T72" fmla="*/ 126 w 368"/>
              <a:gd name="T73" fmla="*/ 446 h 534"/>
              <a:gd name="T74" fmla="*/ 162 w 368"/>
              <a:gd name="T75" fmla="*/ 460 h 534"/>
              <a:gd name="T76" fmla="*/ 190 w 368"/>
              <a:gd name="T77" fmla="*/ 462 h 534"/>
              <a:gd name="T78" fmla="*/ 368 w 368"/>
              <a:gd name="T79" fmla="*/ 456 h 534"/>
              <a:gd name="T80" fmla="*/ 258 w 368"/>
              <a:gd name="T81" fmla="*/ 212 h 534"/>
              <a:gd name="T82" fmla="*/ 268 w 368"/>
              <a:gd name="T83" fmla="*/ 218 h 534"/>
              <a:gd name="T84" fmla="*/ 276 w 368"/>
              <a:gd name="T85" fmla="*/ 214 h 534"/>
              <a:gd name="T86" fmla="*/ 278 w 368"/>
              <a:gd name="T87" fmla="*/ 200 h 534"/>
              <a:gd name="T88" fmla="*/ 198 w 368"/>
              <a:gd name="T89" fmla="*/ 62 h 534"/>
              <a:gd name="T90" fmla="*/ 186 w 368"/>
              <a:gd name="T91" fmla="*/ 60 h 534"/>
              <a:gd name="T92" fmla="*/ 180 w 368"/>
              <a:gd name="T93" fmla="*/ 68 h 534"/>
              <a:gd name="T94" fmla="*/ 182 w 368"/>
              <a:gd name="T95" fmla="*/ 7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8" h="534">
                <a:moveTo>
                  <a:pt x="368" y="456"/>
                </a:moveTo>
                <a:lnTo>
                  <a:pt x="368" y="456"/>
                </a:lnTo>
                <a:lnTo>
                  <a:pt x="358" y="470"/>
                </a:lnTo>
                <a:lnTo>
                  <a:pt x="346" y="482"/>
                </a:lnTo>
                <a:lnTo>
                  <a:pt x="334" y="494"/>
                </a:lnTo>
                <a:lnTo>
                  <a:pt x="322" y="504"/>
                </a:lnTo>
                <a:lnTo>
                  <a:pt x="308" y="514"/>
                </a:lnTo>
                <a:lnTo>
                  <a:pt x="292" y="522"/>
                </a:lnTo>
                <a:lnTo>
                  <a:pt x="278" y="528"/>
                </a:lnTo>
                <a:lnTo>
                  <a:pt x="262" y="534"/>
                </a:lnTo>
                <a:lnTo>
                  <a:pt x="262" y="534"/>
                </a:lnTo>
                <a:lnTo>
                  <a:pt x="258" y="524"/>
                </a:lnTo>
                <a:lnTo>
                  <a:pt x="254" y="516"/>
                </a:lnTo>
                <a:lnTo>
                  <a:pt x="248" y="508"/>
                </a:lnTo>
                <a:lnTo>
                  <a:pt x="240" y="500"/>
                </a:lnTo>
                <a:lnTo>
                  <a:pt x="232" y="494"/>
                </a:lnTo>
                <a:lnTo>
                  <a:pt x="222" y="490"/>
                </a:lnTo>
                <a:lnTo>
                  <a:pt x="212" y="488"/>
                </a:lnTo>
                <a:lnTo>
                  <a:pt x="202" y="486"/>
                </a:lnTo>
                <a:lnTo>
                  <a:pt x="202" y="486"/>
                </a:lnTo>
                <a:lnTo>
                  <a:pt x="192" y="488"/>
                </a:lnTo>
                <a:lnTo>
                  <a:pt x="182" y="490"/>
                </a:lnTo>
                <a:lnTo>
                  <a:pt x="172" y="494"/>
                </a:lnTo>
                <a:lnTo>
                  <a:pt x="164" y="500"/>
                </a:lnTo>
                <a:lnTo>
                  <a:pt x="156" y="508"/>
                </a:lnTo>
                <a:lnTo>
                  <a:pt x="150" y="516"/>
                </a:lnTo>
                <a:lnTo>
                  <a:pt x="146" y="524"/>
                </a:lnTo>
                <a:lnTo>
                  <a:pt x="142" y="534"/>
                </a:lnTo>
                <a:lnTo>
                  <a:pt x="142" y="534"/>
                </a:lnTo>
                <a:lnTo>
                  <a:pt x="128" y="530"/>
                </a:lnTo>
                <a:lnTo>
                  <a:pt x="112" y="522"/>
                </a:lnTo>
                <a:lnTo>
                  <a:pt x="98" y="516"/>
                </a:lnTo>
                <a:lnTo>
                  <a:pt x="86" y="506"/>
                </a:lnTo>
                <a:lnTo>
                  <a:pt x="72" y="496"/>
                </a:lnTo>
                <a:lnTo>
                  <a:pt x="60" y="486"/>
                </a:lnTo>
                <a:lnTo>
                  <a:pt x="50" y="474"/>
                </a:lnTo>
                <a:lnTo>
                  <a:pt x="40" y="462"/>
                </a:lnTo>
                <a:lnTo>
                  <a:pt x="30" y="450"/>
                </a:lnTo>
                <a:lnTo>
                  <a:pt x="22" y="436"/>
                </a:lnTo>
                <a:lnTo>
                  <a:pt x="16" y="422"/>
                </a:lnTo>
                <a:lnTo>
                  <a:pt x="10" y="406"/>
                </a:lnTo>
                <a:lnTo>
                  <a:pt x="6" y="390"/>
                </a:lnTo>
                <a:lnTo>
                  <a:pt x="2" y="374"/>
                </a:lnTo>
                <a:lnTo>
                  <a:pt x="0" y="358"/>
                </a:lnTo>
                <a:lnTo>
                  <a:pt x="0" y="342"/>
                </a:lnTo>
                <a:lnTo>
                  <a:pt x="0" y="342"/>
                </a:lnTo>
                <a:lnTo>
                  <a:pt x="0" y="324"/>
                </a:lnTo>
                <a:lnTo>
                  <a:pt x="2" y="306"/>
                </a:lnTo>
                <a:lnTo>
                  <a:pt x="6" y="290"/>
                </a:lnTo>
                <a:lnTo>
                  <a:pt x="10" y="274"/>
                </a:lnTo>
                <a:lnTo>
                  <a:pt x="18" y="258"/>
                </a:lnTo>
                <a:lnTo>
                  <a:pt x="24" y="244"/>
                </a:lnTo>
                <a:lnTo>
                  <a:pt x="32" y="230"/>
                </a:lnTo>
                <a:lnTo>
                  <a:pt x="42" y="216"/>
                </a:lnTo>
                <a:lnTo>
                  <a:pt x="54" y="204"/>
                </a:lnTo>
                <a:lnTo>
                  <a:pt x="64" y="192"/>
                </a:lnTo>
                <a:lnTo>
                  <a:pt x="78" y="182"/>
                </a:lnTo>
                <a:lnTo>
                  <a:pt x="90" y="172"/>
                </a:lnTo>
                <a:lnTo>
                  <a:pt x="104" y="164"/>
                </a:lnTo>
                <a:lnTo>
                  <a:pt x="120" y="156"/>
                </a:lnTo>
                <a:lnTo>
                  <a:pt x="134" y="150"/>
                </a:lnTo>
                <a:lnTo>
                  <a:pt x="152" y="146"/>
                </a:lnTo>
                <a:lnTo>
                  <a:pt x="106" y="66"/>
                </a:lnTo>
                <a:lnTo>
                  <a:pt x="106" y="66"/>
                </a:lnTo>
                <a:lnTo>
                  <a:pt x="102" y="58"/>
                </a:lnTo>
                <a:lnTo>
                  <a:pt x="104" y="52"/>
                </a:lnTo>
                <a:lnTo>
                  <a:pt x="106" y="44"/>
                </a:lnTo>
                <a:lnTo>
                  <a:pt x="112" y="40"/>
                </a:lnTo>
                <a:lnTo>
                  <a:pt x="174" y="4"/>
                </a:lnTo>
                <a:lnTo>
                  <a:pt x="174" y="4"/>
                </a:lnTo>
                <a:lnTo>
                  <a:pt x="182" y="0"/>
                </a:lnTo>
                <a:lnTo>
                  <a:pt x="190" y="2"/>
                </a:lnTo>
                <a:lnTo>
                  <a:pt x="196" y="4"/>
                </a:lnTo>
                <a:lnTo>
                  <a:pt x="202" y="10"/>
                </a:lnTo>
                <a:lnTo>
                  <a:pt x="328" y="228"/>
                </a:lnTo>
                <a:lnTo>
                  <a:pt x="328" y="228"/>
                </a:lnTo>
                <a:lnTo>
                  <a:pt x="330" y="236"/>
                </a:lnTo>
                <a:lnTo>
                  <a:pt x="330" y="244"/>
                </a:lnTo>
                <a:lnTo>
                  <a:pt x="326" y="250"/>
                </a:lnTo>
                <a:lnTo>
                  <a:pt x="320" y="256"/>
                </a:lnTo>
                <a:lnTo>
                  <a:pt x="258" y="292"/>
                </a:lnTo>
                <a:lnTo>
                  <a:pt x="258" y="292"/>
                </a:lnTo>
                <a:lnTo>
                  <a:pt x="250" y="294"/>
                </a:lnTo>
                <a:lnTo>
                  <a:pt x="244" y="294"/>
                </a:lnTo>
                <a:lnTo>
                  <a:pt x="236" y="290"/>
                </a:lnTo>
                <a:lnTo>
                  <a:pt x="232" y="284"/>
                </a:lnTo>
                <a:lnTo>
                  <a:pt x="180" y="196"/>
                </a:lnTo>
                <a:lnTo>
                  <a:pt x="180" y="196"/>
                </a:lnTo>
                <a:lnTo>
                  <a:pt x="168" y="198"/>
                </a:lnTo>
                <a:lnTo>
                  <a:pt x="154" y="200"/>
                </a:lnTo>
                <a:lnTo>
                  <a:pt x="132" y="208"/>
                </a:lnTo>
                <a:lnTo>
                  <a:pt x="110" y="222"/>
                </a:lnTo>
                <a:lnTo>
                  <a:pt x="92" y="238"/>
                </a:lnTo>
                <a:lnTo>
                  <a:pt x="76" y="258"/>
                </a:lnTo>
                <a:lnTo>
                  <a:pt x="66" y="280"/>
                </a:lnTo>
                <a:lnTo>
                  <a:pt x="62" y="290"/>
                </a:lnTo>
                <a:lnTo>
                  <a:pt x="58" y="304"/>
                </a:lnTo>
                <a:lnTo>
                  <a:pt x="56" y="316"/>
                </a:lnTo>
                <a:lnTo>
                  <a:pt x="56" y="328"/>
                </a:lnTo>
                <a:lnTo>
                  <a:pt x="56" y="328"/>
                </a:lnTo>
                <a:lnTo>
                  <a:pt x="56" y="342"/>
                </a:lnTo>
                <a:lnTo>
                  <a:pt x="58" y="356"/>
                </a:lnTo>
                <a:lnTo>
                  <a:pt x="62" y="368"/>
                </a:lnTo>
                <a:lnTo>
                  <a:pt x="66" y="380"/>
                </a:lnTo>
                <a:lnTo>
                  <a:pt x="72" y="392"/>
                </a:lnTo>
                <a:lnTo>
                  <a:pt x="78" y="404"/>
                </a:lnTo>
                <a:lnTo>
                  <a:pt x="86" y="414"/>
                </a:lnTo>
                <a:lnTo>
                  <a:pt x="96" y="424"/>
                </a:lnTo>
                <a:lnTo>
                  <a:pt x="104" y="432"/>
                </a:lnTo>
                <a:lnTo>
                  <a:pt x="114" y="440"/>
                </a:lnTo>
                <a:lnTo>
                  <a:pt x="126" y="446"/>
                </a:lnTo>
                <a:lnTo>
                  <a:pt x="138" y="452"/>
                </a:lnTo>
                <a:lnTo>
                  <a:pt x="150" y="456"/>
                </a:lnTo>
                <a:lnTo>
                  <a:pt x="162" y="460"/>
                </a:lnTo>
                <a:lnTo>
                  <a:pt x="176" y="462"/>
                </a:lnTo>
                <a:lnTo>
                  <a:pt x="190" y="462"/>
                </a:lnTo>
                <a:lnTo>
                  <a:pt x="190" y="462"/>
                </a:lnTo>
                <a:lnTo>
                  <a:pt x="210" y="462"/>
                </a:lnTo>
                <a:lnTo>
                  <a:pt x="228" y="456"/>
                </a:lnTo>
                <a:lnTo>
                  <a:pt x="368" y="456"/>
                </a:lnTo>
                <a:close/>
                <a:moveTo>
                  <a:pt x="182" y="76"/>
                </a:moveTo>
                <a:lnTo>
                  <a:pt x="258" y="212"/>
                </a:lnTo>
                <a:lnTo>
                  <a:pt x="258" y="212"/>
                </a:lnTo>
                <a:lnTo>
                  <a:pt x="262" y="216"/>
                </a:lnTo>
                <a:lnTo>
                  <a:pt x="268" y="218"/>
                </a:lnTo>
                <a:lnTo>
                  <a:pt x="268" y="218"/>
                </a:lnTo>
                <a:lnTo>
                  <a:pt x="274" y="216"/>
                </a:lnTo>
                <a:lnTo>
                  <a:pt x="274" y="216"/>
                </a:lnTo>
                <a:lnTo>
                  <a:pt x="276" y="214"/>
                </a:lnTo>
                <a:lnTo>
                  <a:pt x="278" y="210"/>
                </a:lnTo>
                <a:lnTo>
                  <a:pt x="278" y="206"/>
                </a:lnTo>
                <a:lnTo>
                  <a:pt x="278" y="200"/>
                </a:lnTo>
                <a:lnTo>
                  <a:pt x="202" y="64"/>
                </a:lnTo>
                <a:lnTo>
                  <a:pt x="202" y="64"/>
                </a:lnTo>
                <a:lnTo>
                  <a:pt x="198" y="62"/>
                </a:lnTo>
                <a:lnTo>
                  <a:pt x="194" y="60"/>
                </a:lnTo>
                <a:lnTo>
                  <a:pt x="190" y="60"/>
                </a:lnTo>
                <a:lnTo>
                  <a:pt x="186" y="60"/>
                </a:lnTo>
                <a:lnTo>
                  <a:pt x="186" y="60"/>
                </a:lnTo>
                <a:lnTo>
                  <a:pt x="182" y="64"/>
                </a:lnTo>
                <a:lnTo>
                  <a:pt x="180" y="68"/>
                </a:lnTo>
                <a:lnTo>
                  <a:pt x="180" y="72"/>
                </a:lnTo>
                <a:lnTo>
                  <a:pt x="182" y="76"/>
                </a:lnTo>
                <a:lnTo>
                  <a:pt x="182" y="76"/>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4" name="ïṩļíḑe"/>
          <p:cNvSpPr/>
          <p:nvPr>
            <p:custDataLst>
              <p:tags r:id="rId24"/>
            </p:custDataLst>
          </p:nvPr>
        </p:nvSpPr>
        <p:spPr bwMode="auto">
          <a:xfrm>
            <a:off x="1124585" y="2164080"/>
            <a:ext cx="2120900" cy="1835785"/>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no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24" name="î$ḻíde"/>
          <p:cNvSpPr/>
          <p:nvPr>
            <p:custDataLst>
              <p:tags r:id="rId25"/>
            </p:custDataLst>
          </p:nvPr>
        </p:nvSpPr>
        <p:spPr bwMode="auto">
          <a:xfrm>
            <a:off x="9079865" y="2216150"/>
            <a:ext cx="1997075" cy="1729105"/>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27" name="îş1ïdê"/>
          <p:cNvSpPr/>
          <p:nvPr>
            <p:custDataLst>
              <p:tags r:id="rId26"/>
            </p:custDataLst>
          </p:nvPr>
        </p:nvSpPr>
        <p:spPr bwMode="auto">
          <a:xfrm>
            <a:off x="10078720" y="3117850"/>
            <a:ext cx="385445" cy="264160"/>
          </a:xfrm>
          <a:custGeom>
            <a:avLst/>
            <a:gdLst>
              <a:gd name="T0" fmla="*/ 286 w 286"/>
              <a:gd name="T1" fmla="*/ 52 h 196"/>
              <a:gd name="T2" fmla="*/ 286 w 286"/>
              <a:gd name="T3" fmla="*/ 52 h 196"/>
              <a:gd name="T4" fmla="*/ 286 w 286"/>
              <a:gd name="T5" fmla="*/ 72 h 196"/>
              <a:gd name="T6" fmla="*/ 282 w 286"/>
              <a:gd name="T7" fmla="*/ 92 h 196"/>
              <a:gd name="T8" fmla="*/ 276 w 286"/>
              <a:gd name="T9" fmla="*/ 112 h 196"/>
              <a:gd name="T10" fmla="*/ 268 w 286"/>
              <a:gd name="T11" fmla="*/ 132 h 196"/>
              <a:gd name="T12" fmla="*/ 256 w 286"/>
              <a:gd name="T13" fmla="*/ 148 h 196"/>
              <a:gd name="T14" fmla="*/ 244 w 286"/>
              <a:gd name="T15" fmla="*/ 164 h 196"/>
              <a:gd name="T16" fmla="*/ 230 w 286"/>
              <a:gd name="T17" fmla="*/ 180 h 196"/>
              <a:gd name="T18" fmla="*/ 214 w 286"/>
              <a:gd name="T19" fmla="*/ 192 h 196"/>
              <a:gd name="T20" fmla="*/ 212 w 286"/>
              <a:gd name="T21" fmla="*/ 194 h 196"/>
              <a:gd name="T22" fmla="*/ 210 w 286"/>
              <a:gd name="T23" fmla="*/ 194 h 196"/>
              <a:gd name="T24" fmla="*/ 210 w 286"/>
              <a:gd name="T25" fmla="*/ 196 h 196"/>
              <a:gd name="T26" fmla="*/ 112 w 286"/>
              <a:gd name="T27" fmla="*/ 196 h 196"/>
              <a:gd name="T28" fmla="*/ 112 w 286"/>
              <a:gd name="T29" fmla="*/ 196 h 196"/>
              <a:gd name="T30" fmla="*/ 108 w 286"/>
              <a:gd name="T31" fmla="*/ 180 h 196"/>
              <a:gd name="T32" fmla="*/ 100 w 286"/>
              <a:gd name="T33" fmla="*/ 166 h 196"/>
              <a:gd name="T34" fmla="*/ 0 w 286"/>
              <a:gd name="T35" fmla="*/ 0 h 196"/>
              <a:gd name="T36" fmla="*/ 280 w 286"/>
              <a:gd name="T37" fmla="*/ 0 h 196"/>
              <a:gd name="T38" fmla="*/ 280 w 286"/>
              <a:gd name="T39" fmla="*/ 0 h 196"/>
              <a:gd name="T40" fmla="*/ 284 w 286"/>
              <a:gd name="T41" fmla="*/ 26 h 196"/>
              <a:gd name="T42" fmla="*/ 286 w 286"/>
              <a:gd name="T43" fmla="*/ 52 h 196"/>
              <a:gd name="T44" fmla="*/ 286 w 286"/>
              <a:gd name="T45" fmla="*/ 5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 h="196">
                <a:moveTo>
                  <a:pt x="286" y="52"/>
                </a:moveTo>
                <a:lnTo>
                  <a:pt x="286" y="52"/>
                </a:lnTo>
                <a:lnTo>
                  <a:pt x="286" y="72"/>
                </a:lnTo>
                <a:lnTo>
                  <a:pt x="282" y="92"/>
                </a:lnTo>
                <a:lnTo>
                  <a:pt x="276" y="112"/>
                </a:lnTo>
                <a:lnTo>
                  <a:pt x="268" y="132"/>
                </a:lnTo>
                <a:lnTo>
                  <a:pt x="256" y="148"/>
                </a:lnTo>
                <a:lnTo>
                  <a:pt x="244" y="164"/>
                </a:lnTo>
                <a:lnTo>
                  <a:pt x="230" y="180"/>
                </a:lnTo>
                <a:lnTo>
                  <a:pt x="214" y="192"/>
                </a:lnTo>
                <a:lnTo>
                  <a:pt x="212" y="194"/>
                </a:lnTo>
                <a:lnTo>
                  <a:pt x="210" y="194"/>
                </a:lnTo>
                <a:lnTo>
                  <a:pt x="210" y="196"/>
                </a:lnTo>
                <a:lnTo>
                  <a:pt x="112" y="196"/>
                </a:lnTo>
                <a:lnTo>
                  <a:pt x="112" y="196"/>
                </a:lnTo>
                <a:lnTo>
                  <a:pt x="108" y="180"/>
                </a:lnTo>
                <a:lnTo>
                  <a:pt x="100" y="166"/>
                </a:lnTo>
                <a:lnTo>
                  <a:pt x="0" y="0"/>
                </a:lnTo>
                <a:lnTo>
                  <a:pt x="280" y="0"/>
                </a:lnTo>
                <a:lnTo>
                  <a:pt x="280" y="0"/>
                </a:lnTo>
                <a:lnTo>
                  <a:pt x="284" y="26"/>
                </a:lnTo>
                <a:lnTo>
                  <a:pt x="286" y="52"/>
                </a:lnTo>
                <a:lnTo>
                  <a:pt x="286" y="52"/>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8" name="işlîḍè"/>
          <p:cNvSpPr/>
          <p:nvPr>
            <p:custDataLst>
              <p:tags r:id="rId27"/>
            </p:custDataLst>
          </p:nvPr>
        </p:nvSpPr>
        <p:spPr bwMode="auto">
          <a:xfrm>
            <a:off x="10283190" y="2977515"/>
            <a:ext cx="123825" cy="94615"/>
          </a:xfrm>
          <a:custGeom>
            <a:avLst/>
            <a:gdLst>
              <a:gd name="T0" fmla="*/ 6 w 92"/>
              <a:gd name="T1" fmla="*/ 16 h 70"/>
              <a:gd name="T2" fmla="*/ 6 w 92"/>
              <a:gd name="T3" fmla="*/ 16 h 70"/>
              <a:gd name="T4" fmla="*/ 2 w 92"/>
              <a:gd name="T5" fmla="*/ 16 h 70"/>
              <a:gd name="T6" fmla="*/ 0 w 92"/>
              <a:gd name="T7" fmla="*/ 12 h 70"/>
              <a:gd name="T8" fmla="*/ 0 w 92"/>
              <a:gd name="T9" fmla="*/ 10 h 70"/>
              <a:gd name="T10" fmla="*/ 0 w 92"/>
              <a:gd name="T11" fmla="*/ 6 h 70"/>
              <a:gd name="T12" fmla="*/ 0 w 92"/>
              <a:gd name="T13" fmla="*/ 6 h 70"/>
              <a:gd name="T14" fmla="*/ 2 w 92"/>
              <a:gd name="T15" fmla="*/ 4 h 70"/>
              <a:gd name="T16" fmla="*/ 4 w 92"/>
              <a:gd name="T17" fmla="*/ 2 h 70"/>
              <a:gd name="T18" fmla="*/ 8 w 92"/>
              <a:gd name="T19" fmla="*/ 0 h 70"/>
              <a:gd name="T20" fmla="*/ 10 w 92"/>
              <a:gd name="T21" fmla="*/ 0 h 70"/>
              <a:gd name="T22" fmla="*/ 10 w 92"/>
              <a:gd name="T23" fmla="*/ 0 h 70"/>
              <a:gd name="T24" fmla="*/ 34 w 92"/>
              <a:gd name="T25" fmla="*/ 10 h 70"/>
              <a:gd name="T26" fmla="*/ 56 w 92"/>
              <a:gd name="T27" fmla="*/ 22 h 70"/>
              <a:gd name="T28" fmla="*/ 74 w 92"/>
              <a:gd name="T29" fmla="*/ 38 h 70"/>
              <a:gd name="T30" fmla="*/ 92 w 92"/>
              <a:gd name="T31" fmla="*/ 56 h 70"/>
              <a:gd name="T32" fmla="*/ 92 w 92"/>
              <a:gd name="T33" fmla="*/ 56 h 70"/>
              <a:gd name="T34" fmla="*/ 92 w 92"/>
              <a:gd name="T35" fmla="*/ 60 h 70"/>
              <a:gd name="T36" fmla="*/ 92 w 92"/>
              <a:gd name="T37" fmla="*/ 62 h 70"/>
              <a:gd name="T38" fmla="*/ 92 w 92"/>
              <a:gd name="T39" fmla="*/ 66 h 70"/>
              <a:gd name="T40" fmla="*/ 90 w 92"/>
              <a:gd name="T41" fmla="*/ 68 h 70"/>
              <a:gd name="T42" fmla="*/ 90 w 92"/>
              <a:gd name="T43" fmla="*/ 68 h 70"/>
              <a:gd name="T44" fmla="*/ 84 w 92"/>
              <a:gd name="T45" fmla="*/ 70 h 70"/>
              <a:gd name="T46" fmla="*/ 84 w 92"/>
              <a:gd name="T47" fmla="*/ 70 h 70"/>
              <a:gd name="T48" fmla="*/ 80 w 92"/>
              <a:gd name="T49" fmla="*/ 70 h 70"/>
              <a:gd name="T50" fmla="*/ 78 w 92"/>
              <a:gd name="T51" fmla="*/ 66 h 70"/>
              <a:gd name="T52" fmla="*/ 78 w 92"/>
              <a:gd name="T53" fmla="*/ 66 h 70"/>
              <a:gd name="T54" fmla="*/ 64 w 92"/>
              <a:gd name="T55" fmla="*/ 50 h 70"/>
              <a:gd name="T56" fmla="*/ 46 w 92"/>
              <a:gd name="T57" fmla="*/ 36 h 70"/>
              <a:gd name="T58" fmla="*/ 26 w 92"/>
              <a:gd name="T59" fmla="*/ 26 h 70"/>
              <a:gd name="T60" fmla="*/ 6 w 92"/>
              <a:gd name="T61" fmla="*/ 16 h 70"/>
              <a:gd name="T62" fmla="*/ 6 w 92"/>
              <a:gd name="T63" fmla="*/ 1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70">
                <a:moveTo>
                  <a:pt x="6" y="16"/>
                </a:moveTo>
                <a:lnTo>
                  <a:pt x="6" y="16"/>
                </a:lnTo>
                <a:lnTo>
                  <a:pt x="2" y="16"/>
                </a:lnTo>
                <a:lnTo>
                  <a:pt x="0" y="12"/>
                </a:lnTo>
                <a:lnTo>
                  <a:pt x="0" y="10"/>
                </a:lnTo>
                <a:lnTo>
                  <a:pt x="0" y="6"/>
                </a:lnTo>
                <a:lnTo>
                  <a:pt x="0" y="6"/>
                </a:lnTo>
                <a:lnTo>
                  <a:pt x="2" y="4"/>
                </a:lnTo>
                <a:lnTo>
                  <a:pt x="4" y="2"/>
                </a:lnTo>
                <a:lnTo>
                  <a:pt x="8" y="0"/>
                </a:lnTo>
                <a:lnTo>
                  <a:pt x="10" y="0"/>
                </a:lnTo>
                <a:lnTo>
                  <a:pt x="10" y="0"/>
                </a:lnTo>
                <a:lnTo>
                  <a:pt x="34" y="10"/>
                </a:lnTo>
                <a:lnTo>
                  <a:pt x="56" y="22"/>
                </a:lnTo>
                <a:lnTo>
                  <a:pt x="74" y="38"/>
                </a:lnTo>
                <a:lnTo>
                  <a:pt x="92" y="56"/>
                </a:lnTo>
                <a:lnTo>
                  <a:pt x="92" y="56"/>
                </a:lnTo>
                <a:lnTo>
                  <a:pt x="92" y="60"/>
                </a:lnTo>
                <a:lnTo>
                  <a:pt x="92" y="62"/>
                </a:lnTo>
                <a:lnTo>
                  <a:pt x="92" y="66"/>
                </a:lnTo>
                <a:lnTo>
                  <a:pt x="90" y="68"/>
                </a:lnTo>
                <a:lnTo>
                  <a:pt x="90" y="68"/>
                </a:lnTo>
                <a:lnTo>
                  <a:pt x="84" y="70"/>
                </a:lnTo>
                <a:lnTo>
                  <a:pt x="84" y="70"/>
                </a:lnTo>
                <a:lnTo>
                  <a:pt x="80" y="70"/>
                </a:lnTo>
                <a:lnTo>
                  <a:pt x="78" y="66"/>
                </a:lnTo>
                <a:lnTo>
                  <a:pt x="78" y="66"/>
                </a:lnTo>
                <a:lnTo>
                  <a:pt x="64" y="50"/>
                </a:lnTo>
                <a:lnTo>
                  <a:pt x="46" y="36"/>
                </a:lnTo>
                <a:lnTo>
                  <a:pt x="26" y="26"/>
                </a:lnTo>
                <a:lnTo>
                  <a:pt x="6" y="16"/>
                </a:lnTo>
                <a:lnTo>
                  <a:pt x="6" y="16"/>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9" name="ïś1íde"/>
          <p:cNvSpPr/>
          <p:nvPr>
            <p:custDataLst>
              <p:tags r:id="rId28"/>
            </p:custDataLst>
          </p:nvPr>
        </p:nvSpPr>
        <p:spPr bwMode="auto">
          <a:xfrm>
            <a:off x="9994900" y="2721610"/>
            <a:ext cx="528320" cy="714375"/>
          </a:xfrm>
          <a:custGeom>
            <a:avLst/>
            <a:gdLst>
              <a:gd name="T0" fmla="*/ 392 w 392"/>
              <a:gd name="T1" fmla="*/ 346 h 530"/>
              <a:gd name="T2" fmla="*/ 386 w 392"/>
              <a:gd name="T3" fmla="*/ 400 h 530"/>
              <a:gd name="T4" fmla="*/ 366 w 392"/>
              <a:gd name="T5" fmla="*/ 452 h 530"/>
              <a:gd name="T6" fmla="*/ 332 w 392"/>
              <a:gd name="T7" fmla="*/ 496 h 530"/>
              <a:gd name="T8" fmla="*/ 288 w 392"/>
              <a:gd name="T9" fmla="*/ 530 h 530"/>
              <a:gd name="T10" fmla="*/ 122 w 392"/>
              <a:gd name="T11" fmla="*/ 530 h 530"/>
              <a:gd name="T12" fmla="*/ 140 w 392"/>
              <a:gd name="T13" fmla="*/ 522 h 530"/>
              <a:gd name="T14" fmla="*/ 150 w 392"/>
              <a:gd name="T15" fmla="*/ 508 h 530"/>
              <a:gd name="T16" fmla="*/ 282 w 392"/>
              <a:gd name="T17" fmla="*/ 506 h 530"/>
              <a:gd name="T18" fmla="*/ 302 w 392"/>
              <a:gd name="T19" fmla="*/ 492 h 530"/>
              <a:gd name="T20" fmla="*/ 334 w 392"/>
              <a:gd name="T21" fmla="*/ 456 h 530"/>
              <a:gd name="T22" fmla="*/ 356 w 392"/>
              <a:gd name="T23" fmla="*/ 416 h 530"/>
              <a:gd name="T24" fmla="*/ 368 w 392"/>
              <a:gd name="T25" fmla="*/ 370 h 530"/>
              <a:gd name="T26" fmla="*/ 370 w 392"/>
              <a:gd name="T27" fmla="*/ 346 h 530"/>
              <a:gd name="T28" fmla="*/ 368 w 392"/>
              <a:gd name="T29" fmla="*/ 314 h 530"/>
              <a:gd name="T30" fmla="*/ 360 w 392"/>
              <a:gd name="T31" fmla="*/ 284 h 530"/>
              <a:gd name="T32" fmla="*/ 348 w 392"/>
              <a:gd name="T33" fmla="*/ 256 h 530"/>
              <a:gd name="T34" fmla="*/ 312 w 392"/>
              <a:gd name="T35" fmla="*/ 208 h 530"/>
              <a:gd name="T36" fmla="*/ 290 w 392"/>
              <a:gd name="T37" fmla="*/ 188 h 530"/>
              <a:gd name="T38" fmla="*/ 262 w 392"/>
              <a:gd name="T39" fmla="*/ 172 h 530"/>
              <a:gd name="T40" fmla="*/ 234 w 392"/>
              <a:gd name="T41" fmla="*/ 162 h 530"/>
              <a:gd name="T42" fmla="*/ 214 w 392"/>
              <a:gd name="T43" fmla="*/ 154 h 530"/>
              <a:gd name="T44" fmla="*/ 124 w 392"/>
              <a:gd name="T45" fmla="*/ 38 h 530"/>
              <a:gd name="T46" fmla="*/ 122 w 392"/>
              <a:gd name="T47" fmla="*/ 160 h 530"/>
              <a:gd name="T48" fmla="*/ 106 w 392"/>
              <a:gd name="T49" fmla="*/ 166 h 530"/>
              <a:gd name="T50" fmla="*/ 76 w 392"/>
              <a:gd name="T51" fmla="*/ 180 h 530"/>
              <a:gd name="T52" fmla="*/ 50 w 392"/>
              <a:gd name="T53" fmla="*/ 200 h 530"/>
              <a:gd name="T54" fmla="*/ 28 w 392"/>
              <a:gd name="T55" fmla="*/ 224 h 530"/>
              <a:gd name="T56" fmla="*/ 10 w 392"/>
              <a:gd name="T57" fmla="*/ 250 h 530"/>
              <a:gd name="T58" fmla="*/ 0 w 392"/>
              <a:gd name="T59" fmla="*/ 222 h 530"/>
              <a:gd name="T60" fmla="*/ 20 w 392"/>
              <a:gd name="T61" fmla="*/ 198 h 530"/>
              <a:gd name="T62" fmla="*/ 68 w 392"/>
              <a:gd name="T63" fmla="*/ 158 h 530"/>
              <a:gd name="T64" fmla="*/ 98 w 392"/>
              <a:gd name="T65" fmla="*/ 144 h 530"/>
              <a:gd name="T66" fmla="*/ 102 w 392"/>
              <a:gd name="T67" fmla="*/ 36 h 530"/>
              <a:gd name="T68" fmla="*/ 92 w 392"/>
              <a:gd name="T69" fmla="*/ 36 h 530"/>
              <a:gd name="T70" fmla="*/ 78 w 392"/>
              <a:gd name="T71" fmla="*/ 32 h 530"/>
              <a:gd name="T72" fmla="*/ 72 w 392"/>
              <a:gd name="T73" fmla="*/ 18 h 530"/>
              <a:gd name="T74" fmla="*/ 72 w 392"/>
              <a:gd name="T75" fmla="*/ 10 h 530"/>
              <a:gd name="T76" fmla="*/ 86 w 392"/>
              <a:gd name="T77" fmla="*/ 0 h 530"/>
              <a:gd name="T78" fmla="*/ 246 w 392"/>
              <a:gd name="T79" fmla="*/ 0 h 530"/>
              <a:gd name="T80" fmla="*/ 254 w 392"/>
              <a:gd name="T81" fmla="*/ 0 h 530"/>
              <a:gd name="T82" fmla="*/ 266 w 392"/>
              <a:gd name="T83" fmla="*/ 10 h 530"/>
              <a:gd name="T84" fmla="*/ 268 w 392"/>
              <a:gd name="T85" fmla="*/ 18 h 530"/>
              <a:gd name="T86" fmla="*/ 260 w 392"/>
              <a:gd name="T87" fmla="*/ 32 h 530"/>
              <a:gd name="T88" fmla="*/ 246 w 392"/>
              <a:gd name="T89" fmla="*/ 36 h 530"/>
              <a:gd name="T90" fmla="*/ 236 w 392"/>
              <a:gd name="T91" fmla="*/ 138 h 530"/>
              <a:gd name="T92" fmla="*/ 240 w 392"/>
              <a:gd name="T93" fmla="*/ 140 h 530"/>
              <a:gd name="T94" fmla="*/ 272 w 392"/>
              <a:gd name="T95" fmla="*/ 152 h 530"/>
              <a:gd name="T96" fmla="*/ 302 w 392"/>
              <a:gd name="T97" fmla="*/ 170 h 530"/>
              <a:gd name="T98" fmla="*/ 328 w 392"/>
              <a:gd name="T99" fmla="*/ 192 h 530"/>
              <a:gd name="T100" fmla="*/ 350 w 392"/>
              <a:gd name="T101" fmla="*/ 218 h 530"/>
              <a:gd name="T102" fmla="*/ 368 w 392"/>
              <a:gd name="T103" fmla="*/ 246 h 530"/>
              <a:gd name="T104" fmla="*/ 382 w 392"/>
              <a:gd name="T105" fmla="*/ 278 h 530"/>
              <a:gd name="T106" fmla="*/ 390 w 392"/>
              <a:gd name="T107" fmla="*/ 310 h 530"/>
              <a:gd name="T108" fmla="*/ 392 w 392"/>
              <a:gd name="T109" fmla="*/ 34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2" h="530">
                <a:moveTo>
                  <a:pt x="392" y="346"/>
                </a:moveTo>
                <a:lnTo>
                  <a:pt x="392" y="346"/>
                </a:lnTo>
                <a:lnTo>
                  <a:pt x="390" y="374"/>
                </a:lnTo>
                <a:lnTo>
                  <a:pt x="386" y="400"/>
                </a:lnTo>
                <a:lnTo>
                  <a:pt x="376" y="426"/>
                </a:lnTo>
                <a:lnTo>
                  <a:pt x="366" y="452"/>
                </a:lnTo>
                <a:lnTo>
                  <a:pt x="350" y="474"/>
                </a:lnTo>
                <a:lnTo>
                  <a:pt x="332" y="496"/>
                </a:lnTo>
                <a:lnTo>
                  <a:pt x="312" y="514"/>
                </a:lnTo>
                <a:lnTo>
                  <a:pt x="288" y="530"/>
                </a:lnTo>
                <a:lnTo>
                  <a:pt x="122" y="530"/>
                </a:lnTo>
                <a:lnTo>
                  <a:pt x="122" y="530"/>
                </a:lnTo>
                <a:lnTo>
                  <a:pt x="132" y="526"/>
                </a:lnTo>
                <a:lnTo>
                  <a:pt x="140" y="522"/>
                </a:lnTo>
                <a:lnTo>
                  <a:pt x="146" y="516"/>
                </a:lnTo>
                <a:lnTo>
                  <a:pt x="150" y="508"/>
                </a:lnTo>
                <a:lnTo>
                  <a:pt x="282" y="508"/>
                </a:lnTo>
                <a:lnTo>
                  <a:pt x="282" y="506"/>
                </a:lnTo>
                <a:lnTo>
                  <a:pt x="282" y="506"/>
                </a:lnTo>
                <a:lnTo>
                  <a:pt x="302" y="492"/>
                </a:lnTo>
                <a:lnTo>
                  <a:pt x="320" y="476"/>
                </a:lnTo>
                <a:lnTo>
                  <a:pt x="334" y="456"/>
                </a:lnTo>
                <a:lnTo>
                  <a:pt x="346" y="436"/>
                </a:lnTo>
                <a:lnTo>
                  <a:pt x="356" y="416"/>
                </a:lnTo>
                <a:lnTo>
                  <a:pt x="364" y="394"/>
                </a:lnTo>
                <a:lnTo>
                  <a:pt x="368" y="370"/>
                </a:lnTo>
                <a:lnTo>
                  <a:pt x="370" y="346"/>
                </a:lnTo>
                <a:lnTo>
                  <a:pt x="370" y="346"/>
                </a:lnTo>
                <a:lnTo>
                  <a:pt x="370" y="330"/>
                </a:lnTo>
                <a:lnTo>
                  <a:pt x="368" y="314"/>
                </a:lnTo>
                <a:lnTo>
                  <a:pt x="364" y="300"/>
                </a:lnTo>
                <a:lnTo>
                  <a:pt x="360" y="284"/>
                </a:lnTo>
                <a:lnTo>
                  <a:pt x="354" y="270"/>
                </a:lnTo>
                <a:lnTo>
                  <a:pt x="348" y="256"/>
                </a:lnTo>
                <a:lnTo>
                  <a:pt x="332" y="230"/>
                </a:lnTo>
                <a:lnTo>
                  <a:pt x="312" y="208"/>
                </a:lnTo>
                <a:lnTo>
                  <a:pt x="302" y="198"/>
                </a:lnTo>
                <a:lnTo>
                  <a:pt x="290" y="188"/>
                </a:lnTo>
                <a:lnTo>
                  <a:pt x="276" y="180"/>
                </a:lnTo>
                <a:lnTo>
                  <a:pt x="262" y="172"/>
                </a:lnTo>
                <a:lnTo>
                  <a:pt x="248" y="166"/>
                </a:lnTo>
                <a:lnTo>
                  <a:pt x="234" y="162"/>
                </a:lnTo>
                <a:lnTo>
                  <a:pt x="216" y="156"/>
                </a:lnTo>
                <a:lnTo>
                  <a:pt x="214" y="154"/>
                </a:lnTo>
                <a:lnTo>
                  <a:pt x="214" y="38"/>
                </a:lnTo>
                <a:lnTo>
                  <a:pt x="124" y="38"/>
                </a:lnTo>
                <a:lnTo>
                  <a:pt x="124" y="160"/>
                </a:lnTo>
                <a:lnTo>
                  <a:pt x="122" y="160"/>
                </a:lnTo>
                <a:lnTo>
                  <a:pt x="106" y="166"/>
                </a:lnTo>
                <a:lnTo>
                  <a:pt x="106" y="166"/>
                </a:lnTo>
                <a:lnTo>
                  <a:pt x="90" y="172"/>
                </a:lnTo>
                <a:lnTo>
                  <a:pt x="76" y="180"/>
                </a:lnTo>
                <a:lnTo>
                  <a:pt x="62" y="190"/>
                </a:lnTo>
                <a:lnTo>
                  <a:pt x="50" y="200"/>
                </a:lnTo>
                <a:lnTo>
                  <a:pt x="38" y="212"/>
                </a:lnTo>
                <a:lnTo>
                  <a:pt x="28" y="224"/>
                </a:lnTo>
                <a:lnTo>
                  <a:pt x="18" y="236"/>
                </a:lnTo>
                <a:lnTo>
                  <a:pt x="10" y="250"/>
                </a:lnTo>
                <a:lnTo>
                  <a:pt x="0" y="234"/>
                </a:lnTo>
                <a:lnTo>
                  <a:pt x="0" y="222"/>
                </a:lnTo>
                <a:lnTo>
                  <a:pt x="0" y="222"/>
                </a:lnTo>
                <a:lnTo>
                  <a:pt x="20" y="198"/>
                </a:lnTo>
                <a:lnTo>
                  <a:pt x="42" y="176"/>
                </a:lnTo>
                <a:lnTo>
                  <a:pt x="68" y="158"/>
                </a:lnTo>
                <a:lnTo>
                  <a:pt x="82" y="152"/>
                </a:lnTo>
                <a:lnTo>
                  <a:pt x="98" y="144"/>
                </a:lnTo>
                <a:lnTo>
                  <a:pt x="102" y="144"/>
                </a:lnTo>
                <a:lnTo>
                  <a:pt x="102" y="36"/>
                </a:lnTo>
                <a:lnTo>
                  <a:pt x="92" y="36"/>
                </a:lnTo>
                <a:lnTo>
                  <a:pt x="92" y="36"/>
                </a:lnTo>
                <a:lnTo>
                  <a:pt x="86" y="34"/>
                </a:lnTo>
                <a:lnTo>
                  <a:pt x="78" y="32"/>
                </a:lnTo>
                <a:lnTo>
                  <a:pt x="72" y="26"/>
                </a:lnTo>
                <a:lnTo>
                  <a:pt x="72" y="18"/>
                </a:lnTo>
                <a:lnTo>
                  <a:pt x="72" y="18"/>
                </a:lnTo>
                <a:lnTo>
                  <a:pt x="72" y="10"/>
                </a:lnTo>
                <a:lnTo>
                  <a:pt x="78" y="4"/>
                </a:lnTo>
                <a:lnTo>
                  <a:pt x="86" y="0"/>
                </a:lnTo>
                <a:lnTo>
                  <a:pt x="92" y="0"/>
                </a:lnTo>
                <a:lnTo>
                  <a:pt x="246" y="0"/>
                </a:lnTo>
                <a:lnTo>
                  <a:pt x="246" y="0"/>
                </a:lnTo>
                <a:lnTo>
                  <a:pt x="254" y="0"/>
                </a:lnTo>
                <a:lnTo>
                  <a:pt x="260" y="4"/>
                </a:lnTo>
                <a:lnTo>
                  <a:pt x="266" y="10"/>
                </a:lnTo>
                <a:lnTo>
                  <a:pt x="268" y="18"/>
                </a:lnTo>
                <a:lnTo>
                  <a:pt x="268" y="18"/>
                </a:lnTo>
                <a:lnTo>
                  <a:pt x="266" y="26"/>
                </a:lnTo>
                <a:lnTo>
                  <a:pt x="260" y="32"/>
                </a:lnTo>
                <a:lnTo>
                  <a:pt x="254" y="34"/>
                </a:lnTo>
                <a:lnTo>
                  <a:pt x="246" y="36"/>
                </a:lnTo>
                <a:lnTo>
                  <a:pt x="236" y="36"/>
                </a:lnTo>
                <a:lnTo>
                  <a:pt x="236" y="138"/>
                </a:lnTo>
                <a:lnTo>
                  <a:pt x="240" y="140"/>
                </a:lnTo>
                <a:lnTo>
                  <a:pt x="240" y="140"/>
                </a:lnTo>
                <a:lnTo>
                  <a:pt x="256" y="146"/>
                </a:lnTo>
                <a:lnTo>
                  <a:pt x="272" y="152"/>
                </a:lnTo>
                <a:lnTo>
                  <a:pt x="288" y="160"/>
                </a:lnTo>
                <a:lnTo>
                  <a:pt x="302" y="170"/>
                </a:lnTo>
                <a:lnTo>
                  <a:pt x="316" y="180"/>
                </a:lnTo>
                <a:lnTo>
                  <a:pt x="328" y="192"/>
                </a:lnTo>
                <a:lnTo>
                  <a:pt x="340" y="204"/>
                </a:lnTo>
                <a:lnTo>
                  <a:pt x="350" y="218"/>
                </a:lnTo>
                <a:lnTo>
                  <a:pt x="360" y="232"/>
                </a:lnTo>
                <a:lnTo>
                  <a:pt x="368" y="246"/>
                </a:lnTo>
                <a:lnTo>
                  <a:pt x="376" y="262"/>
                </a:lnTo>
                <a:lnTo>
                  <a:pt x="382" y="278"/>
                </a:lnTo>
                <a:lnTo>
                  <a:pt x="386" y="294"/>
                </a:lnTo>
                <a:lnTo>
                  <a:pt x="390" y="310"/>
                </a:lnTo>
                <a:lnTo>
                  <a:pt x="392" y="328"/>
                </a:lnTo>
                <a:lnTo>
                  <a:pt x="392" y="346"/>
                </a:lnTo>
                <a:lnTo>
                  <a:pt x="392" y="346"/>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0" name="iŝlíḓé"/>
          <p:cNvSpPr/>
          <p:nvPr>
            <p:custDataLst>
              <p:tags r:id="rId29"/>
            </p:custDataLst>
          </p:nvPr>
        </p:nvSpPr>
        <p:spPr bwMode="auto">
          <a:xfrm>
            <a:off x="9633585" y="2807970"/>
            <a:ext cx="566420" cy="630555"/>
          </a:xfrm>
          <a:custGeom>
            <a:avLst/>
            <a:gdLst>
              <a:gd name="T0" fmla="*/ 42 w 420"/>
              <a:gd name="T1" fmla="*/ 468 h 468"/>
              <a:gd name="T2" fmla="*/ 28 w 420"/>
              <a:gd name="T3" fmla="*/ 466 h 468"/>
              <a:gd name="T4" fmla="*/ 10 w 420"/>
              <a:gd name="T5" fmla="*/ 456 h 468"/>
              <a:gd name="T6" fmla="*/ 0 w 420"/>
              <a:gd name="T7" fmla="*/ 440 h 468"/>
              <a:gd name="T8" fmla="*/ 2 w 420"/>
              <a:gd name="T9" fmla="*/ 420 h 468"/>
              <a:gd name="T10" fmla="*/ 152 w 420"/>
              <a:gd name="T11" fmla="*/ 170 h 468"/>
              <a:gd name="T12" fmla="*/ 146 w 420"/>
              <a:gd name="T13" fmla="*/ 34 h 468"/>
              <a:gd name="T14" fmla="*/ 138 w 420"/>
              <a:gd name="T15" fmla="*/ 32 h 468"/>
              <a:gd name="T16" fmla="*/ 128 w 420"/>
              <a:gd name="T17" fmla="*/ 24 h 468"/>
              <a:gd name="T18" fmla="*/ 126 w 420"/>
              <a:gd name="T19" fmla="*/ 18 h 468"/>
              <a:gd name="T20" fmla="*/ 132 w 420"/>
              <a:gd name="T21" fmla="*/ 6 h 468"/>
              <a:gd name="T22" fmla="*/ 146 w 420"/>
              <a:gd name="T23" fmla="*/ 0 h 468"/>
              <a:gd name="T24" fmla="*/ 274 w 420"/>
              <a:gd name="T25" fmla="*/ 0 h 468"/>
              <a:gd name="T26" fmla="*/ 286 w 420"/>
              <a:gd name="T27" fmla="*/ 6 h 468"/>
              <a:gd name="T28" fmla="*/ 292 w 420"/>
              <a:gd name="T29" fmla="*/ 18 h 468"/>
              <a:gd name="T30" fmla="*/ 290 w 420"/>
              <a:gd name="T31" fmla="*/ 24 h 468"/>
              <a:gd name="T32" fmla="*/ 280 w 420"/>
              <a:gd name="T33" fmla="*/ 32 h 468"/>
              <a:gd name="T34" fmla="*/ 268 w 420"/>
              <a:gd name="T35" fmla="*/ 34 h 468"/>
              <a:gd name="T36" fmla="*/ 412 w 420"/>
              <a:gd name="T37" fmla="*/ 408 h 468"/>
              <a:gd name="T38" fmla="*/ 416 w 420"/>
              <a:gd name="T39" fmla="*/ 420 h 468"/>
              <a:gd name="T40" fmla="*/ 420 w 420"/>
              <a:gd name="T41" fmla="*/ 440 h 468"/>
              <a:gd name="T42" fmla="*/ 410 w 420"/>
              <a:gd name="T43" fmla="*/ 456 h 468"/>
              <a:gd name="T44" fmla="*/ 390 w 420"/>
              <a:gd name="T45" fmla="*/ 466 h 468"/>
              <a:gd name="T46" fmla="*/ 378 w 420"/>
              <a:gd name="T47" fmla="*/ 468 h 468"/>
              <a:gd name="T48" fmla="*/ 250 w 420"/>
              <a:gd name="T49" fmla="*/ 180 h 468"/>
              <a:gd name="T50" fmla="*/ 246 w 420"/>
              <a:gd name="T51" fmla="*/ 34 h 468"/>
              <a:gd name="T52" fmla="*/ 174 w 420"/>
              <a:gd name="T53" fmla="*/ 176 h 468"/>
              <a:gd name="T54" fmla="*/ 26 w 420"/>
              <a:gd name="T55" fmla="*/ 420 h 468"/>
              <a:gd name="T56" fmla="*/ 24 w 420"/>
              <a:gd name="T57" fmla="*/ 426 h 468"/>
              <a:gd name="T58" fmla="*/ 22 w 420"/>
              <a:gd name="T59" fmla="*/ 436 h 468"/>
              <a:gd name="T60" fmla="*/ 22 w 420"/>
              <a:gd name="T61" fmla="*/ 440 h 468"/>
              <a:gd name="T62" fmla="*/ 28 w 420"/>
              <a:gd name="T63" fmla="*/ 444 h 468"/>
              <a:gd name="T64" fmla="*/ 42 w 420"/>
              <a:gd name="T65" fmla="*/ 446 h 468"/>
              <a:gd name="T66" fmla="*/ 378 w 420"/>
              <a:gd name="T67" fmla="*/ 446 h 468"/>
              <a:gd name="T68" fmla="*/ 392 w 420"/>
              <a:gd name="T69" fmla="*/ 444 h 468"/>
              <a:gd name="T70" fmla="*/ 398 w 420"/>
              <a:gd name="T71" fmla="*/ 440 h 468"/>
              <a:gd name="T72" fmla="*/ 398 w 420"/>
              <a:gd name="T73" fmla="*/ 436 h 468"/>
              <a:gd name="T74" fmla="*/ 396 w 420"/>
              <a:gd name="T75" fmla="*/ 426 h 468"/>
              <a:gd name="T76" fmla="*/ 392 w 420"/>
              <a:gd name="T77" fmla="*/ 42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0" h="468">
                <a:moveTo>
                  <a:pt x="378" y="468"/>
                </a:moveTo>
                <a:lnTo>
                  <a:pt x="42" y="468"/>
                </a:lnTo>
                <a:lnTo>
                  <a:pt x="42" y="468"/>
                </a:lnTo>
                <a:lnTo>
                  <a:pt x="28" y="466"/>
                </a:lnTo>
                <a:lnTo>
                  <a:pt x="18" y="462"/>
                </a:lnTo>
                <a:lnTo>
                  <a:pt x="10" y="456"/>
                </a:lnTo>
                <a:lnTo>
                  <a:pt x="4" y="450"/>
                </a:lnTo>
                <a:lnTo>
                  <a:pt x="0" y="440"/>
                </a:lnTo>
                <a:lnTo>
                  <a:pt x="0" y="430"/>
                </a:lnTo>
                <a:lnTo>
                  <a:pt x="2" y="420"/>
                </a:lnTo>
                <a:lnTo>
                  <a:pt x="8" y="408"/>
                </a:lnTo>
                <a:lnTo>
                  <a:pt x="152" y="170"/>
                </a:lnTo>
                <a:lnTo>
                  <a:pt x="152" y="34"/>
                </a:lnTo>
                <a:lnTo>
                  <a:pt x="146" y="34"/>
                </a:lnTo>
                <a:lnTo>
                  <a:pt x="146" y="34"/>
                </a:lnTo>
                <a:lnTo>
                  <a:pt x="138" y="32"/>
                </a:lnTo>
                <a:lnTo>
                  <a:pt x="132" y="30"/>
                </a:lnTo>
                <a:lnTo>
                  <a:pt x="128" y="24"/>
                </a:lnTo>
                <a:lnTo>
                  <a:pt x="126" y="18"/>
                </a:lnTo>
                <a:lnTo>
                  <a:pt x="126" y="18"/>
                </a:lnTo>
                <a:lnTo>
                  <a:pt x="128" y="10"/>
                </a:lnTo>
                <a:lnTo>
                  <a:pt x="132" y="6"/>
                </a:lnTo>
                <a:lnTo>
                  <a:pt x="138" y="2"/>
                </a:lnTo>
                <a:lnTo>
                  <a:pt x="146" y="0"/>
                </a:lnTo>
                <a:lnTo>
                  <a:pt x="274" y="0"/>
                </a:lnTo>
                <a:lnTo>
                  <a:pt x="274" y="0"/>
                </a:lnTo>
                <a:lnTo>
                  <a:pt x="280" y="2"/>
                </a:lnTo>
                <a:lnTo>
                  <a:pt x="286" y="6"/>
                </a:lnTo>
                <a:lnTo>
                  <a:pt x="290" y="10"/>
                </a:lnTo>
                <a:lnTo>
                  <a:pt x="292" y="18"/>
                </a:lnTo>
                <a:lnTo>
                  <a:pt x="292" y="18"/>
                </a:lnTo>
                <a:lnTo>
                  <a:pt x="290" y="24"/>
                </a:lnTo>
                <a:lnTo>
                  <a:pt x="286" y="30"/>
                </a:lnTo>
                <a:lnTo>
                  <a:pt x="280" y="32"/>
                </a:lnTo>
                <a:lnTo>
                  <a:pt x="274" y="34"/>
                </a:lnTo>
                <a:lnTo>
                  <a:pt x="268" y="34"/>
                </a:lnTo>
                <a:lnTo>
                  <a:pt x="268" y="170"/>
                </a:lnTo>
                <a:lnTo>
                  <a:pt x="412" y="408"/>
                </a:lnTo>
                <a:lnTo>
                  <a:pt x="412" y="408"/>
                </a:lnTo>
                <a:lnTo>
                  <a:pt x="416" y="420"/>
                </a:lnTo>
                <a:lnTo>
                  <a:pt x="420" y="430"/>
                </a:lnTo>
                <a:lnTo>
                  <a:pt x="420" y="440"/>
                </a:lnTo>
                <a:lnTo>
                  <a:pt x="416" y="450"/>
                </a:lnTo>
                <a:lnTo>
                  <a:pt x="410" y="456"/>
                </a:lnTo>
                <a:lnTo>
                  <a:pt x="402" y="462"/>
                </a:lnTo>
                <a:lnTo>
                  <a:pt x="390" y="466"/>
                </a:lnTo>
                <a:lnTo>
                  <a:pt x="378" y="468"/>
                </a:lnTo>
                <a:lnTo>
                  <a:pt x="378" y="468"/>
                </a:lnTo>
                <a:close/>
                <a:moveTo>
                  <a:pt x="392" y="420"/>
                </a:moveTo>
                <a:lnTo>
                  <a:pt x="250" y="180"/>
                </a:lnTo>
                <a:lnTo>
                  <a:pt x="246" y="176"/>
                </a:lnTo>
                <a:lnTo>
                  <a:pt x="246" y="34"/>
                </a:lnTo>
                <a:lnTo>
                  <a:pt x="174" y="34"/>
                </a:lnTo>
                <a:lnTo>
                  <a:pt x="174" y="176"/>
                </a:lnTo>
                <a:lnTo>
                  <a:pt x="170" y="180"/>
                </a:lnTo>
                <a:lnTo>
                  <a:pt x="26" y="420"/>
                </a:lnTo>
                <a:lnTo>
                  <a:pt x="26" y="420"/>
                </a:lnTo>
                <a:lnTo>
                  <a:pt x="24" y="426"/>
                </a:lnTo>
                <a:lnTo>
                  <a:pt x="22" y="432"/>
                </a:lnTo>
                <a:lnTo>
                  <a:pt x="22" y="436"/>
                </a:lnTo>
                <a:lnTo>
                  <a:pt x="22" y="440"/>
                </a:lnTo>
                <a:lnTo>
                  <a:pt x="22" y="440"/>
                </a:lnTo>
                <a:lnTo>
                  <a:pt x="24" y="442"/>
                </a:lnTo>
                <a:lnTo>
                  <a:pt x="28" y="444"/>
                </a:lnTo>
                <a:lnTo>
                  <a:pt x="34" y="446"/>
                </a:lnTo>
                <a:lnTo>
                  <a:pt x="42" y="446"/>
                </a:lnTo>
                <a:lnTo>
                  <a:pt x="378" y="446"/>
                </a:lnTo>
                <a:lnTo>
                  <a:pt x="378" y="446"/>
                </a:lnTo>
                <a:lnTo>
                  <a:pt x="386" y="446"/>
                </a:lnTo>
                <a:lnTo>
                  <a:pt x="392" y="444"/>
                </a:lnTo>
                <a:lnTo>
                  <a:pt x="396" y="442"/>
                </a:lnTo>
                <a:lnTo>
                  <a:pt x="398" y="440"/>
                </a:lnTo>
                <a:lnTo>
                  <a:pt x="398" y="440"/>
                </a:lnTo>
                <a:lnTo>
                  <a:pt x="398" y="436"/>
                </a:lnTo>
                <a:lnTo>
                  <a:pt x="398" y="432"/>
                </a:lnTo>
                <a:lnTo>
                  <a:pt x="396" y="426"/>
                </a:lnTo>
                <a:lnTo>
                  <a:pt x="392" y="420"/>
                </a:lnTo>
                <a:lnTo>
                  <a:pt x="392" y="42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1" name="ïśḻidé"/>
          <p:cNvSpPr/>
          <p:nvPr>
            <p:custDataLst>
              <p:tags r:id="rId30"/>
            </p:custDataLst>
          </p:nvPr>
        </p:nvSpPr>
        <p:spPr bwMode="auto">
          <a:xfrm>
            <a:off x="9698355" y="3109595"/>
            <a:ext cx="434340" cy="269240"/>
          </a:xfrm>
          <a:custGeom>
            <a:avLst/>
            <a:gdLst>
              <a:gd name="T0" fmla="*/ 0 w 322"/>
              <a:gd name="T1" fmla="*/ 200 h 200"/>
              <a:gd name="T2" fmla="*/ 220 w 322"/>
              <a:gd name="T3" fmla="*/ 28 h 200"/>
              <a:gd name="T4" fmla="*/ 140 w 322"/>
              <a:gd name="T5" fmla="*/ 64 h 200"/>
              <a:gd name="T6" fmla="*/ 134 w 322"/>
              <a:gd name="T7" fmla="*/ 62 h 200"/>
              <a:gd name="T8" fmla="*/ 124 w 322"/>
              <a:gd name="T9" fmla="*/ 52 h 200"/>
              <a:gd name="T10" fmla="*/ 118 w 322"/>
              <a:gd name="T11" fmla="*/ 42 h 200"/>
              <a:gd name="T12" fmla="*/ 116 w 322"/>
              <a:gd name="T13" fmla="*/ 30 h 200"/>
              <a:gd name="T14" fmla="*/ 118 w 322"/>
              <a:gd name="T15" fmla="*/ 24 h 200"/>
              <a:gd name="T16" fmla="*/ 124 w 322"/>
              <a:gd name="T17" fmla="*/ 12 h 200"/>
              <a:gd name="T18" fmla="*/ 134 w 322"/>
              <a:gd name="T19" fmla="*/ 4 h 200"/>
              <a:gd name="T20" fmla="*/ 146 w 322"/>
              <a:gd name="T21" fmla="*/ 0 h 200"/>
              <a:gd name="T22" fmla="*/ 158 w 322"/>
              <a:gd name="T23" fmla="*/ 2 h 200"/>
              <a:gd name="T24" fmla="*/ 164 w 322"/>
              <a:gd name="T25" fmla="*/ 4 h 200"/>
              <a:gd name="T26" fmla="*/ 174 w 322"/>
              <a:gd name="T27" fmla="*/ 12 h 200"/>
              <a:gd name="T28" fmla="*/ 180 w 322"/>
              <a:gd name="T29" fmla="*/ 24 h 200"/>
              <a:gd name="T30" fmla="*/ 182 w 322"/>
              <a:gd name="T31" fmla="*/ 36 h 200"/>
              <a:gd name="T32" fmla="*/ 180 w 322"/>
              <a:gd name="T33" fmla="*/ 42 h 200"/>
              <a:gd name="T34" fmla="*/ 174 w 322"/>
              <a:gd name="T35" fmla="*/ 54 h 200"/>
              <a:gd name="T36" fmla="*/ 164 w 322"/>
              <a:gd name="T37" fmla="*/ 62 h 200"/>
              <a:gd name="T38" fmla="*/ 152 w 322"/>
              <a:gd name="T39" fmla="*/ 64 h 200"/>
              <a:gd name="T40" fmla="*/ 140 w 322"/>
              <a:gd name="T41" fmla="*/ 64 h 200"/>
              <a:gd name="T42" fmla="*/ 190 w 322"/>
              <a:gd name="T43" fmla="*/ 100 h 200"/>
              <a:gd name="T44" fmla="*/ 182 w 322"/>
              <a:gd name="T45" fmla="*/ 96 h 200"/>
              <a:gd name="T46" fmla="*/ 176 w 322"/>
              <a:gd name="T47" fmla="*/ 84 h 200"/>
              <a:gd name="T48" fmla="*/ 178 w 322"/>
              <a:gd name="T49" fmla="*/ 76 h 200"/>
              <a:gd name="T50" fmla="*/ 186 w 322"/>
              <a:gd name="T51" fmla="*/ 66 h 200"/>
              <a:gd name="T52" fmla="*/ 200 w 322"/>
              <a:gd name="T53" fmla="*/ 64 h 200"/>
              <a:gd name="T54" fmla="*/ 206 w 322"/>
              <a:gd name="T55" fmla="*/ 68 h 200"/>
              <a:gd name="T56" fmla="*/ 212 w 322"/>
              <a:gd name="T57" fmla="*/ 80 h 200"/>
              <a:gd name="T58" fmla="*/ 212 w 322"/>
              <a:gd name="T59" fmla="*/ 88 h 200"/>
              <a:gd name="T60" fmla="*/ 204 w 322"/>
              <a:gd name="T61" fmla="*/ 98 h 200"/>
              <a:gd name="T62" fmla="*/ 190 w 322"/>
              <a:gd name="T63"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2" h="200">
                <a:moveTo>
                  <a:pt x="104" y="28"/>
                </a:moveTo>
                <a:lnTo>
                  <a:pt x="0" y="200"/>
                </a:lnTo>
                <a:lnTo>
                  <a:pt x="322" y="200"/>
                </a:lnTo>
                <a:lnTo>
                  <a:pt x="220" y="28"/>
                </a:lnTo>
                <a:lnTo>
                  <a:pt x="104" y="28"/>
                </a:lnTo>
                <a:close/>
                <a:moveTo>
                  <a:pt x="140" y="64"/>
                </a:moveTo>
                <a:lnTo>
                  <a:pt x="140" y="64"/>
                </a:lnTo>
                <a:lnTo>
                  <a:pt x="134" y="62"/>
                </a:lnTo>
                <a:lnTo>
                  <a:pt x="128" y="58"/>
                </a:lnTo>
                <a:lnTo>
                  <a:pt x="124" y="52"/>
                </a:lnTo>
                <a:lnTo>
                  <a:pt x="120" y="48"/>
                </a:lnTo>
                <a:lnTo>
                  <a:pt x="118" y="42"/>
                </a:lnTo>
                <a:lnTo>
                  <a:pt x="116" y="36"/>
                </a:lnTo>
                <a:lnTo>
                  <a:pt x="116" y="30"/>
                </a:lnTo>
                <a:lnTo>
                  <a:pt x="118" y="24"/>
                </a:lnTo>
                <a:lnTo>
                  <a:pt x="118" y="24"/>
                </a:lnTo>
                <a:lnTo>
                  <a:pt x="120" y="16"/>
                </a:lnTo>
                <a:lnTo>
                  <a:pt x="124" y="12"/>
                </a:lnTo>
                <a:lnTo>
                  <a:pt x="128" y="8"/>
                </a:lnTo>
                <a:lnTo>
                  <a:pt x="134" y="4"/>
                </a:lnTo>
                <a:lnTo>
                  <a:pt x="140" y="2"/>
                </a:lnTo>
                <a:lnTo>
                  <a:pt x="146" y="0"/>
                </a:lnTo>
                <a:lnTo>
                  <a:pt x="152" y="0"/>
                </a:lnTo>
                <a:lnTo>
                  <a:pt x="158" y="2"/>
                </a:lnTo>
                <a:lnTo>
                  <a:pt x="158" y="2"/>
                </a:lnTo>
                <a:lnTo>
                  <a:pt x="164" y="4"/>
                </a:lnTo>
                <a:lnTo>
                  <a:pt x="170" y="8"/>
                </a:lnTo>
                <a:lnTo>
                  <a:pt x="174" y="12"/>
                </a:lnTo>
                <a:lnTo>
                  <a:pt x="178" y="18"/>
                </a:lnTo>
                <a:lnTo>
                  <a:pt x="180" y="24"/>
                </a:lnTo>
                <a:lnTo>
                  <a:pt x="182" y="30"/>
                </a:lnTo>
                <a:lnTo>
                  <a:pt x="182" y="36"/>
                </a:lnTo>
                <a:lnTo>
                  <a:pt x="180" y="42"/>
                </a:lnTo>
                <a:lnTo>
                  <a:pt x="180" y="42"/>
                </a:lnTo>
                <a:lnTo>
                  <a:pt x="178" y="48"/>
                </a:lnTo>
                <a:lnTo>
                  <a:pt x="174" y="54"/>
                </a:lnTo>
                <a:lnTo>
                  <a:pt x="170" y="58"/>
                </a:lnTo>
                <a:lnTo>
                  <a:pt x="164" y="62"/>
                </a:lnTo>
                <a:lnTo>
                  <a:pt x="158" y="64"/>
                </a:lnTo>
                <a:lnTo>
                  <a:pt x="152" y="64"/>
                </a:lnTo>
                <a:lnTo>
                  <a:pt x="146" y="64"/>
                </a:lnTo>
                <a:lnTo>
                  <a:pt x="140" y="64"/>
                </a:lnTo>
                <a:lnTo>
                  <a:pt x="140" y="64"/>
                </a:lnTo>
                <a:close/>
                <a:moveTo>
                  <a:pt x="190" y="100"/>
                </a:moveTo>
                <a:lnTo>
                  <a:pt x="190" y="100"/>
                </a:lnTo>
                <a:lnTo>
                  <a:pt x="182" y="96"/>
                </a:lnTo>
                <a:lnTo>
                  <a:pt x="178" y="90"/>
                </a:lnTo>
                <a:lnTo>
                  <a:pt x="176" y="84"/>
                </a:lnTo>
                <a:lnTo>
                  <a:pt x="178" y="76"/>
                </a:lnTo>
                <a:lnTo>
                  <a:pt x="178" y="76"/>
                </a:lnTo>
                <a:lnTo>
                  <a:pt x="180" y="70"/>
                </a:lnTo>
                <a:lnTo>
                  <a:pt x="186" y="66"/>
                </a:lnTo>
                <a:lnTo>
                  <a:pt x="192" y="64"/>
                </a:lnTo>
                <a:lnTo>
                  <a:pt x="200" y="64"/>
                </a:lnTo>
                <a:lnTo>
                  <a:pt x="200" y="64"/>
                </a:lnTo>
                <a:lnTo>
                  <a:pt x="206" y="68"/>
                </a:lnTo>
                <a:lnTo>
                  <a:pt x="210" y="74"/>
                </a:lnTo>
                <a:lnTo>
                  <a:pt x="212" y="80"/>
                </a:lnTo>
                <a:lnTo>
                  <a:pt x="212" y="88"/>
                </a:lnTo>
                <a:lnTo>
                  <a:pt x="212" y="88"/>
                </a:lnTo>
                <a:lnTo>
                  <a:pt x="208" y="94"/>
                </a:lnTo>
                <a:lnTo>
                  <a:pt x="204" y="98"/>
                </a:lnTo>
                <a:lnTo>
                  <a:pt x="196" y="100"/>
                </a:lnTo>
                <a:lnTo>
                  <a:pt x="190" y="100"/>
                </a:lnTo>
                <a:lnTo>
                  <a:pt x="190" y="10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6" name="ïsḷîḍé"/>
          <p:cNvSpPr/>
          <p:nvPr>
            <p:custDataLst>
              <p:tags r:id="rId31"/>
            </p:custDataLst>
          </p:nvPr>
        </p:nvSpPr>
        <p:spPr bwMode="auto">
          <a:xfrm>
            <a:off x="9018270" y="2164080"/>
            <a:ext cx="2120900" cy="1835785"/>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noFill/>
          <a:ln w="31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6" name="ísḷíḑè"/>
          <p:cNvSpPr txBox="1"/>
          <p:nvPr>
            <p:custDataLst>
              <p:tags r:id="rId32"/>
            </p:custDataLst>
          </p:nvPr>
        </p:nvSpPr>
        <p:spPr>
          <a:xfrm>
            <a:off x="349885" y="4308475"/>
            <a:ext cx="3444875" cy="443865"/>
          </a:xfrm>
          <a:prstGeom prst="rect">
            <a:avLst/>
          </a:prstGeom>
          <a:noFill/>
        </p:spPr>
        <p:txBody>
          <a:bodyPr wrap="none" lIns="90000" tIns="46800" rIns="90000" bIns="46800" rtlCol="0" anchor="b" anchorCtr="0">
            <a:normAutofit/>
          </a:bodyPr>
          <a:lstStyle/>
          <a:p>
            <a:pPr algn="ctr"/>
            <a:r>
              <a:rPr lang="zh-CN" altLang="en-US" b="1" dirty="0">
                <a:solidFill>
                  <a:schemeClr val="dk1"/>
                </a:solidFill>
                <a:latin typeface="微软雅黑" panose="020B0503020204020204" charset="-122"/>
                <a:ea typeface="微软雅黑" panose="020B0503020204020204" charset="-122"/>
              </a:rPr>
              <a:t>申请退税前</a:t>
            </a:r>
            <a:endParaRPr lang="zh-CN" altLang="en-US" b="1" dirty="0">
              <a:solidFill>
                <a:schemeClr val="dk1"/>
              </a:solidFill>
              <a:latin typeface="微软雅黑" panose="020B0503020204020204" charset="-122"/>
              <a:ea typeface="微软雅黑" panose="020B0503020204020204" charset="-122"/>
            </a:endParaRPr>
          </a:p>
        </p:txBody>
      </p:sp>
      <p:sp>
        <p:nvSpPr>
          <p:cNvPr id="17" name="ïṡ1iḑè"/>
          <p:cNvSpPr txBox="1"/>
          <p:nvPr>
            <p:custDataLst>
              <p:tags r:id="rId33"/>
            </p:custDataLst>
          </p:nvPr>
        </p:nvSpPr>
        <p:spPr>
          <a:xfrm>
            <a:off x="751205" y="4752340"/>
            <a:ext cx="3444875" cy="1401445"/>
          </a:xfrm>
          <a:prstGeom prst="rect">
            <a:avLst/>
          </a:prstGeom>
          <a:noFill/>
        </p:spPr>
        <p:txBody>
          <a:bodyPr wrap="square" lIns="90000" tIns="46800" rIns="90000" bIns="46800" rtlCol="0">
            <a:normAutofit/>
          </a:bodyPr>
          <a:lstStyle/>
          <a:p>
            <a:pPr>
              <a:lnSpc>
                <a:spcPct val="150000"/>
              </a:lnSpc>
            </a:pPr>
            <a:r>
              <a:rPr lang="en-US" altLang="zh-CN" sz="1600" dirty="0">
                <a:solidFill>
                  <a:schemeClr val="dk1"/>
                </a:solidFill>
                <a:latin typeface="微软雅黑" panose="020B0503020204020204" charset="-122"/>
                <a:ea typeface="微软雅黑" panose="020B0503020204020204" charset="-122"/>
              </a:rPr>
              <a:t>应在规定期限内，完成当期增值税纳税申报后申请留抵退税</a:t>
            </a:r>
            <a:endParaRPr lang="en-US" altLang="zh-CN" sz="1600" dirty="0">
              <a:solidFill>
                <a:schemeClr val="dk1"/>
              </a:solidFill>
              <a:latin typeface="微软雅黑" panose="020B0503020204020204" charset="-122"/>
              <a:ea typeface="微软雅黑" panose="020B0503020204020204" charset="-122"/>
            </a:endParaRPr>
          </a:p>
        </p:txBody>
      </p:sp>
      <p:sp>
        <p:nvSpPr>
          <p:cNvPr id="18" name="ïslîḋè"/>
          <p:cNvSpPr txBox="1"/>
          <p:nvPr>
            <p:custDataLst>
              <p:tags r:id="rId34"/>
            </p:custDataLst>
          </p:nvPr>
        </p:nvSpPr>
        <p:spPr>
          <a:xfrm>
            <a:off x="4373245" y="4308475"/>
            <a:ext cx="3444875" cy="443865"/>
          </a:xfrm>
          <a:prstGeom prst="rect">
            <a:avLst/>
          </a:prstGeom>
          <a:noFill/>
        </p:spPr>
        <p:txBody>
          <a:bodyPr wrap="none" lIns="90000" tIns="46800" rIns="90000" bIns="46800" rtlCol="0" anchor="b" anchorCtr="0">
            <a:normAutofit/>
          </a:bodyPr>
          <a:lstStyle/>
          <a:p>
            <a:pPr algn="ctr"/>
            <a:r>
              <a:rPr lang="zh-CN" altLang="en-US" b="1" dirty="0">
                <a:solidFill>
                  <a:schemeClr val="dk1"/>
                </a:solidFill>
                <a:latin typeface="微软雅黑" panose="020B0503020204020204" charset="-122"/>
                <a:ea typeface="微软雅黑" panose="020B0503020204020204" charset="-122"/>
              </a:rPr>
              <a:t>申请退税时</a:t>
            </a:r>
            <a:endParaRPr lang="zh-CN" altLang="en-US" b="1" dirty="0">
              <a:solidFill>
                <a:schemeClr val="dk1"/>
              </a:solidFill>
              <a:latin typeface="微软雅黑" panose="020B0503020204020204" charset="-122"/>
              <a:ea typeface="微软雅黑" panose="020B0503020204020204" charset="-122"/>
            </a:endParaRPr>
          </a:p>
        </p:txBody>
      </p:sp>
      <p:sp>
        <p:nvSpPr>
          <p:cNvPr id="20" name="ïSḻîḓe"/>
          <p:cNvSpPr txBox="1"/>
          <p:nvPr>
            <p:custDataLst>
              <p:tags r:id="rId35"/>
            </p:custDataLst>
          </p:nvPr>
        </p:nvSpPr>
        <p:spPr>
          <a:xfrm>
            <a:off x="8343265" y="4308475"/>
            <a:ext cx="3444875" cy="443865"/>
          </a:xfrm>
          <a:prstGeom prst="rect">
            <a:avLst/>
          </a:prstGeom>
          <a:noFill/>
        </p:spPr>
        <p:txBody>
          <a:bodyPr wrap="none" lIns="90000" tIns="46800" rIns="90000" bIns="46800" rtlCol="0" anchor="b" anchorCtr="0">
            <a:normAutofit/>
          </a:bodyPr>
          <a:lstStyle/>
          <a:p>
            <a:pPr algn="ctr"/>
            <a:r>
              <a:rPr lang="zh-CN" altLang="en-US" b="1" dirty="0">
                <a:solidFill>
                  <a:schemeClr val="dk1"/>
                </a:solidFill>
                <a:latin typeface="微软雅黑" panose="020B0503020204020204" charset="-122"/>
                <a:ea typeface="微软雅黑" panose="020B0503020204020204" charset="-122"/>
              </a:rPr>
              <a:t>申请退税后</a:t>
            </a:r>
            <a:endParaRPr lang="zh-CN" altLang="en-US" b="1" dirty="0">
              <a:solidFill>
                <a:schemeClr val="dk1"/>
              </a:solidFill>
              <a:latin typeface="微软雅黑" panose="020B0503020204020204" charset="-122"/>
              <a:ea typeface="微软雅黑" panose="020B0503020204020204" charset="-122"/>
            </a:endParaRPr>
          </a:p>
        </p:txBody>
      </p:sp>
      <p:sp>
        <p:nvSpPr>
          <p:cNvPr id="21" name="îsḻídê"/>
          <p:cNvSpPr txBox="1"/>
          <p:nvPr>
            <p:custDataLst>
              <p:tags r:id="rId36"/>
            </p:custDataLst>
          </p:nvPr>
        </p:nvSpPr>
        <p:spPr>
          <a:xfrm>
            <a:off x="7995920" y="4751705"/>
            <a:ext cx="4063365" cy="1150620"/>
          </a:xfrm>
          <a:prstGeom prst="rect">
            <a:avLst/>
          </a:prstGeom>
          <a:noFill/>
        </p:spPr>
        <p:txBody>
          <a:bodyPr wrap="square" lIns="90000" tIns="46800" rIns="90000" bIns="46800" rtlCol="0">
            <a:noAutofit/>
          </a:bodyPr>
          <a:lstStyle/>
          <a:p>
            <a:pPr marL="171450" indent="-171450" algn="l">
              <a:lnSpc>
                <a:spcPct val="150000"/>
              </a:lnSpc>
              <a:buFont typeface="Arial" panose="020B0604020202020204" pitchFamily="34" charset="0"/>
              <a:buChar char="•"/>
            </a:pPr>
            <a:r>
              <a:rPr lang="en-US" altLang="zh-CN" sz="1300" dirty="0">
                <a:solidFill>
                  <a:schemeClr val="dk1"/>
                </a:solidFill>
                <a:latin typeface="微软雅黑" panose="020B0503020204020204" charset="-122"/>
                <a:ea typeface="微软雅黑" panose="020B0503020204020204" charset="-122"/>
                <a:cs typeface="微软雅黑" panose="020B0503020204020204" charset="-122"/>
              </a:rPr>
              <a:t>应相应调减当期留抵税额</a:t>
            </a:r>
            <a:endParaRPr lang="en-US" altLang="zh-CN" sz="1300" dirty="0">
              <a:solidFill>
                <a:schemeClr val="dk1"/>
              </a:solidFill>
              <a:latin typeface="微软雅黑" panose="020B0503020204020204" charset="-122"/>
              <a:ea typeface="微软雅黑" panose="020B0503020204020204" charset="-122"/>
              <a:cs typeface="微软雅黑" panose="020B0503020204020204" charset="-122"/>
            </a:endParaRPr>
          </a:p>
          <a:p>
            <a:pPr marL="171450" indent="-171450" algn="l">
              <a:lnSpc>
                <a:spcPct val="150000"/>
              </a:lnSpc>
              <a:buFont typeface="Arial" panose="020B0604020202020204" pitchFamily="34" charset="0"/>
              <a:buChar char="•"/>
            </a:pPr>
            <a:r>
              <a:rPr lang="en-US" altLang="zh-CN" sz="1300" dirty="0">
                <a:solidFill>
                  <a:schemeClr val="dk1"/>
                </a:solidFill>
                <a:latin typeface="微软雅黑" panose="020B0503020204020204" charset="-122"/>
                <a:ea typeface="微软雅黑" panose="020B0503020204020204" charset="-122"/>
                <a:cs typeface="微软雅黑" panose="020B0503020204020204" charset="-122"/>
              </a:rPr>
              <a:t>收到税务机关准予留抵退税的《税务事项通知书》当期</a:t>
            </a:r>
            <a:endParaRPr lang="en-US" altLang="zh-CN" sz="1300" dirty="0">
              <a:solidFill>
                <a:schemeClr val="dk1"/>
              </a:solidFill>
              <a:latin typeface="微软雅黑" panose="020B0503020204020204" charset="-122"/>
              <a:ea typeface="微软雅黑" panose="020B0503020204020204" charset="-122"/>
              <a:cs typeface="微软雅黑" panose="020B0503020204020204" charset="-122"/>
            </a:endParaRPr>
          </a:p>
          <a:p>
            <a:pPr marL="171450" indent="-171450" algn="l">
              <a:lnSpc>
                <a:spcPct val="150000"/>
              </a:lnSpc>
              <a:buFont typeface="Arial" panose="020B0604020202020204" pitchFamily="34" charset="0"/>
              <a:buChar char="•"/>
            </a:pPr>
            <a:r>
              <a:rPr lang="en-US" altLang="zh-CN" sz="1300" dirty="0">
                <a:solidFill>
                  <a:schemeClr val="dk1"/>
                </a:solidFill>
                <a:latin typeface="微软雅黑" panose="020B0503020204020204" charset="-122"/>
                <a:ea typeface="微软雅黑" panose="020B0503020204020204" charset="-122"/>
                <a:cs typeface="微软雅黑" panose="020B0503020204020204" charset="-122"/>
              </a:rPr>
              <a:t>相应填写《增值税及附加税费申报表附列资料（二）（本期进项税额明细）》第22栏“上期留抵税额退税”</a:t>
            </a:r>
            <a:endParaRPr lang="en-US" altLang="zh-CN" sz="1300" dirty="0">
              <a:solidFill>
                <a:schemeClr val="dk1"/>
              </a:solidFill>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custDataLst>
              <p:tags r:id="rId37"/>
            </p:custDataLst>
          </p:nvPr>
        </p:nvCxnSpPr>
        <p:spPr>
          <a:xfrm>
            <a:off x="4284980" y="4530090"/>
            <a:ext cx="0" cy="170561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38"/>
            </p:custDataLst>
          </p:nvPr>
        </p:nvCxnSpPr>
        <p:spPr>
          <a:xfrm>
            <a:off x="7907020" y="4530090"/>
            <a:ext cx="0" cy="170561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0" name="í$1íḋé"/>
          <p:cNvSpPr txBox="1"/>
          <p:nvPr>
            <p:custDataLst>
              <p:tags r:id="rId39"/>
            </p:custDataLst>
          </p:nvPr>
        </p:nvSpPr>
        <p:spPr>
          <a:xfrm>
            <a:off x="669925" y="895350"/>
            <a:ext cx="6596380" cy="560705"/>
          </a:xfrm>
          <a:prstGeom prst="rect">
            <a:avLst/>
          </a:prstGeom>
          <a:noFill/>
        </p:spPr>
        <p:txBody>
          <a:bodyPr wrap="square" lIns="90000" tIns="46800" rIns="90000" bIns="46800" rtlCol="0">
            <a:noAutofit/>
          </a:bodyPr>
          <a:p>
            <a:pPr algn="just">
              <a:lnSpc>
                <a:spcPct val="150000"/>
              </a:lnSpc>
            </a:pP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rPr>
              <a:t>一、纳税人申请留抵退税环节   </a:t>
            </a:r>
            <a:endPar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0" name="文本框 49"/>
          <p:cNvSpPr txBox="1"/>
          <p:nvPr>
            <p:custDataLst>
              <p:tags r:id="rId40"/>
            </p:custDataLst>
          </p:nvPr>
        </p:nvSpPr>
        <p:spPr>
          <a:xfrm>
            <a:off x="1124585" y="1589405"/>
            <a:ext cx="4589145" cy="368300"/>
          </a:xfrm>
          <a:prstGeom prst="rect">
            <a:avLst/>
          </a:prstGeom>
          <a:noFill/>
        </p:spPr>
        <p:txBody>
          <a:bodyPr wrap="square" rtlCol="0">
            <a:spAutoFit/>
          </a:bodyPr>
          <a:p>
            <a:r>
              <a:rPr lang="zh-CN" altLang="en-US" b="1" dirty="0">
                <a:solidFill>
                  <a:schemeClr val="dk1"/>
                </a:solidFill>
                <a:latin typeface="微软雅黑" panose="020B0503020204020204" charset="-122"/>
                <a:ea typeface="微软雅黑" panose="020B0503020204020204" charset="-122"/>
                <a:sym typeface="+mn-ea"/>
              </a:rPr>
              <a:t>（一）与纳税申报的衔接</a:t>
            </a:r>
            <a:endParaRPr lang="zh-CN" altLang="en-US" b="1" dirty="0">
              <a:solidFill>
                <a:schemeClr val="dk1"/>
              </a:solidFill>
              <a:latin typeface="微软雅黑" panose="020B0503020204020204" charset="-122"/>
              <a:ea typeface="微软雅黑" panose="020B0503020204020204" charset="-122"/>
              <a:sym typeface="+mn-ea"/>
            </a:endParaRPr>
          </a:p>
        </p:txBody>
      </p:sp>
      <p:pic>
        <p:nvPicPr>
          <p:cNvPr id="3" name="图片 2" descr="b21bb051f8198618367aaf0f34a239738bd4b21c48a2"/>
          <p:cNvPicPr>
            <a:picLocks noChangeAspect="1"/>
          </p:cNvPicPr>
          <p:nvPr/>
        </p:nvPicPr>
        <p:blipFill>
          <a:blip r:embed="rId41"/>
          <a:stretch>
            <a:fillRect/>
          </a:stretch>
        </p:blipFill>
        <p:spPr>
          <a:xfrm>
            <a:off x="9617710" y="139700"/>
            <a:ext cx="1313815" cy="759460"/>
          </a:xfrm>
          <a:prstGeom prst="rect">
            <a:avLst/>
          </a:prstGeom>
        </p:spPr>
      </p:pic>
      <p:sp>
        <p:nvSpPr>
          <p:cNvPr id="4" name="文本框 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4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3"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en-US" altLang="zh-CN">
                <a:solidFill>
                  <a:schemeClr val="accent1"/>
                </a:solidFill>
                <a:latin typeface="微软雅黑" panose="020B0503020204020204" charset="-122"/>
                <a:ea typeface="微软雅黑" panose="020B0503020204020204" charset="-122"/>
                <a:sym typeface="+mn-ea"/>
              </a:rPr>
              <a:t>政策衔接问题</a:t>
            </a:r>
            <a:endParaRPr lang="en-US" altLang="zh-CN">
              <a:solidFill>
                <a:schemeClr val="accent1"/>
              </a:solidFill>
              <a:latin typeface="微软雅黑" panose="020B0503020204020204" charset="-122"/>
              <a:ea typeface="微软雅黑" panose="020B0503020204020204" charset="-122"/>
              <a:sym typeface="+mn-ea"/>
            </a:endParaRPr>
          </a:p>
        </p:txBody>
      </p:sp>
      <p:sp>
        <p:nvSpPr>
          <p:cNvPr id="6" name="í$liḋé"/>
          <p:cNvSpPr/>
          <p:nvPr>
            <p:custDataLst>
              <p:tags r:id="rId3"/>
            </p:custDataLst>
          </p:nvPr>
        </p:nvSpPr>
        <p:spPr bwMode="auto">
          <a:xfrm>
            <a:off x="4232275" y="1598295"/>
            <a:ext cx="3703955" cy="3703955"/>
          </a:xfrm>
          <a:prstGeom prst="ellipse">
            <a:avLst/>
          </a:prstGeom>
          <a:noFill/>
          <a:ln w="76200">
            <a:solidFill>
              <a:schemeClr val="dk2">
                <a:lumMod val="40000"/>
                <a:lumOff val="60000"/>
              </a:schemeClr>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7" name="ïṩḷíḍé"/>
          <p:cNvSpPr txBox="1"/>
          <p:nvPr>
            <p:custDataLst>
              <p:tags r:id="rId4"/>
            </p:custDataLst>
          </p:nvPr>
        </p:nvSpPr>
        <p:spPr bwMode="auto">
          <a:xfrm>
            <a:off x="4784090" y="2982595"/>
            <a:ext cx="2581275" cy="371475"/>
          </a:xfrm>
          <a:prstGeom prst="rect">
            <a:avLst/>
          </a:prstGeom>
          <a:noFill/>
        </p:spPr>
        <p:txBody>
          <a:bodyPr wrap="none" lIns="90000" tIns="46800" rIns="90000" bIns="46800">
            <a:normAutofit fontScale="90000"/>
          </a:bodyPr>
          <a:lstStyle/>
          <a:p>
            <a:pPr algn="ctr" latinLnBrk="0"/>
            <a:r>
              <a:rPr lang="zh-CN" altLang="en-US" b="1" dirty="0">
                <a:solidFill>
                  <a:schemeClr val="dk1"/>
                </a:solidFill>
                <a:latin typeface="微软雅黑" panose="020B0503020204020204" charset="-122"/>
                <a:ea typeface="微软雅黑" panose="020B0503020204020204" charset="-122"/>
                <a:sym typeface="+mn-ea"/>
              </a:rPr>
              <a:t>与出口退税的衔接</a:t>
            </a:r>
            <a:endParaRPr lang="zh-CN" altLang="en-US" sz="1800" b="1" dirty="0">
              <a:solidFill>
                <a:schemeClr val="dk1"/>
              </a:solidFill>
              <a:effectLst/>
              <a:latin typeface="微软雅黑" panose="020B0503020204020204" charset="-122"/>
              <a:ea typeface="微软雅黑" panose="020B0503020204020204" charset="-122"/>
              <a:sym typeface="+mn-ea"/>
            </a:endParaRPr>
          </a:p>
        </p:txBody>
      </p:sp>
      <p:sp>
        <p:nvSpPr>
          <p:cNvPr id="32" name="îš1ïḑe"/>
          <p:cNvSpPr/>
          <p:nvPr>
            <p:custDataLst>
              <p:tags r:id="rId5"/>
            </p:custDataLst>
          </p:nvPr>
        </p:nvSpPr>
        <p:spPr bwMode="auto">
          <a:xfrm>
            <a:off x="7536180" y="2279650"/>
            <a:ext cx="722630" cy="722630"/>
          </a:xfrm>
          <a:prstGeom prst="ellipse">
            <a:avLst/>
          </a:prstGeom>
          <a:solidFill>
            <a:schemeClr val="accent1"/>
          </a:solidFill>
          <a:ln w="19050">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3" name="íŝ1îḍe"/>
          <p:cNvSpPr/>
          <p:nvPr>
            <p:custDataLst>
              <p:tags r:id="rId6"/>
            </p:custDataLst>
          </p:nvPr>
        </p:nvSpPr>
        <p:spPr bwMode="auto">
          <a:xfrm>
            <a:off x="7571740" y="2315210"/>
            <a:ext cx="652145" cy="652145"/>
          </a:xfrm>
          <a:prstGeom prst="ellipse">
            <a:avLst/>
          </a:prstGeom>
          <a:solidFill>
            <a:schemeClr val="lt1"/>
          </a:solidFill>
          <a:ln w="19050">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4" name="îṩḷïďè"/>
          <p:cNvSpPr/>
          <p:nvPr>
            <p:custDataLst>
              <p:tags r:id="rId7"/>
            </p:custDataLst>
          </p:nvPr>
        </p:nvSpPr>
        <p:spPr bwMode="auto">
          <a:xfrm>
            <a:off x="7644130" y="2402840"/>
            <a:ext cx="493395" cy="493395"/>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0" name="íṡľiḍé"/>
          <p:cNvSpPr/>
          <p:nvPr>
            <p:custDataLst>
              <p:tags r:id="rId8"/>
            </p:custDataLst>
          </p:nvPr>
        </p:nvSpPr>
        <p:spPr bwMode="auto">
          <a:xfrm>
            <a:off x="3945890" y="2277110"/>
            <a:ext cx="722630" cy="722630"/>
          </a:xfrm>
          <a:prstGeom prst="ellipse">
            <a:avLst/>
          </a:prstGeom>
          <a:solidFill>
            <a:schemeClr val="accent2"/>
          </a:solidFill>
          <a:ln w="19050">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1" name="ïṧḻidê"/>
          <p:cNvSpPr/>
          <p:nvPr>
            <p:custDataLst>
              <p:tags r:id="rId9"/>
            </p:custDataLst>
          </p:nvPr>
        </p:nvSpPr>
        <p:spPr bwMode="auto">
          <a:xfrm>
            <a:off x="3981450" y="2312670"/>
            <a:ext cx="652145" cy="652145"/>
          </a:xfrm>
          <a:prstGeom prst="ellipse">
            <a:avLst/>
          </a:prstGeom>
          <a:solidFill>
            <a:schemeClr val="lt1"/>
          </a:solidFill>
          <a:ln w="19050">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9" name="í$ḷídè"/>
          <p:cNvSpPr/>
          <p:nvPr>
            <p:custDataLst>
              <p:tags r:id="rId10"/>
            </p:custDataLst>
          </p:nvPr>
        </p:nvSpPr>
        <p:spPr bwMode="auto">
          <a:xfrm>
            <a:off x="4060825" y="2392045"/>
            <a:ext cx="493395" cy="493395"/>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6" name="îṩļïḓé"/>
          <p:cNvSpPr/>
          <p:nvPr>
            <p:custDataLst>
              <p:tags r:id="rId11"/>
            </p:custDataLst>
          </p:nvPr>
        </p:nvSpPr>
        <p:spPr bwMode="auto">
          <a:xfrm>
            <a:off x="7543165" y="3893820"/>
            <a:ext cx="722630" cy="722630"/>
          </a:xfrm>
          <a:prstGeom prst="ellipse">
            <a:avLst/>
          </a:prstGeom>
          <a:solidFill>
            <a:schemeClr val="accent4"/>
          </a:solidFill>
          <a:ln w="19050">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7" name="î$1îḓe"/>
          <p:cNvSpPr/>
          <p:nvPr>
            <p:custDataLst>
              <p:tags r:id="rId12"/>
            </p:custDataLst>
          </p:nvPr>
        </p:nvSpPr>
        <p:spPr bwMode="auto">
          <a:xfrm>
            <a:off x="7578725" y="3929380"/>
            <a:ext cx="652145" cy="652145"/>
          </a:xfrm>
          <a:prstGeom prst="ellipse">
            <a:avLst/>
          </a:prstGeom>
          <a:solidFill>
            <a:schemeClr val="lt1"/>
          </a:solidFill>
          <a:ln w="19050">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5" name="îṧ1ïḓê"/>
          <p:cNvSpPr/>
          <p:nvPr>
            <p:custDataLst>
              <p:tags r:id="rId13"/>
            </p:custDataLst>
          </p:nvPr>
        </p:nvSpPr>
        <p:spPr bwMode="auto">
          <a:xfrm>
            <a:off x="7658100" y="4008755"/>
            <a:ext cx="493395" cy="493395"/>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accent4"/>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1" name="íṥľídê"/>
          <p:cNvSpPr/>
          <p:nvPr>
            <p:custDataLst>
              <p:tags r:id="rId14"/>
            </p:custDataLst>
          </p:nvPr>
        </p:nvSpPr>
        <p:spPr bwMode="auto">
          <a:xfrm>
            <a:off x="3945890" y="3895725"/>
            <a:ext cx="722630" cy="722630"/>
          </a:xfrm>
          <a:prstGeom prst="ellipse">
            <a:avLst/>
          </a:prstGeom>
          <a:solidFill>
            <a:schemeClr val="accent3"/>
          </a:solidFill>
          <a:ln w="19050">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2" name="íśļiḍe"/>
          <p:cNvSpPr/>
          <p:nvPr>
            <p:custDataLst>
              <p:tags r:id="rId15"/>
            </p:custDataLst>
          </p:nvPr>
        </p:nvSpPr>
        <p:spPr bwMode="auto">
          <a:xfrm>
            <a:off x="3981450" y="3931285"/>
            <a:ext cx="652145" cy="652145"/>
          </a:xfrm>
          <a:prstGeom prst="ellipse">
            <a:avLst/>
          </a:prstGeom>
          <a:solidFill>
            <a:schemeClr val="lt1"/>
          </a:solidFill>
          <a:ln w="19050">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3" name="íṡľíḋè"/>
          <p:cNvSpPr/>
          <p:nvPr>
            <p:custDataLst>
              <p:tags r:id="rId16"/>
            </p:custDataLst>
          </p:nvPr>
        </p:nvSpPr>
        <p:spPr bwMode="auto">
          <a:xfrm>
            <a:off x="4060825" y="4010660"/>
            <a:ext cx="493395" cy="493395"/>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3"/>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4" name="îs1ïḍè"/>
          <p:cNvSpPr txBox="1"/>
          <p:nvPr>
            <p:custDataLst>
              <p:tags r:id="rId17"/>
            </p:custDataLst>
          </p:nvPr>
        </p:nvSpPr>
        <p:spPr bwMode="auto">
          <a:xfrm>
            <a:off x="8265795" y="4232910"/>
            <a:ext cx="2980690" cy="892810"/>
          </a:xfrm>
          <a:prstGeom prst="rect">
            <a:avLst/>
          </a:prstGeom>
          <a:noFill/>
        </p:spPr>
        <p:txBody>
          <a:bodyPr wrap="square" lIns="90000" tIns="46800" rIns="90000" bIns="46800">
            <a:noAutofit/>
          </a:bodyPr>
          <a:lstStyle/>
          <a:p>
            <a:pPr indent="0">
              <a:lnSpc>
                <a:spcPct val="170000"/>
              </a:lnSpc>
              <a:spcBef>
                <a:spcPct val="0"/>
              </a:spcBef>
              <a:buNone/>
            </a:pPr>
            <a:r>
              <a:rPr lang="en-US" altLang="zh-CN" sz="1600" dirty="0">
                <a:solidFill>
                  <a:schemeClr val="dk1"/>
                </a:solidFill>
                <a:latin typeface="微软雅黑" panose="020B0503020204020204" charset="-122"/>
                <a:ea typeface="微软雅黑" panose="020B0503020204020204" charset="-122"/>
              </a:rPr>
              <a:t>待税务机关核准免抵退税应退税额后</a:t>
            </a:r>
            <a:endParaRPr lang="en-US" altLang="zh-CN" sz="1600" dirty="0">
              <a:solidFill>
                <a:schemeClr val="dk1"/>
              </a:solidFill>
              <a:latin typeface="微软雅黑" panose="020B0503020204020204" charset="-122"/>
              <a:ea typeface="微软雅黑" panose="020B0503020204020204" charset="-122"/>
            </a:endParaRPr>
          </a:p>
        </p:txBody>
      </p:sp>
      <p:sp>
        <p:nvSpPr>
          <p:cNvPr id="15" name="ïṡľïdé"/>
          <p:cNvSpPr txBox="1"/>
          <p:nvPr>
            <p:custDataLst>
              <p:tags r:id="rId18"/>
            </p:custDataLst>
          </p:nvPr>
        </p:nvSpPr>
        <p:spPr bwMode="auto">
          <a:xfrm>
            <a:off x="8258810" y="2277110"/>
            <a:ext cx="2980690" cy="340995"/>
          </a:xfrm>
          <a:prstGeom prst="rect">
            <a:avLst/>
          </a:prstGeom>
          <a:noFill/>
        </p:spPr>
        <p:txBody>
          <a:bodyPr wrap="none" lIns="90000" tIns="46800" rIns="90000" bIns="46800">
            <a:noAutofit/>
          </a:bodyPr>
          <a:lstStyle/>
          <a:p>
            <a:pPr algn="l" latinLnBrk="0"/>
            <a:r>
              <a:rPr lang="zh-CN" altLang="en-US" b="1" dirty="0">
                <a:solidFill>
                  <a:schemeClr val="dk1"/>
                </a:solidFill>
                <a:effectLst/>
                <a:latin typeface="微软雅黑" panose="020B0503020204020204" charset="-122"/>
                <a:ea typeface="微软雅黑" panose="020B0503020204020204" charset="-122"/>
                <a:sym typeface="+mn-ea"/>
              </a:rPr>
              <a:t>再</a:t>
            </a:r>
            <a:r>
              <a:rPr lang="en-US" altLang="zh-CN" b="1" dirty="0">
                <a:solidFill>
                  <a:schemeClr val="dk1"/>
                </a:solidFill>
                <a:effectLst/>
                <a:latin typeface="微软雅黑" panose="020B0503020204020204" charset="-122"/>
                <a:ea typeface="微软雅黑" panose="020B0503020204020204" charset="-122"/>
                <a:sym typeface="+mn-ea"/>
              </a:rPr>
              <a:t>申请退还留抵税额</a:t>
            </a:r>
            <a:endParaRPr lang="en-US" altLang="zh-CN" b="1" dirty="0">
              <a:solidFill>
                <a:schemeClr val="dk1"/>
              </a:solidFill>
              <a:effectLst/>
              <a:latin typeface="微软雅黑" panose="020B0503020204020204" charset="-122"/>
              <a:ea typeface="微软雅黑" panose="020B0503020204020204" charset="-122"/>
              <a:sym typeface="+mn-ea"/>
            </a:endParaRPr>
          </a:p>
        </p:txBody>
      </p:sp>
      <p:sp>
        <p:nvSpPr>
          <p:cNvPr id="16" name="ïśľïḑé"/>
          <p:cNvSpPr txBox="1"/>
          <p:nvPr>
            <p:custDataLst>
              <p:tags r:id="rId19"/>
            </p:custDataLst>
          </p:nvPr>
        </p:nvSpPr>
        <p:spPr bwMode="auto">
          <a:xfrm>
            <a:off x="8258810" y="2617470"/>
            <a:ext cx="2980690" cy="892810"/>
          </a:xfrm>
          <a:prstGeom prst="rect">
            <a:avLst/>
          </a:prstGeom>
          <a:noFill/>
        </p:spPr>
        <p:txBody>
          <a:bodyPr wrap="square" lIns="90000" tIns="46800" rIns="90000" bIns="46800">
            <a:normAutofit/>
          </a:bodyPr>
          <a:lstStyle/>
          <a:p>
            <a:pPr marL="171450" indent="-171450">
              <a:lnSpc>
                <a:spcPct val="170000"/>
              </a:lnSpc>
              <a:spcBef>
                <a:spcPct val="0"/>
              </a:spcBef>
              <a:buFont typeface="Arial" panose="020B0604020202020204" pitchFamily="34" charset="0"/>
              <a:buChar char="•"/>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sym typeface="+mn-ea"/>
              </a:rPr>
              <a:t>免抵退税办理完毕后仍符合14号公告规定条件的</a:t>
            </a: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18" name="îṡļîḋè"/>
          <p:cNvSpPr txBox="1"/>
          <p:nvPr>
            <p:custDataLst>
              <p:tags r:id="rId20"/>
            </p:custDataLst>
          </p:nvPr>
        </p:nvSpPr>
        <p:spPr bwMode="auto">
          <a:xfrm>
            <a:off x="767080" y="4305935"/>
            <a:ext cx="3464560" cy="1505585"/>
          </a:xfrm>
          <a:prstGeom prst="rect">
            <a:avLst/>
          </a:prstGeom>
          <a:noFill/>
        </p:spPr>
        <p:txBody>
          <a:bodyPr wrap="square" lIns="90000" tIns="46800" rIns="90000" bIns="46800">
            <a:normAutofit fontScale="90000" lnSpcReduction="20000"/>
          </a:bodyPr>
          <a:lstStyle/>
          <a:p>
            <a:pPr marL="171450" indent="-171450" algn="l">
              <a:lnSpc>
                <a:spcPct val="170000"/>
              </a:lnSpc>
              <a:spcBef>
                <a:spcPct val="0"/>
              </a:spcBef>
              <a:buFont typeface="Arial" panose="020B0604020202020204" pitchFamily="34" charset="0"/>
              <a:buChar char="•"/>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同一申报期既申报免抵退税又申请办理留抵退税</a:t>
            </a: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endParaRPr>
          </a:p>
          <a:p>
            <a:pPr marL="171450" indent="-171450" algn="l">
              <a:lnSpc>
                <a:spcPct val="170000"/>
              </a:lnSpc>
              <a:spcBef>
                <a:spcPct val="0"/>
              </a:spcBef>
              <a:buFont typeface="Arial" panose="020B0604020202020204" pitchFamily="34" charset="0"/>
              <a:buChar char="•"/>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申请办理留抵退税时存在尚未经税务机关核准的免抵退税应退税额</a:t>
            </a: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endParaRPr>
          </a:p>
          <a:p>
            <a:pPr indent="0" algn="r">
              <a:lnSpc>
                <a:spcPct val="170000"/>
              </a:lnSpc>
              <a:spcBef>
                <a:spcPct val="0"/>
              </a:spcBef>
              <a:buFont typeface="Arial" panose="020B0604020202020204" pitchFamily="34" charset="0"/>
              <a:buNone/>
            </a:pPr>
            <a:r>
              <a:rPr lang="en-US" altLang="zh-CN" sz="1000" dirty="0">
                <a:solidFill>
                  <a:schemeClr val="dk1"/>
                </a:solidFill>
                <a:latin typeface="微软雅黑" panose="020B0503020204020204" charset="-122"/>
                <a:ea typeface="微软雅黑" panose="020B0503020204020204" charset="-122"/>
                <a:cs typeface="微软雅黑" panose="020B0503020204020204" charset="-122"/>
              </a:rPr>
              <a:t>.</a:t>
            </a:r>
            <a:endParaRPr lang="en-US" altLang="zh-CN" sz="10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9" name="iṡḻiḓe"/>
          <p:cNvSpPr txBox="1"/>
          <p:nvPr>
            <p:custDataLst>
              <p:tags r:id="rId21"/>
            </p:custDataLst>
          </p:nvPr>
        </p:nvSpPr>
        <p:spPr bwMode="auto">
          <a:xfrm>
            <a:off x="965835" y="2277110"/>
            <a:ext cx="2980055" cy="340995"/>
          </a:xfrm>
          <a:prstGeom prst="rect">
            <a:avLst/>
          </a:prstGeom>
          <a:noFill/>
        </p:spPr>
        <p:txBody>
          <a:bodyPr wrap="none" lIns="90000" tIns="46800" rIns="90000" bIns="46800">
            <a:noAutofit/>
          </a:bodyPr>
          <a:lstStyle/>
          <a:p>
            <a:pPr algn="r" latinLnBrk="0"/>
            <a:r>
              <a:rPr lang="en-US" altLang="zh-CN" b="1" dirty="0">
                <a:solidFill>
                  <a:schemeClr val="dk1"/>
                </a:solidFill>
                <a:effectLst/>
                <a:latin typeface="微软雅黑" panose="020B0503020204020204" charset="-122"/>
                <a:ea typeface="微软雅黑" panose="020B0503020204020204" charset="-122"/>
              </a:rPr>
              <a:t>先办理免抵退税</a:t>
            </a:r>
            <a:endParaRPr lang="en-US" altLang="zh-CN" b="1" dirty="0">
              <a:solidFill>
                <a:schemeClr val="dk1"/>
              </a:solidFill>
              <a:effectLst/>
              <a:latin typeface="微软雅黑" panose="020B0503020204020204" charset="-122"/>
              <a:ea typeface="微软雅黑" panose="020B0503020204020204" charset="-122"/>
            </a:endParaRPr>
          </a:p>
        </p:txBody>
      </p:sp>
      <p:sp>
        <p:nvSpPr>
          <p:cNvPr id="20" name="îṥḻíḋê"/>
          <p:cNvSpPr txBox="1"/>
          <p:nvPr/>
        </p:nvSpPr>
        <p:spPr bwMode="auto">
          <a:xfrm>
            <a:off x="965835" y="2617470"/>
            <a:ext cx="2980055" cy="892810"/>
          </a:xfrm>
          <a:prstGeom prst="rect">
            <a:avLst/>
          </a:prstGeom>
          <a:noFill/>
        </p:spPr>
        <p:txBody>
          <a:bodyPr wrap="square" lIns="90000" tIns="46800" rIns="90000" bIns="46800">
            <a:normAutofit/>
          </a:bodyPr>
          <a:lstStyle/>
          <a:p>
            <a:pPr marL="171450" indent="-171450" algn="r">
              <a:lnSpc>
                <a:spcPct val="170000"/>
              </a:lnSpc>
              <a:spcBef>
                <a:spcPct val="0"/>
              </a:spcBef>
              <a:buFont typeface="Arial" panose="020B0604020202020204" pitchFamily="34" charset="0"/>
              <a:buChar char="•"/>
            </a:pPr>
            <a:r>
              <a:rPr lang="en-US" altLang="zh-CN" sz="1600" dirty="0">
                <a:solidFill>
                  <a:srgbClr val="000000"/>
                </a:solidFill>
                <a:latin typeface="微软雅黑" panose="020B0503020204020204" charset="-122"/>
                <a:ea typeface="微软雅黑" panose="020B0503020204020204" charset="-122"/>
              </a:rPr>
              <a:t>免抵退税零申报</a:t>
            </a:r>
            <a:endParaRPr lang="en-US" altLang="zh-CN" sz="1600" dirty="0">
              <a:solidFill>
                <a:srgbClr val="000000"/>
              </a:solidFill>
              <a:latin typeface="微软雅黑" panose="020B0503020204020204" charset="-122"/>
              <a:ea typeface="微软雅黑" panose="020B0503020204020204" charset="-122"/>
            </a:endParaRPr>
          </a:p>
        </p:txBody>
      </p:sp>
      <p:sp>
        <p:nvSpPr>
          <p:cNvPr id="50" name="文本框 49"/>
          <p:cNvSpPr txBox="1"/>
          <p:nvPr>
            <p:custDataLst>
              <p:tags r:id="rId22"/>
            </p:custDataLst>
          </p:nvPr>
        </p:nvSpPr>
        <p:spPr>
          <a:xfrm>
            <a:off x="1076325" y="1229995"/>
            <a:ext cx="4589145" cy="368300"/>
          </a:xfrm>
          <a:prstGeom prst="rect">
            <a:avLst/>
          </a:prstGeom>
          <a:noFill/>
        </p:spPr>
        <p:txBody>
          <a:bodyPr wrap="square" rtlCol="0">
            <a:spAutoFit/>
          </a:bodyPr>
          <a:p>
            <a:r>
              <a:rPr lang="zh-CN" altLang="en-US" b="1" dirty="0">
                <a:solidFill>
                  <a:schemeClr val="dk1"/>
                </a:solidFill>
                <a:latin typeface="微软雅黑" panose="020B0503020204020204" charset="-122"/>
                <a:ea typeface="微软雅黑" panose="020B0503020204020204" charset="-122"/>
                <a:sym typeface="+mn-ea"/>
              </a:rPr>
              <a:t>（二）与出口退税的衔接</a:t>
            </a:r>
            <a:endParaRPr lang="zh-CN" altLang="en-US" b="1" dirty="0">
              <a:solidFill>
                <a:schemeClr val="dk1"/>
              </a:solidFill>
              <a:latin typeface="微软雅黑" panose="020B0503020204020204" charset="-122"/>
              <a:ea typeface="微软雅黑" panose="020B0503020204020204" charset="-122"/>
              <a:sym typeface="+mn-ea"/>
            </a:endParaRPr>
          </a:p>
        </p:txBody>
      </p:sp>
      <p:sp>
        <p:nvSpPr>
          <p:cNvPr id="39" name="文本框 38"/>
          <p:cNvSpPr txBox="1"/>
          <p:nvPr>
            <p:custDataLst>
              <p:tags r:id="rId23"/>
            </p:custDataLst>
          </p:nvPr>
        </p:nvSpPr>
        <p:spPr>
          <a:xfrm>
            <a:off x="1744980" y="5810885"/>
            <a:ext cx="8907780" cy="506730"/>
          </a:xfrm>
          <a:prstGeom prst="rect">
            <a:avLst/>
          </a:prstGeom>
          <a:noFill/>
        </p:spPr>
        <p:txBody>
          <a:bodyPr wrap="square" rtlCol="0">
            <a:spAutoFit/>
          </a:bodyPr>
          <a:p>
            <a:pPr algn="ctr" fontAlgn="auto">
              <a:lnSpc>
                <a:spcPct val="150000"/>
              </a:lnSpc>
            </a:pPr>
            <a:r>
              <a:rPr lang="zh-CN" altLang="en-US">
                <a:solidFill>
                  <a:schemeClr val="dk1"/>
                </a:solidFill>
                <a:latin typeface="微软雅黑" panose="020B0503020204020204" charset="-122"/>
                <a:ea typeface="微软雅黑" panose="020B0503020204020204" charset="-122"/>
                <a:cs typeface="微软雅黑" panose="020B0503020204020204" charset="-122"/>
              </a:rPr>
              <a:t>允许退还的期末留抵税额</a:t>
            </a:r>
            <a:r>
              <a:rPr lang="en-US" altLang="zh-CN">
                <a:solidFill>
                  <a:schemeClr val="dk1"/>
                </a:solidFill>
                <a:latin typeface="微软雅黑" panose="020B0503020204020204" charset="-122"/>
                <a:ea typeface="微软雅黑" panose="020B0503020204020204" charset="-122"/>
                <a:cs typeface="微软雅黑" panose="020B0503020204020204" charset="-122"/>
              </a:rPr>
              <a:t>=</a:t>
            </a:r>
            <a:r>
              <a:rPr lang="zh-CN" altLang="en-US">
                <a:solidFill>
                  <a:schemeClr val="dk1"/>
                </a:solidFill>
                <a:latin typeface="微软雅黑" panose="020B0503020204020204" charset="-122"/>
                <a:ea typeface="微软雅黑" panose="020B0503020204020204" charset="-122"/>
                <a:cs typeface="微软雅黑" panose="020B0503020204020204" charset="-122"/>
              </a:rPr>
              <a:t>最近一期期末留抵税额－税务机关核准的免抵退税应退税额</a:t>
            </a:r>
            <a:endParaRPr lang="zh-CN" altLang="en-US">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0" name="下箭头 39"/>
          <p:cNvSpPr/>
          <p:nvPr>
            <p:custDataLst>
              <p:tags r:id="rId24"/>
            </p:custDataLst>
          </p:nvPr>
        </p:nvSpPr>
        <p:spPr>
          <a:xfrm rot="16200000">
            <a:off x="5979795" y="1419225"/>
            <a:ext cx="333375" cy="2438400"/>
          </a:xfrm>
          <a:prstGeom prst="downArrow">
            <a:avLst/>
          </a:prstGeom>
          <a:solidFill>
            <a:schemeClr val="accent3">
              <a:lumMod val="60000"/>
              <a:lumOff val="40000"/>
            </a:schemeClr>
          </a:solidFill>
          <a:ln>
            <a:solidFill>
              <a:schemeClr val="dk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1" name="下箭头 40"/>
          <p:cNvSpPr/>
          <p:nvPr>
            <p:custDataLst>
              <p:tags r:id="rId25"/>
            </p:custDataLst>
          </p:nvPr>
        </p:nvSpPr>
        <p:spPr>
          <a:xfrm rot="16200000">
            <a:off x="6017895" y="3006090"/>
            <a:ext cx="333375" cy="3905885"/>
          </a:xfrm>
          <a:prstGeom prst="downArrow">
            <a:avLst/>
          </a:prstGeom>
          <a:solidFill>
            <a:schemeClr val="accent3">
              <a:lumMod val="60000"/>
              <a:lumOff val="40000"/>
            </a:schemeClr>
          </a:solidFill>
          <a:ln>
            <a:solidFill>
              <a:schemeClr val="dk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2" name="下箭头 41"/>
          <p:cNvSpPr/>
          <p:nvPr>
            <p:custDataLst>
              <p:tags r:id="rId26"/>
            </p:custDataLst>
          </p:nvPr>
        </p:nvSpPr>
        <p:spPr>
          <a:xfrm rot="3240000">
            <a:off x="7791450" y="5040630"/>
            <a:ext cx="333375" cy="1068070"/>
          </a:xfrm>
          <a:prstGeom prst="downArrow">
            <a:avLst/>
          </a:prstGeom>
          <a:solidFill>
            <a:schemeClr val="accent3">
              <a:lumMod val="60000"/>
              <a:lumOff val="40000"/>
            </a:schemeClr>
          </a:solidFill>
          <a:ln>
            <a:solidFill>
              <a:schemeClr val="dk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3" name="图片 2" descr="b21bb051f8198618367aaf0f34a239738bd4b21c48a2"/>
          <p:cNvPicPr>
            <a:picLocks noChangeAspect="1"/>
          </p:cNvPicPr>
          <p:nvPr/>
        </p:nvPicPr>
        <p:blipFill>
          <a:blip r:embed="rId27"/>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28"/>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en-US" altLang="zh-CN">
                <a:solidFill>
                  <a:schemeClr val="accent1"/>
                </a:solidFill>
                <a:latin typeface="微软雅黑" panose="020B0503020204020204" charset="-122"/>
                <a:ea typeface="微软雅黑" panose="020B0503020204020204" charset="-122"/>
                <a:sym typeface="+mn-ea"/>
              </a:rPr>
              <a:t>政策衔接问题</a:t>
            </a:r>
            <a:endParaRPr lang="en-US" altLang="zh-CN">
              <a:solidFill>
                <a:schemeClr val="accent1"/>
              </a:solidFill>
              <a:latin typeface="微软雅黑" panose="020B0503020204020204" charset="-122"/>
              <a:ea typeface="微软雅黑" panose="020B0503020204020204" charset="-122"/>
              <a:sym typeface="+mn-ea"/>
            </a:endParaRPr>
          </a:p>
        </p:txBody>
      </p:sp>
      <p:sp>
        <p:nvSpPr>
          <p:cNvPr id="3" name="文本框 2"/>
          <p:cNvSpPr txBox="1"/>
          <p:nvPr>
            <p:custDataLst>
              <p:tags r:id="rId3"/>
            </p:custDataLst>
          </p:nvPr>
        </p:nvSpPr>
        <p:spPr>
          <a:xfrm>
            <a:off x="1043305" y="2385060"/>
            <a:ext cx="9890125" cy="2584450"/>
          </a:xfrm>
          <a:prstGeom prst="rect">
            <a:avLst/>
          </a:prstGeom>
          <a:noFill/>
        </p:spPr>
        <p:txBody>
          <a:bodyPr wrap="square" rtlCol="0">
            <a:spAutoFit/>
          </a:bodyPr>
          <a:p>
            <a:pPr fontAlgn="auto">
              <a:lnSpc>
                <a:spcPct val="150000"/>
              </a:lnSpc>
            </a:pPr>
            <a:r>
              <a:rPr lang="en-US" altLang="zh-CN">
                <a:solidFill>
                  <a:schemeClr val="dk1"/>
                </a:solidFill>
                <a:latin typeface="微软雅黑" panose="020B0503020204020204" charset="-122"/>
                <a:ea typeface="微软雅黑" panose="020B0503020204020204" charset="-122"/>
                <a:cs typeface="微软雅黑" panose="020B0503020204020204" charset="-122"/>
              </a:rPr>
              <a:t>      </a:t>
            </a:r>
            <a:r>
              <a:rPr lang="zh-CN" altLang="en-US" b="1">
                <a:solidFill>
                  <a:schemeClr val="dk1"/>
                </a:solidFill>
                <a:latin typeface="微软雅黑" panose="020B0503020204020204" charset="-122"/>
                <a:ea typeface="微软雅黑" panose="020B0503020204020204" charset="-122"/>
                <a:cs typeface="微软雅黑" panose="020B0503020204020204" charset="-122"/>
                <a:sym typeface="+mn-ea"/>
              </a:rPr>
              <a:t>当期免抵退税应退税额和免抵税额</a:t>
            </a:r>
            <a:r>
              <a:rPr lang="en-US" altLang="zh-CN" b="1">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dk1"/>
                </a:solidFill>
                <a:latin typeface="微软雅黑" panose="020B0503020204020204" charset="-122"/>
                <a:ea typeface="微软雅黑" panose="020B0503020204020204" charset="-122"/>
                <a:cs typeface="微软雅黑" panose="020B0503020204020204" charset="-122"/>
              </a:rPr>
              <a:t>最近一期期末留抵税额</a:t>
            </a: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dk1"/>
                </a:solidFill>
                <a:latin typeface="微软雅黑" panose="020B0503020204020204" charset="-122"/>
                <a:ea typeface="微软雅黑" panose="020B0503020204020204" charset="-122"/>
                <a:cs typeface="微软雅黑" panose="020B0503020204020204" charset="-122"/>
              </a:rPr>
              <a:t>税务机关核准的留抵退税额</a:t>
            </a:r>
            <a:r>
              <a:rPr lang="zh-CN" altLang="en-US">
                <a:solidFill>
                  <a:schemeClr val="dk1"/>
                </a:solidFill>
                <a:latin typeface="微软雅黑" panose="020B0503020204020204" charset="-122"/>
                <a:ea typeface="微软雅黑" panose="020B0503020204020204" charset="-122"/>
                <a:cs typeface="微软雅黑" panose="020B0503020204020204" charset="-122"/>
              </a:rPr>
              <a:t>   </a:t>
            </a:r>
            <a:endParaRPr lang="zh-CN" altLang="en-US">
              <a:solidFill>
                <a:schemeClr val="dk1"/>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en-US">
              <a:solidFill>
                <a:schemeClr val="dk1"/>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a:solidFill>
                  <a:schemeClr val="dk1"/>
                </a:solidFill>
                <a:latin typeface="微软雅黑" panose="020B0503020204020204" charset="-122"/>
                <a:ea typeface="微软雅黑" panose="020B0503020204020204" charset="-122"/>
                <a:cs typeface="微软雅黑" panose="020B0503020204020204" charset="-122"/>
              </a:rPr>
              <a:t>      例：某小型企业纳税人于4月29日申请留抵退税，税务机关按规定期限在5月10日核准其留抵退税。如纳税人在5月1日至该笔留抵退税核准之前办理了所属4月份的增值税纳税申报和免抵退税申报，并申请了出口免抵退税的，计算当期免抵退税应退税额和免抵税额时，就要扣减税务机关在5月10日核准的留抵退税额。</a:t>
            </a:r>
            <a:endParaRPr lang="zh-CN" altLang="en-US">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60" name="í$1íḋé"/>
          <p:cNvSpPr txBox="1"/>
          <p:nvPr>
            <p:custDataLst>
              <p:tags r:id="rId4"/>
            </p:custDataLst>
          </p:nvPr>
        </p:nvSpPr>
        <p:spPr>
          <a:xfrm>
            <a:off x="1043305" y="1161415"/>
            <a:ext cx="8634095" cy="1144905"/>
          </a:xfrm>
          <a:prstGeom prst="rect">
            <a:avLst/>
          </a:prstGeom>
          <a:noFill/>
        </p:spPr>
        <p:txBody>
          <a:bodyPr wrap="square" lIns="90000" tIns="46800" rIns="90000" bIns="46800" rtlCol="0">
            <a:normAutofit/>
          </a:bodyPr>
          <a:p>
            <a:pPr algn="just">
              <a:lnSpc>
                <a:spcPct val="150000"/>
              </a:lnSpc>
            </a:pPr>
            <a:r>
              <a:rPr lang="en-US" altLang="zh-CN" sz="2000" dirty="0">
                <a:solidFill>
                  <a:schemeClr val="dk1"/>
                </a:solidFill>
                <a:latin typeface="微软雅黑" panose="020B0503020204020204" charset="-122"/>
                <a:ea typeface="微软雅黑" panose="020B0503020204020204" charset="-122"/>
                <a:cs typeface="微软雅黑" panose="020B0503020204020204" charset="-122"/>
                <a:sym typeface="+mn-ea"/>
              </a:rPr>
              <a:t>      </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sym typeface="+mn-ea"/>
              </a:rPr>
              <a:t>如果在纳税人办理增值税纳税申报和免抵退税申报后、税务机关核准其免抵退税应退税额前，核准了其前期申请的留抵退税</a:t>
            </a:r>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pic>
        <p:nvPicPr>
          <p:cNvPr id="4" name="图片 3" descr="b21bb051f8198618367aaf0f34a239738bd4b21c48a2"/>
          <p:cNvPicPr>
            <a:picLocks noChangeAspect="1"/>
          </p:cNvPicPr>
          <p:nvPr/>
        </p:nvPicPr>
        <p:blipFill>
          <a:blip r:embed="rId5"/>
          <a:stretch>
            <a:fillRect/>
          </a:stretch>
        </p:blipFill>
        <p:spPr>
          <a:xfrm>
            <a:off x="9617710" y="139700"/>
            <a:ext cx="1313815" cy="759460"/>
          </a:xfrm>
          <a:prstGeom prst="rect">
            <a:avLst/>
          </a:prstGeom>
        </p:spPr>
      </p:pic>
      <p:sp>
        <p:nvSpPr>
          <p:cNvPr id="5" name="文本框 4"/>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6"/>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0"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en-US" altLang="zh-CN">
                <a:solidFill>
                  <a:schemeClr val="accent1"/>
                </a:solidFill>
                <a:latin typeface="微软雅黑" panose="020B0503020204020204" charset="-122"/>
                <a:ea typeface="微软雅黑" panose="020B0503020204020204" charset="-122"/>
                <a:sym typeface="+mn-ea"/>
              </a:rPr>
              <a:t>政策衔接问题</a:t>
            </a:r>
            <a:endParaRPr lang="en-US" altLang="zh-CN">
              <a:solidFill>
                <a:schemeClr val="accent1"/>
              </a:solidFill>
              <a:latin typeface="微软雅黑" panose="020B0503020204020204" charset="-122"/>
              <a:ea typeface="微软雅黑" panose="020B0503020204020204" charset="-122"/>
              <a:sym typeface="+mn-ea"/>
            </a:endParaRPr>
          </a:p>
        </p:txBody>
      </p:sp>
      <p:sp>
        <p:nvSpPr>
          <p:cNvPr id="6" name="ïṣlídè"/>
          <p:cNvSpPr/>
          <p:nvPr>
            <p:custDataLst>
              <p:tags r:id="rId3"/>
            </p:custDataLst>
          </p:nvPr>
        </p:nvSpPr>
        <p:spPr bwMode="auto">
          <a:xfrm>
            <a:off x="5534660" y="1494155"/>
            <a:ext cx="2322195" cy="2317115"/>
          </a:xfrm>
          <a:custGeom>
            <a:avLst/>
            <a:gdLst>
              <a:gd name="T0" fmla="*/ 27 w 188"/>
              <a:gd name="T1" fmla="*/ 27 h 188"/>
              <a:gd name="T2" fmla="*/ 45 w 188"/>
              <a:gd name="T3" fmla="*/ 143 h 188"/>
              <a:gd name="T4" fmla="*/ 161 w 188"/>
              <a:gd name="T5" fmla="*/ 161 h 188"/>
              <a:gd name="T6" fmla="*/ 144 w 188"/>
              <a:gd name="T7" fmla="*/ 44 h 188"/>
              <a:gd name="T8" fmla="*/ 27 w 188"/>
              <a:gd name="T9" fmla="*/ 27 h 188"/>
              <a:gd name="T10" fmla="*/ 136 w 188"/>
              <a:gd name="T11" fmla="*/ 154 h 188"/>
              <a:gd name="T12" fmla="*/ 45 w 188"/>
              <a:gd name="T13" fmla="*/ 141 h 188"/>
              <a:gd name="T14" fmla="*/ 31 w 188"/>
              <a:gd name="T15" fmla="*/ 50 h 188"/>
              <a:gd name="T16" fmla="*/ 122 w 188"/>
              <a:gd name="T17" fmla="*/ 64 h 188"/>
              <a:gd name="T18" fmla="*/ 136 w 188"/>
              <a:gd name="T19" fmla="*/ 15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88">
                <a:moveTo>
                  <a:pt x="27" y="27"/>
                </a:moveTo>
                <a:cubicBezTo>
                  <a:pt x="0" y="54"/>
                  <a:pt x="8" y="106"/>
                  <a:pt x="45" y="143"/>
                </a:cubicBezTo>
                <a:cubicBezTo>
                  <a:pt x="81" y="180"/>
                  <a:pt x="134" y="188"/>
                  <a:pt x="161" y="161"/>
                </a:cubicBezTo>
                <a:cubicBezTo>
                  <a:pt x="188" y="133"/>
                  <a:pt x="180" y="81"/>
                  <a:pt x="144" y="44"/>
                </a:cubicBezTo>
                <a:cubicBezTo>
                  <a:pt x="107" y="7"/>
                  <a:pt x="54" y="0"/>
                  <a:pt x="27" y="27"/>
                </a:cubicBezTo>
                <a:close/>
                <a:moveTo>
                  <a:pt x="136" y="154"/>
                </a:moveTo>
                <a:cubicBezTo>
                  <a:pt x="114" y="176"/>
                  <a:pt x="74" y="169"/>
                  <a:pt x="45" y="141"/>
                </a:cubicBezTo>
                <a:cubicBezTo>
                  <a:pt x="16" y="112"/>
                  <a:pt x="10" y="71"/>
                  <a:pt x="31" y="50"/>
                </a:cubicBezTo>
                <a:cubicBezTo>
                  <a:pt x="53" y="29"/>
                  <a:pt x="93" y="35"/>
                  <a:pt x="122" y="64"/>
                </a:cubicBezTo>
                <a:cubicBezTo>
                  <a:pt x="151" y="92"/>
                  <a:pt x="157" y="133"/>
                  <a:pt x="136" y="154"/>
                </a:cubicBezTo>
                <a:close/>
              </a:path>
            </a:pathLst>
          </a:custGeom>
          <a:solidFill>
            <a:schemeClr val="dk2">
              <a:lumMod val="20000"/>
              <a:lumOff val="80000"/>
            </a:schemeClr>
          </a:solidFill>
          <a:ln>
            <a:noFill/>
          </a:ln>
        </p:spPr>
        <p:txBody>
          <a:bodyPr vert="horz" wrap="square" lIns="121882" tIns="60941" rIns="121882" bIns="60941" numCol="1" anchor="t" anchorCtr="0" compatLnSpc="1"/>
          <a:lstStyle/>
          <a:p>
            <a:endParaRPr lang="en-US" sz="2000">
              <a:solidFill>
                <a:schemeClr val="dk1"/>
              </a:solidFill>
              <a:latin typeface="微软雅黑" panose="020B0503020204020204" charset="-122"/>
              <a:ea typeface="微软雅黑" panose="020B0503020204020204" charset="-122"/>
            </a:endParaRPr>
          </a:p>
        </p:txBody>
      </p:sp>
      <p:sp>
        <p:nvSpPr>
          <p:cNvPr id="7" name="iš1ïdê"/>
          <p:cNvSpPr/>
          <p:nvPr>
            <p:custDataLst>
              <p:tags r:id="rId4"/>
            </p:custDataLst>
          </p:nvPr>
        </p:nvSpPr>
        <p:spPr bwMode="auto">
          <a:xfrm>
            <a:off x="5038725" y="3021965"/>
            <a:ext cx="2467610" cy="1927225"/>
          </a:xfrm>
          <a:custGeom>
            <a:avLst/>
            <a:gdLst>
              <a:gd name="T0" fmla="*/ 193 w 200"/>
              <a:gd name="T1" fmla="*/ 61 h 156"/>
              <a:gd name="T2" fmla="*/ 88 w 200"/>
              <a:gd name="T3" fmla="*/ 9 h 156"/>
              <a:gd name="T4" fmla="*/ 7 w 200"/>
              <a:gd name="T5" fmla="*/ 95 h 156"/>
              <a:gd name="T6" fmla="*/ 113 w 200"/>
              <a:gd name="T7" fmla="*/ 147 h 156"/>
              <a:gd name="T8" fmla="*/ 193 w 200"/>
              <a:gd name="T9" fmla="*/ 61 h 156"/>
              <a:gd name="T10" fmla="*/ 27 w 200"/>
              <a:gd name="T11" fmla="*/ 78 h 156"/>
              <a:gd name="T12" fmla="*/ 90 w 200"/>
              <a:gd name="T13" fmla="*/ 11 h 156"/>
              <a:gd name="T14" fmla="*/ 172 w 200"/>
              <a:gd name="T15" fmla="*/ 51 h 156"/>
              <a:gd name="T16" fmla="*/ 109 w 200"/>
              <a:gd name="T17" fmla="*/ 118 h 156"/>
              <a:gd name="T18" fmla="*/ 27 w 200"/>
              <a:gd name="T1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156">
                <a:moveTo>
                  <a:pt x="193" y="61"/>
                </a:moveTo>
                <a:cubicBezTo>
                  <a:pt x="186" y="23"/>
                  <a:pt x="139" y="0"/>
                  <a:pt x="88" y="9"/>
                </a:cubicBezTo>
                <a:cubicBezTo>
                  <a:pt x="36" y="18"/>
                  <a:pt x="0" y="57"/>
                  <a:pt x="7" y="95"/>
                </a:cubicBezTo>
                <a:cubicBezTo>
                  <a:pt x="14" y="133"/>
                  <a:pt x="61" y="156"/>
                  <a:pt x="113" y="147"/>
                </a:cubicBezTo>
                <a:cubicBezTo>
                  <a:pt x="164" y="138"/>
                  <a:pt x="200" y="99"/>
                  <a:pt x="193" y="61"/>
                </a:cubicBezTo>
                <a:close/>
                <a:moveTo>
                  <a:pt x="27" y="78"/>
                </a:moveTo>
                <a:cubicBezTo>
                  <a:pt x="22" y="48"/>
                  <a:pt x="50" y="18"/>
                  <a:pt x="90" y="11"/>
                </a:cubicBezTo>
                <a:cubicBezTo>
                  <a:pt x="130" y="4"/>
                  <a:pt x="167" y="22"/>
                  <a:pt x="172" y="51"/>
                </a:cubicBezTo>
                <a:cubicBezTo>
                  <a:pt x="177" y="81"/>
                  <a:pt x="149" y="111"/>
                  <a:pt x="109" y="118"/>
                </a:cubicBezTo>
                <a:cubicBezTo>
                  <a:pt x="69" y="125"/>
                  <a:pt x="32" y="107"/>
                  <a:pt x="27" y="78"/>
                </a:cubicBezTo>
                <a:close/>
              </a:path>
            </a:pathLst>
          </a:custGeom>
          <a:solidFill>
            <a:schemeClr val="dk2">
              <a:lumMod val="20000"/>
              <a:lumOff val="80000"/>
            </a:schemeClr>
          </a:solidFill>
          <a:ln>
            <a:noFill/>
          </a:ln>
        </p:spPr>
        <p:txBody>
          <a:bodyPr vert="horz" wrap="square" lIns="121882" tIns="60941" rIns="121882" bIns="60941" numCol="1" anchor="t" anchorCtr="0" compatLnSpc="1"/>
          <a:lstStyle/>
          <a:p>
            <a:endParaRPr lang="en-US" sz="2000">
              <a:solidFill>
                <a:schemeClr val="dk1"/>
              </a:solidFill>
              <a:latin typeface="微软雅黑" panose="020B0503020204020204" charset="-122"/>
              <a:ea typeface="微软雅黑" panose="020B0503020204020204" charset="-122"/>
            </a:endParaRPr>
          </a:p>
        </p:txBody>
      </p:sp>
      <p:sp>
        <p:nvSpPr>
          <p:cNvPr id="8" name="išļïdê"/>
          <p:cNvSpPr/>
          <p:nvPr>
            <p:custDataLst>
              <p:tags r:id="rId5"/>
            </p:custDataLst>
          </p:nvPr>
        </p:nvSpPr>
        <p:spPr bwMode="auto">
          <a:xfrm>
            <a:off x="4334510" y="1524635"/>
            <a:ext cx="1885950" cy="2447290"/>
          </a:xfrm>
          <a:custGeom>
            <a:avLst/>
            <a:gdLst>
              <a:gd name="T0" fmla="*/ 63 w 153"/>
              <a:gd name="T1" fmla="*/ 193 h 198"/>
              <a:gd name="T2" fmla="*/ 146 w 153"/>
              <a:gd name="T3" fmla="*/ 109 h 198"/>
              <a:gd name="T4" fmla="*/ 90 w 153"/>
              <a:gd name="T5" fmla="*/ 5 h 198"/>
              <a:gd name="T6" fmla="*/ 7 w 153"/>
              <a:gd name="T7" fmla="*/ 89 h 198"/>
              <a:gd name="T8" fmla="*/ 63 w 153"/>
              <a:gd name="T9" fmla="*/ 193 h 198"/>
              <a:gd name="T10" fmla="*/ 100 w 153"/>
              <a:gd name="T11" fmla="*/ 30 h 198"/>
              <a:gd name="T12" fmla="*/ 143 w 153"/>
              <a:gd name="T13" fmla="*/ 110 h 198"/>
              <a:gd name="T14" fmla="*/ 79 w 153"/>
              <a:gd name="T15" fmla="*/ 176 h 198"/>
              <a:gd name="T16" fmla="*/ 35 w 153"/>
              <a:gd name="T17" fmla="*/ 95 h 198"/>
              <a:gd name="T18" fmla="*/ 100 w 153"/>
              <a:gd name="T19" fmla="*/ 3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198">
                <a:moveTo>
                  <a:pt x="63" y="193"/>
                </a:moveTo>
                <a:cubicBezTo>
                  <a:pt x="101" y="198"/>
                  <a:pt x="138" y="161"/>
                  <a:pt x="146" y="109"/>
                </a:cubicBezTo>
                <a:cubicBezTo>
                  <a:pt x="153" y="57"/>
                  <a:pt x="128" y="11"/>
                  <a:pt x="90" y="5"/>
                </a:cubicBezTo>
                <a:cubicBezTo>
                  <a:pt x="51" y="0"/>
                  <a:pt x="14" y="37"/>
                  <a:pt x="7" y="89"/>
                </a:cubicBezTo>
                <a:cubicBezTo>
                  <a:pt x="0" y="141"/>
                  <a:pt x="25" y="187"/>
                  <a:pt x="63" y="193"/>
                </a:cubicBezTo>
                <a:close/>
                <a:moveTo>
                  <a:pt x="100" y="30"/>
                </a:moveTo>
                <a:cubicBezTo>
                  <a:pt x="129" y="34"/>
                  <a:pt x="149" y="70"/>
                  <a:pt x="143" y="110"/>
                </a:cubicBezTo>
                <a:cubicBezTo>
                  <a:pt x="137" y="151"/>
                  <a:pt x="109" y="180"/>
                  <a:pt x="79" y="176"/>
                </a:cubicBezTo>
                <a:cubicBezTo>
                  <a:pt x="49" y="171"/>
                  <a:pt x="29" y="135"/>
                  <a:pt x="35" y="95"/>
                </a:cubicBezTo>
                <a:cubicBezTo>
                  <a:pt x="41" y="55"/>
                  <a:pt x="70" y="25"/>
                  <a:pt x="100" y="30"/>
                </a:cubicBezTo>
                <a:close/>
              </a:path>
            </a:pathLst>
          </a:custGeom>
          <a:solidFill>
            <a:schemeClr val="dk2">
              <a:lumMod val="20000"/>
              <a:lumOff val="80000"/>
            </a:schemeClr>
          </a:solidFill>
          <a:ln>
            <a:noFill/>
          </a:ln>
        </p:spPr>
        <p:txBody>
          <a:bodyPr vert="horz" wrap="square" lIns="121882" tIns="60941" rIns="121882" bIns="60941" numCol="1" anchor="t" anchorCtr="0" compatLnSpc="1"/>
          <a:lstStyle/>
          <a:p>
            <a:endParaRPr lang="en-US" sz="2000">
              <a:solidFill>
                <a:schemeClr val="dk1"/>
              </a:solidFill>
              <a:latin typeface="微软雅黑" panose="020B0503020204020204" charset="-122"/>
              <a:ea typeface="微软雅黑" panose="020B0503020204020204" charset="-122"/>
            </a:endParaRPr>
          </a:p>
        </p:txBody>
      </p:sp>
      <p:sp>
        <p:nvSpPr>
          <p:cNvPr id="9" name="ïṣḻiḍê"/>
          <p:cNvSpPr/>
          <p:nvPr>
            <p:custDataLst>
              <p:tags r:id="rId6"/>
            </p:custDataLst>
          </p:nvPr>
        </p:nvSpPr>
        <p:spPr bwMode="auto">
          <a:xfrm>
            <a:off x="5996940" y="3722370"/>
            <a:ext cx="503555" cy="526415"/>
          </a:xfrm>
          <a:custGeom>
            <a:avLst/>
            <a:gdLst>
              <a:gd name="T0" fmla="*/ 161 w 485"/>
              <a:gd name="T1" fmla="*/ 500 h 507"/>
              <a:gd name="T2" fmla="*/ 7 w 485"/>
              <a:gd name="T3" fmla="*/ 338 h 507"/>
              <a:gd name="T4" fmla="*/ 2 w 485"/>
              <a:gd name="T5" fmla="*/ 308 h 507"/>
              <a:gd name="T6" fmla="*/ 15 w 485"/>
              <a:gd name="T7" fmla="*/ 280 h 507"/>
              <a:gd name="T8" fmla="*/ 254 w 485"/>
              <a:gd name="T9" fmla="*/ 30 h 507"/>
              <a:gd name="T10" fmla="*/ 295 w 485"/>
              <a:gd name="T11" fmla="*/ 9 h 507"/>
              <a:gd name="T12" fmla="*/ 364 w 485"/>
              <a:gd name="T13" fmla="*/ 2 h 507"/>
              <a:gd name="T14" fmla="*/ 420 w 485"/>
              <a:gd name="T15" fmla="*/ 22 h 507"/>
              <a:gd name="T16" fmla="*/ 463 w 485"/>
              <a:gd name="T17" fmla="*/ 68 h 507"/>
              <a:gd name="T18" fmla="*/ 482 w 485"/>
              <a:gd name="T19" fmla="*/ 126 h 507"/>
              <a:gd name="T20" fmla="*/ 475 w 485"/>
              <a:gd name="T21" fmla="*/ 198 h 507"/>
              <a:gd name="T22" fmla="*/ 456 w 485"/>
              <a:gd name="T23" fmla="*/ 241 h 507"/>
              <a:gd name="T24" fmla="*/ 217 w 485"/>
              <a:gd name="T25" fmla="*/ 492 h 507"/>
              <a:gd name="T26" fmla="*/ 190 w 485"/>
              <a:gd name="T27" fmla="*/ 506 h 507"/>
              <a:gd name="T28" fmla="*/ 161 w 485"/>
              <a:gd name="T29" fmla="*/ 500 h 507"/>
              <a:gd name="T30" fmla="*/ 376 w 485"/>
              <a:gd name="T31" fmla="*/ 65 h 507"/>
              <a:gd name="T32" fmla="*/ 330 w 485"/>
              <a:gd name="T33" fmla="*/ 113 h 507"/>
              <a:gd name="T34" fmla="*/ 376 w 485"/>
              <a:gd name="T35" fmla="*/ 161 h 507"/>
              <a:gd name="T36" fmla="*/ 422 w 485"/>
              <a:gd name="T37" fmla="*/ 113 h 507"/>
              <a:gd name="T38" fmla="*/ 376 w 485"/>
              <a:gd name="T39" fmla="*/ 6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5" h="507">
                <a:moveTo>
                  <a:pt x="161" y="500"/>
                </a:moveTo>
                <a:cubicBezTo>
                  <a:pt x="133" y="483"/>
                  <a:pt x="23" y="368"/>
                  <a:pt x="7" y="338"/>
                </a:cubicBezTo>
                <a:cubicBezTo>
                  <a:pt x="2" y="329"/>
                  <a:pt x="0" y="318"/>
                  <a:pt x="2" y="308"/>
                </a:cubicBezTo>
                <a:cubicBezTo>
                  <a:pt x="3" y="298"/>
                  <a:pt x="7" y="288"/>
                  <a:pt x="15" y="280"/>
                </a:cubicBezTo>
                <a:cubicBezTo>
                  <a:pt x="254" y="30"/>
                  <a:pt x="254" y="30"/>
                  <a:pt x="254" y="30"/>
                </a:cubicBezTo>
                <a:cubicBezTo>
                  <a:pt x="265" y="18"/>
                  <a:pt x="279" y="11"/>
                  <a:pt x="295" y="9"/>
                </a:cubicBezTo>
                <a:cubicBezTo>
                  <a:pt x="364" y="2"/>
                  <a:pt x="364" y="2"/>
                  <a:pt x="364" y="2"/>
                </a:cubicBezTo>
                <a:cubicBezTo>
                  <a:pt x="385" y="0"/>
                  <a:pt x="404" y="7"/>
                  <a:pt x="420" y="22"/>
                </a:cubicBezTo>
                <a:cubicBezTo>
                  <a:pt x="463" y="68"/>
                  <a:pt x="463" y="68"/>
                  <a:pt x="463" y="68"/>
                </a:cubicBezTo>
                <a:cubicBezTo>
                  <a:pt x="478" y="84"/>
                  <a:pt x="485" y="104"/>
                  <a:pt x="482" y="126"/>
                </a:cubicBezTo>
                <a:cubicBezTo>
                  <a:pt x="475" y="198"/>
                  <a:pt x="475" y="198"/>
                  <a:pt x="475" y="198"/>
                </a:cubicBezTo>
                <a:cubicBezTo>
                  <a:pt x="474" y="215"/>
                  <a:pt x="467" y="229"/>
                  <a:pt x="456" y="241"/>
                </a:cubicBezTo>
                <a:cubicBezTo>
                  <a:pt x="217" y="492"/>
                  <a:pt x="217" y="492"/>
                  <a:pt x="217" y="492"/>
                </a:cubicBezTo>
                <a:cubicBezTo>
                  <a:pt x="209" y="500"/>
                  <a:pt x="200" y="504"/>
                  <a:pt x="190" y="506"/>
                </a:cubicBezTo>
                <a:cubicBezTo>
                  <a:pt x="181" y="507"/>
                  <a:pt x="170" y="505"/>
                  <a:pt x="161" y="500"/>
                </a:cubicBezTo>
                <a:close/>
                <a:moveTo>
                  <a:pt x="376" y="65"/>
                </a:moveTo>
                <a:cubicBezTo>
                  <a:pt x="351" y="65"/>
                  <a:pt x="330" y="87"/>
                  <a:pt x="330" y="113"/>
                </a:cubicBezTo>
                <a:cubicBezTo>
                  <a:pt x="330" y="140"/>
                  <a:pt x="351" y="161"/>
                  <a:pt x="376" y="161"/>
                </a:cubicBezTo>
                <a:cubicBezTo>
                  <a:pt x="402" y="161"/>
                  <a:pt x="422" y="140"/>
                  <a:pt x="422" y="113"/>
                </a:cubicBezTo>
                <a:cubicBezTo>
                  <a:pt x="422" y="87"/>
                  <a:pt x="402" y="65"/>
                  <a:pt x="376" y="65"/>
                </a:cubicBezTo>
                <a:close/>
              </a:path>
            </a:pathLst>
          </a:custGeom>
          <a:solidFill>
            <a:schemeClr val="accent1"/>
          </a:solidFill>
          <a:ln>
            <a:noFill/>
          </a:ln>
        </p:spPr>
        <p:txBody>
          <a:bodyPr vert="horz" wrap="square" lIns="121882" tIns="60941" rIns="121882" bIns="60941" numCol="1" anchor="t" anchorCtr="0" compatLnSpc="1"/>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000" dirty="0">
              <a:solidFill>
                <a:schemeClr val="dk1"/>
              </a:solidFill>
              <a:latin typeface="微软雅黑" panose="020B0503020204020204" charset="-122"/>
              <a:ea typeface="微软雅黑" panose="020B0503020204020204" charset="-122"/>
            </a:endParaRPr>
          </a:p>
        </p:txBody>
      </p:sp>
      <p:sp>
        <p:nvSpPr>
          <p:cNvPr id="10" name="iS1íḍè"/>
          <p:cNvSpPr/>
          <p:nvPr>
            <p:custDataLst>
              <p:tags r:id="rId7"/>
            </p:custDataLst>
          </p:nvPr>
        </p:nvSpPr>
        <p:spPr bwMode="auto">
          <a:xfrm>
            <a:off x="5100320" y="2637155"/>
            <a:ext cx="535940" cy="428625"/>
          </a:xfrm>
          <a:custGeom>
            <a:avLst/>
            <a:gdLst>
              <a:gd name="T0" fmla="*/ 22 w 516"/>
              <a:gd name="T1" fmla="*/ 348 h 412"/>
              <a:gd name="T2" fmla="*/ 0 w 516"/>
              <a:gd name="T3" fmla="*/ 296 h 412"/>
              <a:gd name="T4" fmla="*/ 142 w 516"/>
              <a:gd name="T5" fmla="*/ 274 h 412"/>
              <a:gd name="T6" fmla="*/ 349 w 516"/>
              <a:gd name="T7" fmla="*/ 160 h 412"/>
              <a:gd name="T8" fmla="*/ 391 w 516"/>
              <a:gd name="T9" fmla="*/ 221 h 412"/>
              <a:gd name="T10" fmla="*/ 427 w 516"/>
              <a:gd name="T11" fmla="*/ 273 h 412"/>
              <a:gd name="T12" fmla="*/ 398 w 516"/>
              <a:gd name="T13" fmla="*/ 331 h 412"/>
              <a:gd name="T14" fmla="*/ 349 w 516"/>
              <a:gd name="T15" fmla="*/ 338 h 412"/>
              <a:gd name="T16" fmla="*/ 327 w 516"/>
              <a:gd name="T17" fmla="*/ 360 h 412"/>
              <a:gd name="T18" fmla="*/ 295 w 516"/>
              <a:gd name="T19" fmla="*/ 336 h 412"/>
              <a:gd name="T20" fmla="*/ 255 w 516"/>
              <a:gd name="T21" fmla="*/ 307 h 412"/>
              <a:gd name="T22" fmla="*/ 249 w 516"/>
              <a:gd name="T23" fmla="*/ 270 h 412"/>
              <a:gd name="T24" fmla="*/ 287 w 516"/>
              <a:gd name="T25" fmla="*/ 291 h 412"/>
              <a:gd name="T26" fmla="*/ 305 w 516"/>
              <a:gd name="T27" fmla="*/ 306 h 412"/>
              <a:gd name="T28" fmla="*/ 327 w 516"/>
              <a:gd name="T29" fmla="*/ 246 h 412"/>
              <a:gd name="T30" fmla="*/ 272 w 516"/>
              <a:gd name="T31" fmla="*/ 235 h 412"/>
              <a:gd name="T32" fmla="*/ 251 w 516"/>
              <a:gd name="T33" fmla="*/ 187 h 412"/>
              <a:gd name="T34" fmla="*/ 286 w 516"/>
              <a:gd name="T35" fmla="*/ 133 h 412"/>
              <a:gd name="T36" fmla="*/ 327 w 516"/>
              <a:gd name="T37" fmla="*/ 109 h 412"/>
              <a:gd name="T38" fmla="*/ 349 w 516"/>
              <a:gd name="T39" fmla="*/ 129 h 412"/>
              <a:gd name="T40" fmla="*/ 414 w 516"/>
              <a:gd name="T41" fmla="*/ 151 h 412"/>
              <a:gd name="T42" fmla="*/ 387 w 516"/>
              <a:gd name="T43" fmla="*/ 190 h 412"/>
              <a:gd name="T44" fmla="*/ 380 w 516"/>
              <a:gd name="T45" fmla="*/ 165 h 412"/>
              <a:gd name="T46" fmla="*/ 349 w 516"/>
              <a:gd name="T47" fmla="*/ 160 h 412"/>
              <a:gd name="T48" fmla="*/ 321 w 516"/>
              <a:gd name="T49" fmla="*/ 160 h 412"/>
              <a:gd name="T50" fmla="*/ 291 w 516"/>
              <a:gd name="T51" fmla="*/ 169 h 412"/>
              <a:gd name="T52" fmla="*/ 297 w 516"/>
              <a:gd name="T53" fmla="*/ 209 h 412"/>
              <a:gd name="T54" fmla="*/ 327 w 516"/>
              <a:gd name="T55" fmla="*/ 160 h 412"/>
              <a:gd name="T56" fmla="*/ 349 w 516"/>
              <a:gd name="T57" fmla="*/ 308 h 412"/>
              <a:gd name="T58" fmla="*/ 383 w 516"/>
              <a:gd name="T59" fmla="*/ 301 h 412"/>
              <a:gd name="T60" fmla="*/ 386 w 516"/>
              <a:gd name="T61" fmla="*/ 257 h 412"/>
              <a:gd name="T62" fmla="*/ 349 w 516"/>
              <a:gd name="T63" fmla="*/ 246 h 412"/>
              <a:gd name="T64" fmla="*/ 442 w 516"/>
              <a:gd name="T65" fmla="*/ 339 h 412"/>
              <a:gd name="T66" fmla="*/ 442 w 516"/>
              <a:gd name="T67" fmla="*/ 131 h 412"/>
              <a:gd name="T68" fmla="*/ 234 w 516"/>
              <a:gd name="T69" fmla="*/ 131 h 412"/>
              <a:gd name="T70" fmla="*/ 234 w 516"/>
              <a:gd name="T71" fmla="*/ 339 h 412"/>
              <a:gd name="T72" fmla="*/ 464 w 516"/>
              <a:gd name="T73" fmla="*/ 360 h 412"/>
              <a:gd name="T74" fmla="*/ 464 w 516"/>
              <a:gd name="T75" fmla="*/ 109 h 412"/>
              <a:gd name="T76" fmla="*/ 213 w 516"/>
              <a:gd name="T77" fmla="*/ 109 h 412"/>
              <a:gd name="T78" fmla="*/ 213 w 516"/>
              <a:gd name="T79" fmla="*/ 360 h 412"/>
              <a:gd name="T80" fmla="*/ 464 w 516"/>
              <a:gd name="T81" fmla="*/ 360 h 412"/>
              <a:gd name="T82" fmla="*/ 22 w 516"/>
              <a:gd name="T83" fmla="*/ 73 h 412"/>
              <a:gd name="T84" fmla="*/ 0 w 516"/>
              <a:gd name="T85" fmla="*/ 22 h 412"/>
              <a:gd name="T86" fmla="*/ 322 w 516"/>
              <a:gd name="T87" fmla="*/ 0 h 412"/>
              <a:gd name="T88" fmla="*/ 344 w 516"/>
              <a:gd name="T89" fmla="*/ 34 h 412"/>
              <a:gd name="T90" fmla="*/ 219 w 516"/>
              <a:gd name="T91" fmla="*/ 73 h 412"/>
              <a:gd name="T92" fmla="*/ 22 w 516"/>
              <a:gd name="T93" fmla="*/ 165 h 412"/>
              <a:gd name="T94" fmla="*/ 0 w 516"/>
              <a:gd name="T95" fmla="*/ 113 h 412"/>
              <a:gd name="T96" fmla="*/ 198 w 516"/>
              <a:gd name="T97" fmla="*/ 91 h 412"/>
              <a:gd name="T98" fmla="*/ 139 w 516"/>
              <a:gd name="T99" fmla="*/ 256 h 412"/>
              <a:gd name="T100" fmla="*/ 0 w 516"/>
              <a:gd name="T101" fmla="*/ 234 h 412"/>
              <a:gd name="T102" fmla="*/ 22 w 516"/>
              <a:gd name="T103" fmla="*/ 183 h 412"/>
              <a:gd name="T104" fmla="*/ 138 w 516"/>
              <a:gd name="T105" fmla="*/ 23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6" h="412">
                <a:moveTo>
                  <a:pt x="172" y="348"/>
                </a:moveTo>
                <a:cubicBezTo>
                  <a:pt x="22" y="348"/>
                  <a:pt x="22" y="348"/>
                  <a:pt x="22" y="348"/>
                </a:cubicBezTo>
                <a:cubicBezTo>
                  <a:pt x="10" y="348"/>
                  <a:pt x="0" y="338"/>
                  <a:pt x="0" y="326"/>
                </a:cubicBezTo>
                <a:cubicBezTo>
                  <a:pt x="0" y="296"/>
                  <a:pt x="0" y="296"/>
                  <a:pt x="0" y="296"/>
                </a:cubicBezTo>
                <a:cubicBezTo>
                  <a:pt x="0" y="284"/>
                  <a:pt x="10" y="274"/>
                  <a:pt x="22" y="274"/>
                </a:cubicBezTo>
                <a:cubicBezTo>
                  <a:pt x="142" y="274"/>
                  <a:pt x="142" y="274"/>
                  <a:pt x="142" y="274"/>
                </a:cubicBezTo>
                <a:cubicBezTo>
                  <a:pt x="147" y="301"/>
                  <a:pt x="158" y="326"/>
                  <a:pt x="172" y="348"/>
                </a:cubicBezTo>
                <a:close/>
                <a:moveTo>
                  <a:pt x="349" y="160"/>
                </a:moveTo>
                <a:cubicBezTo>
                  <a:pt x="349" y="216"/>
                  <a:pt x="349" y="216"/>
                  <a:pt x="349" y="216"/>
                </a:cubicBezTo>
                <a:cubicBezTo>
                  <a:pt x="367" y="217"/>
                  <a:pt x="381" y="219"/>
                  <a:pt x="391" y="221"/>
                </a:cubicBezTo>
                <a:cubicBezTo>
                  <a:pt x="402" y="224"/>
                  <a:pt x="411" y="229"/>
                  <a:pt x="417" y="237"/>
                </a:cubicBezTo>
                <a:cubicBezTo>
                  <a:pt x="424" y="245"/>
                  <a:pt x="427" y="257"/>
                  <a:pt x="427" y="273"/>
                </a:cubicBezTo>
                <a:cubicBezTo>
                  <a:pt x="427" y="289"/>
                  <a:pt x="425" y="302"/>
                  <a:pt x="420" y="311"/>
                </a:cubicBezTo>
                <a:cubicBezTo>
                  <a:pt x="415" y="321"/>
                  <a:pt x="408" y="327"/>
                  <a:pt x="398" y="331"/>
                </a:cubicBezTo>
                <a:cubicBezTo>
                  <a:pt x="388" y="335"/>
                  <a:pt x="374" y="338"/>
                  <a:pt x="356" y="338"/>
                </a:cubicBezTo>
                <a:cubicBezTo>
                  <a:pt x="349" y="338"/>
                  <a:pt x="349" y="338"/>
                  <a:pt x="349" y="338"/>
                </a:cubicBezTo>
                <a:cubicBezTo>
                  <a:pt x="349" y="360"/>
                  <a:pt x="349" y="360"/>
                  <a:pt x="349" y="360"/>
                </a:cubicBezTo>
                <a:cubicBezTo>
                  <a:pt x="327" y="360"/>
                  <a:pt x="327" y="360"/>
                  <a:pt x="327" y="360"/>
                </a:cubicBezTo>
                <a:cubicBezTo>
                  <a:pt x="327" y="338"/>
                  <a:pt x="327" y="338"/>
                  <a:pt x="327" y="338"/>
                </a:cubicBezTo>
                <a:cubicBezTo>
                  <a:pt x="315" y="338"/>
                  <a:pt x="304" y="337"/>
                  <a:pt x="295" y="336"/>
                </a:cubicBezTo>
                <a:cubicBezTo>
                  <a:pt x="286" y="334"/>
                  <a:pt x="278" y="331"/>
                  <a:pt x="271" y="326"/>
                </a:cubicBezTo>
                <a:cubicBezTo>
                  <a:pt x="264" y="322"/>
                  <a:pt x="259" y="316"/>
                  <a:pt x="255" y="307"/>
                </a:cubicBezTo>
                <a:cubicBezTo>
                  <a:pt x="251" y="299"/>
                  <a:pt x="249" y="289"/>
                  <a:pt x="249" y="278"/>
                </a:cubicBezTo>
                <a:cubicBezTo>
                  <a:pt x="249" y="270"/>
                  <a:pt x="249" y="270"/>
                  <a:pt x="249" y="270"/>
                </a:cubicBezTo>
                <a:cubicBezTo>
                  <a:pt x="285" y="270"/>
                  <a:pt x="285" y="270"/>
                  <a:pt x="285" y="270"/>
                </a:cubicBezTo>
                <a:cubicBezTo>
                  <a:pt x="285" y="279"/>
                  <a:pt x="285" y="286"/>
                  <a:pt x="287" y="291"/>
                </a:cubicBezTo>
                <a:cubicBezTo>
                  <a:pt x="288" y="296"/>
                  <a:pt x="291" y="299"/>
                  <a:pt x="294" y="301"/>
                </a:cubicBezTo>
                <a:cubicBezTo>
                  <a:pt x="297" y="304"/>
                  <a:pt x="301" y="305"/>
                  <a:pt x="305" y="306"/>
                </a:cubicBezTo>
                <a:cubicBezTo>
                  <a:pt x="309" y="306"/>
                  <a:pt x="316" y="307"/>
                  <a:pt x="327" y="308"/>
                </a:cubicBezTo>
                <a:cubicBezTo>
                  <a:pt x="327" y="246"/>
                  <a:pt x="327" y="246"/>
                  <a:pt x="327" y="246"/>
                </a:cubicBezTo>
                <a:cubicBezTo>
                  <a:pt x="313" y="245"/>
                  <a:pt x="302" y="244"/>
                  <a:pt x="294" y="243"/>
                </a:cubicBezTo>
                <a:cubicBezTo>
                  <a:pt x="286" y="241"/>
                  <a:pt x="278" y="239"/>
                  <a:pt x="272" y="235"/>
                </a:cubicBezTo>
                <a:cubicBezTo>
                  <a:pt x="265" y="231"/>
                  <a:pt x="260" y="225"/>
                  <a:pt x="257" y="217"/>
                </a:cubicBezTo>
                <a:cubicBezTo>
                  <a:pt x="253" y="210"/>
                  <a:pt x="251" y="199"/>
                  <a:pt x="251" y="187"/>
                </a:cubicBezTo>
                <a:cubicBezTo>
                  <a:pt x="251" y="171"/>
                  <a:pt x="255" y="159"/>
                  <a:pt x="261" y="150"/>
                </a:cubicBezTo>
                <a:cubicBezTo>
                  <a:pt x="267" y="142"/>
                  <a:pt x="276" y="136"/>
                  <a:pt x="286" y="133"/>
                </a:cubicBezTo>
                <a:cubicBezTo>
                  <a:pt x="297" y="130"/>
                  <a:pt x="311" y="129"/>
                  <a:pt x="327" y="129"/>
                </a:cubicBezTo>
                <a:cubicBezTo>
                  <a:pt x="327" y="109"/>
                  <a:pt x="327" y="109"/>
                  <a:pt x="327" y="109"/>
                </a:cubicBezTo>
                <a:cubicBezTo>
                  <a:pt x="349" y="109"/>
                  <a:pt x="349" y="109"/>
                  <a:pt x="349" y="109"/>
                </a:cubicBezTo>
                <a:cubicBezTo>
                  <a:pt x="349" y="129"/>
                  <a:pt x="349" y="129"/>
                  <a:pt x="349" y="129"/>
                </a:cubicBezTo>
                <a:cubicBezTo>
                  <a:pt x="367" y="129"/>
                  <a:pt x="381" y="131"/>
                  <a:pt x="391" y="134"/>
                </a:cubicBezTo>
                <a:cubicBezTo>
                  <a:pt x="401" y="137"/>
                  <a:pt x="409" y="142"/>
                  <a:pt x="414" y="151"/>
                </a:cubicBezTo>
                <a:cubicBezTo>
                  <a:pt x="420" y="160"/>
                  <a:pt x="422" y="172"/>
                  <a:pt x="422" y="190"/>
                </a:cubicBezTo>
                <a:cubicBezTo>
                  <a:pt x="387" y="190"/>
                  <a:pt x="387" y="190"/>
                  <a:pt x="387" y="190"/>
                </a:cubicBezTo>
                <a:cubicBezTo>
                  <a:pt x="387" y="189"/>
                  <a:pt x="387" y="187"/>
                  <a:pt x="387" y="186"/>
                </a:cubicBezTo>
                <a:cubicBezTo>
                  <a:pt x="387" y="175"/>
                  <a:pt x="385" y="169"/>
                  <a:pt x="380" y="165"/>
                </a:cubicBezTo>
                <a:cubicBezTo>
                  <a:pt x="376" y="162"/>
                  <a:pt x="369" y="160"/>
                  <a:pt x="358" y="160"/>
                </a:cubicBezTo>
                <a:cubicBezTo>
                  <a:pt x="349" y="160"/>
                  <a:pt x="349" y="160"/>
                  <a:pt x="349" y="160"/>
                </a:cubicBezTo>
                <a:close/>
                <a:moveTo>
                  <a:pt x="327" y="160"/>
                </a:moveTo>
                <a:cubicBezTo>
                  <a:pt x="321" y="160"/>
                  <a:pt x="321" y="160"/>
                  <a:pt x="321" y="160"/>
                </a:cubicBezTo>
                <a:cubicBezTo>
                  <a:pt x="313" y="160"/>
                  <a:pt x="307" y="161"/>
                  <a:pt x="302" y="162"/>
                </a:cubicBezTo>
                <a:cubicBezTo>
                  <a:pt x="298" y="163"/>
                  <a:pt x="294" y="165"/>
                  <a:pt x="291" y="169"/>
                </a:cubicBezTo>
                <a:cubicBezTo>
                  <a:pt x="289" y="172"/>
                  <a:pt x="287" y="178"/>
                  <a:pt x="287" y="186"/>
                </a:cubicBezTo>
                <a:cubicBezTo>
                  <a:pt x="287" y="197"/>
                  <a:pt x="291" y="205"/>
                  <a:pt x="297" y="209"/>
                </a:cubicBezTo>
                <a:cubicBezTo>
                  <a:pt x="304" y="213"/>
                  <a:pt x="314" y="216"/>
                  <a:pt x="327" y="216"/>
                </a:cubicBezTo>
                <a:cubicBezTo>
                  <a:pt x="327" y="160"/>
                  <a:pt x="327" y="160"/>
                  <a:pt x="327" y="160"/>
                </a:cubicBezTo>
                <a:close/>
                <a:moveTo>
                  <a:pt x="349" y="246"/>
                </a:moveTo>
                <a:cubicBezTo>
                  <a:pt x="349" y="308"/>
                  <a:pt x="349" y="308"/>
                  <a:pt x="349" y="308"/>
                </a:cubicBezTo>
                <a:cubicBezTo>
                  <a:pt x="356" y="308"/>
                  <a:pt x="356" y="308"/>
                  <a:pt x="356" y="308"/>
                </a:cubicBezTo>
                <a:cubicBezTo>
                  <a:pt x="368" y="308"/>
                  <a:pt x="377" y="305"/>
                  <a:pt x="383" y="301"/>
                </a:cubicBezTo>
                <a:cubicBezTo>
                  <a:pt x="388" y="297"/>
                  <a:pt x="391" y="289"/>
                  <a:pt x="391" y="277"/>
                </a:cubicBezTo>
                <a:cubicBezTo>
                  <a:pt x="391" y="268"/>
                  <a:pt x="390" y="262"/>
                  <a:pt x="386" y="257"/>
                </a:cubicBezTo>
                <a:cubicBezTo>
                  <a:pt x="383" y="253"/>
                  <a:pt x="379" y="250"/>
                  <a:pt x="374" y="249"/>
                </a:cubicBezTo>
                <a:cubicBezTo>
                  <a:pt x="369" y="248"/>
                  <a:pt x="361" y="247"/>
                  <a:pt x="349" y="246"/>
                </a:cubicBezTo>
                <a:close/>
                <a:moveTo>
                  <a:pt x="338" y="382"/>
                </a:moveTo>
                <a:cubicBezTo>
                  <a:pt x="379" y="382"/>
                  <a:pt x="415" y="365"/>
                  <a:pt x="442" y="339"/>
                </a:cubicBezTo>
                <a:cubicBezTo>
                  <a:pt x="469" y="312"/>
                  <a:pt x="485" y="275"/>
                  <a:pt x="485" y="235"/>
                </a:cubicBezTo>
                <a:cubicBezTo>
                  <a:pt x="485" y="194"/>
                  <a:pt x="469" y="157"/>
                  <a:pt x="442" y="131"/>
                </a:cubicBezTo>
                <a:cubicBezTo>
                  <a:pt x="415" y="104"/>
                  <a:pt x="379" y="88"/>
                  <a:pt x="338" y="88"/>
                </a:cubicBezTo>
                <a:cubicBezTo>
                  <a:pt x="298" y="88"/>
                  <a:pt x="261" y="104"/>
                  <a:pt x="234" y="131"/>
                </a:cubicBezTo>
                <a:cubicBezTo>
                  <a:pt x="208" y="157"/>
                  <a:pt x="191" y="194"/>
                  <a:pt x="191" y="235"/>
                </a:cubicBezTo>
                <a:cubicBezTo>
                  <a:pt x="191" y="275"/>
                  <a:pt x="208" y="312"/>
                  <a:pt x="234" y="339"/>
                </a:cubicBezTo>
                <a:cubicBezTo>
                  <a:pt x="261" y="365"/>
                  <a:pt x="298" y="382"/>
                  <a:pt x="338" y="382"/>
                </a:cubicBezTo>
                <a:close/>
                <a:moveTo>
                  <a:pt x="464" y="360"/>
                </a:moveTo>
                <a:cubicBezTo>
                  <a:pt x="496" y="328"/>
                  <a:pt x="516" y="284"/>
                  <a:pt x="516" y="235"/>
                </a:cubicBezTo>
                <a:cubicBezTo>
                  <a:pt x="516" y="186"/>
                  <a:pt x="496" y="141"/>
                  <a:pt x="464" y="109"/>
                </a:cubicBezTo>
                <a:cubicBezTo>
                  <a:pt x="432" y="77"/>
                  <a:pt x="387" y="57"/>
                  <a:pt x="338" y="57"/>
                </a:cubicBezTo>
                <a:cubicBezTo>
                  <a:pt x="289" y="57"/>
                  <a:pt x="245" y="77"/>
                  <a:pt x="213" y="109"/>
                </a:cubicBezTo>
                <a:cubicBezTo>
                  <a:pt x="181" y="141"/>
                  <a:pt x="161" y="186"/>
                  <a:pt x="161" y="235"/>
                </a:cubicBezTo>
                <a:cubicBezTo>
                  <a:pt x="161" y="284"/>
                  <a:pt x="181" y="328"/>
                  <a:pt x="213" y="360"/>
                </a:cubicBezTo>
                <a:cubicBezTo>
                  <a:pt x="245" y="392"/>
                  <a:pt x="289" y="412"/>
                  <a:pt x="338" y="412"/>
                </a:cubicBezTo>
                <a:cubicBezTo>
                  <a:pt x="387" y="412"/>
                  <a:pt x="432" y="392"/>
                  <a:pt x="464" y="360"/>
                </a:cubicBezTo>
                <a:close/>
                <a:moveTo>
                  <a:pt x="219" y="73"/>
                </a:moveTo>
                <a:cubicBezTo>
                  <a:pt x="22" y="73"/>
                  <a:pt x="22" y="73"/>
                  <a:pt x="22" y="73"/>
                </a:cubicBezTo>
                <a:cubicBezTo>
                  <a:pt x="10" y="73"/>
                  <a:pt x="0" y="63"/>
                  <a:pt x="0" y="51"/>
                </a:cubicBezTo>
                <a:cubicBezTo>
                  <a:pt x="0" y="22"/>
                  <a:pt x="0" y="22"/>
                  <a:pt x="0" y="22"/>
                </a:cubicBezTo>
                <a:cubicBezTo>
                  <a:pt x="0" y="10"/>
                  <a:pt x="10" y="0"/>
                  <a:pt x="22" y="0"/>
                </a:cubicBezTo>
                <a:cubicBezTo>
                  <a:pt x="322" y="0"/>
                  <a:pt x="322" y="0"/>
                  <a:pt x="322" y="0"/>
                </a:cubicBezTo>
                <a:cubicBezTo>
                  <a:pt x="334" y="0"/>
                  <a:pt x="344" y="10"/>
                  <a:pt x="344" y="22"/>
                </a:cubicBezTo>
                <a:cubicBezTo>
                  <a:pt x="344" y="34"/>
                  <a:pt x="344" y="34"/>
                  <a:pt x="344" y="34"/>
                </a:cubicBezTo>
                <a:cubicBezTo>
                  <a:pt x="342" y="34"/>
                  <a:pt x="340" y="34"/>
                  <a:pt x="338" y="34"/>
                </a:cubicBezTo>
                <a:cubicBezTo>
                  <a:pt x="294" y="34"/>
                  <a:pt x="253" y="49"/>
                  <a:pt x="219" y="73"/>
                </a:cubicBezTo>
                <a:close/>
                <a:moveTo>
                  <a:pt x="150" y="165"/>
                </a:moveTo>
                <a:cubicBezTo>
                  <a:pt x="22" y="165"/>
                  <a:pt x="22" y="165"/>
                  <a:pt x="22" y="165"/>
                </a:cubicBezTo>
                <a:cubicBezTo>
                  <a:pt x="10" y="165"/>
                  <a:pt x="0" y="155"/>
                  <a:pt x="0" y="143"/>
                </a:cubicBezTo>
                <a:cubicBezTo>
                  <a:pt x="0" y="113"/>
                  <a:pt x="0" y="113"/>
                  <a:pt x="0" y="113"/>
                </a:cubicBezTo>
                <a:cubicBezTo>
                  <a:pt x="0" y="101"/>
                  <a:pt x="10" y="91"/>
                  <a:pt x="22" y="91"/>
                </a:cubicBezTo>
                <a:cubicBezTo>
                  <a:pt x="198" y="91"/>
                  <a:pt x="198" y="91"/>
                  <a:pt x="198" y="91"/>
                </a:cubicBezTo>
                <a:cubicBezTo>
                  <a:pt x="177" y="112"/>
                  <a:pt x="161" y="137"/>
                  <a:pt x="150" y="165"/>
                </a:cubicBezTo>
                <a:close/>
                <a:moveTo>
                  <a:pt x="139" y="256"/>
                </a:moveTo>
                <a:cubicBezTo>
                  <a:pt x="22" y="256"/>
                  <a:pt x="22" y="256"/>
                  <a:pt x="22" y="256"/>
                </a:cubicBezTo>
                <a:cubicBezTo>
                  <a:pt x="10" y="256"/>
                  <a:pt x="0" y="246"/>
                  <a:pt x="0" y="234"/>
                </a:cubicBezTo>
                <a:cubicBezTo>
                  <a:pt x="0" y="205"/>
                  <a:pt x="0" y="205"/>
                  <a:pt x="0" y="205"/>
                </a:cubicBezTo>
                <a:cubicBezTo>
                  <a:pt x="0" y="193"/>
                  <a:pt x="10" y="183"/>
                  <a:pt x="22" y="183"/>
                </a:cubicBezTo>
                <a:cubicBezTo>
                  <a:pt x="144" y="183"/>
                  <a:pt x="144" y="183"/>
                  <a:pt x="144" y="183"/>
                </a:cubicBezTo>
                <a:cubicBezTo>
                  <a:pt x="140" y="199"/>
                  <a:pt x="138" y="217"/>
                  <a:pt x="138" y="235"/>
                </a:cubicBezTo>
                <a:cubicBezTo>
                  <a:pt x="138" y="242"/>
                  <a:pt x="138" y="249"/>
                  <a:pt x="139" y="256"/>
                </a:cubicBezTo>
                <a:close/>
              </a:path>
            </a:pathLst>
          </a:custGeom>
          <a:solidFill>
            <a:schemeClr val="accent1"/>
          </a:solidFill>
          <a:ln>
            <a:noFill/>
          </a:ln>
        </p:spPr>
        <p:txBody>
          <a:bodyPr vert="horz" wrap="square" lIns="121882" tIns="60941" rIns="121882" bIns="60941" numCol="1" anchor="t" anchorCtr="0" compatLnSpc="1"/>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000">
              <a:solidFill>
                <a:schemeClr val="dk1"/>
              </a:solidFill>
              <a:latin typeface="微软雅黑" panose="020B0503020204020204" charset="-122"/>
              <a:ea typeface="微软雅黑" panose="020B0503020204020204" charset="-122"/>
            </a:endParaRPr>
          </a:p>
        </p:txBody>
      </p:sp>
      <p:sp>
        <p:nvSpPr>
          <p:cNvPr id="11" name="íşļïḋê"/>
          <p:cNvSpPr/>
          <p:nvPr>
            <p:custDataLst>
              <p:tags r:id="rId8"/>
            </p:custDataLst>
          </p:nvPr>
        </p:nvSpPr>
        <p:spPr bwMode="auto">
          <a:xfrm>
            <a:off x="6356985" y="2559050"/>
            <a:ext cx="477520" cy="394335"/>
          </a:xfrm>
          <a:custGeom>
            <a:avLst/>
            <a:gdLst>
              <a:gd name="T0" fmla="*/ 485 w 505"/>
              <a:gd name="T1" fmla="*/ 364 h 417"/>
              <a:gd name="T2" fmla="*/ 481 w 505"/>
              <a:gd name="T3" fmla="*/ 282 h 417"/>
              <a:gd name="T4" fmla="*/ 505 w 505"/>
              <a:gd name="T5" fmla="*/ 26 h 417"/>
              <a:gd name="T6" fmla="*/ 181 w 505"/>
              <a:gd name="T7" fmla="*/ 0 h 417"/>
              <a:gd name="T8" fmla="*/ 157 w 505"/>
              <a:gd name="T9" fmla="*/ 32 h 417"/>
              <a:gd name="T10" fmla="*/ 367 w 505"/>
              <a:gd name="T11" fmla="*/ 67 h 417"/>
              <a:gd name="T12" fmla="*/ 447 w 505"/>
              <a:gd name="T13" fmla="*/ 67 h 417"/>
              <a:gd name="T14" fmla="*/ 456 w 505"/>
              <a:gd name="T15" fmla="*/ 78 h 417"/>
              <a:gd name="T16" fmla="*/ 368 w 505"/>
              <a:gd name="T17" fmla="*/ 89 h 417"/>
              <a:gd name="T18" fmla="*/ 447 w 505"/>
              <a:gd name="T19" fmla="*/ 125 h 417"/>
              <a:gd name="T20" fmla="*/ 456 w 505"/>
              <a:gd name="T21" fmla="*/ 135 h 417"/>
              <a:gd name="T22" fmla="*/ 368 w 505"/>
              <a:gd name="T23" fmla="*/ 146 h 417"/>
              <a:gd name="T24" fmla="*/ 447 w 505"/>
              <a:gd name="T25" fmla="*/ 186 h 417"/>
              <a:gd name="T26" fmla="*/ 456 w 505"/>
              <a:gd name="T27" fmla="*/ 196 h 417"/>
              <a:gd name="T28" fmla="*/ 368 w 505"/>
              <a:gd name="T29" fmla="*/ 207 h 417"/>
              <a:gd name="T30" fmla="*/ 348 w 505"/>
              <a:gd name="T31" fmla="*/ 311 h 417"/>
              <a:gd name="T32" fmla="*/ 323 w 505"/>
              <a:gd name="T33" fmla="*/ 337 h 417"/>
              <a:gd name="T34" fmla="*/ 20 w 505"/>
              <a:gd name="T35" fmla="*/ 417 h 417"/>
              <a:gd name="T36" fmla="*/ 24 w 505"/>
              <a:gd name="T37" fmla="*/ 335 h 417"/>
              <a:gd name="T38" fmla="*/ 0 w 505"/>
              <a:gd name="T39" fmla="*/ 79 h 417"/>
              <a:gd name="T40" fmla="*/ 324 w 505"/>
              <a:gd name="T41" fmla="*/ 53 h 417"/>
              <a:gd name="T42" fmla="*/ 348 w 505"/>
              <a:gd name="T43" fmla="*/ 311 h 417"/>
              <a:gd name="T44" fmla="*/ 290 w 505"/>
              <a:gd name="T45" fmla="*/ 119 h 417"/>
              <a:gd name="T46" fmla="*/ 300 w 505"/>
              <a:gd name="T47" fmla="*/ 129 h 417"/>
              <a:gd name="T48" fmla="*/ 58 w 505"/>
              <a:gd name="T49" fmla="*/ 140 h 417"/>
              <a:gd name="T50" fmla="*/ 48 w 505"/>
              <a:gd name="T51" fmla="*/ 129 h 417"/>
              <a:gd name="T52" fmla="*/ 58 w 505"/>
              <a:gd name="T53" fmla="*/ 176 h 417"/>
              <a:gd name="T54" fmla="*/ 300 w 505"/>
              <a:gd name="T55" fmla="*/ 187 h 417"/>
              <a:gd name="T56" fmla="*/ 290 w 505"/>
              <a:gd name="T57" fmla="*/ 198 h 417"/>
              <a:gd name="T58" fmla="*/ 48 w 505"/>
              <a:gd name="T59" fmla="*/ 187 h 417"/>
              <a:gd name="T60" fmla="*/ 58 w 505"/>
              <a:gd name="T61" fmla="*/ 176 h 417"/>
              <a:gd name="T62" fmla="*/ 290 w 505"/>
              <a:gd name="T63" fmla="*/ 237 h 417"/>
              <a:gd name="T64" fmla="*/ 300 w 505"/>
              <a:gd name="T65" fmla="*/ 248 h 417"/>
              <a:gd name="T66" fmla="*/ 58 w 505"/>
              <a:gd name="T67" fmla="*/ 259 h 417"/>
              <a:gd name="T68" fmla="*/ 48 w 505"/>
              <a:gd name="T69" fmla="*/ 248 h 417"/>
              <a:gd name="T70" fmla="*/ 38 w 505"/>
              <a:gd name="T71" fmla="*/ 371 h 417"/>
              <a:gd name="T72" fmla="*/ 35 w 505"/>
              <a:gd name="T73" fmla="*/ 320 h 417"/>
              <a:gd name="T74" fmla="*/ 18 w 505"/>
              <a:gd name="T75" fmla="*/ 91 h 417"/>
              <a:gd name="T76" fmla="*/ 313 w 505"/>
              <a:gd name="T77" fmla="*/ 72 h 417"/>
              <a:gd name="T78" fmla="*/ 330 w 505"/>
              <a:gd name="T79" fmla="*/ 301 h 417"/>
              <a:gd name="T80" fmla="*/ 313 w 505"/>
              <a:gd name="T81" fmla="*/ 32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5" h="417">
                <a:moveTo>
                  <a:pt x="368" y="285"/>
                </a:moveTo>
                <a:cubicBezTo>
                  <a:pt x="426" y="288"/>
                  <a:pt x="448" y="325"/>
                  <a:pt x="485" y="364"/>
                </a:cubicBezTo>
                <a:cubicBezTo>
                  <a:pt x="486" y="336"/>
                  <a:pt x="486" y="310"/>
                  <a:pt x="480" y="282"/>
                </a:cubicBezTo>
                <a:cubicBezTo>
                  <a:pt x="481" y="282"/>
                  <a:pt x="481" y="282"/>
                  <a:pt x="481" y="282"/>
                </a:cubicBezTo>
                <a:cubicBezTo>
                  <a:pt x="494" y="282"/>
                  <a:pt x="505" y="270"/>
                  <a:pt x="505" y="256"/>
                </a:cubicBezTo>
                <a:cubicBezTo>
                  <a:pt x="505" y="200"/>
                  <a:pt x="505" y="82"/>
                  <a:pt x="505" y="26"/>
                </a:cubicBezTo>
                <a:cubicBezTo>
                  <a:pt x="505" y="12"/>
                  <a:pt x="494" y="0"/>
                  <a:pt x="481" y="0"/>
                </a:cubicBezTo>
                <a:cubicBezTo>
                  <a:pt x="381" y="0"/>
                  <a:pt x="281" y="0"/>
                  <a:pt x="181" y="0"/>
                </a:cubicBezTo>
                <a:cubicBezTo>
                  <a:pt x="168" y="0"/>
                  <a:pt x="157" y="12"/>
                  <a:pt x="157" y="26"/>
                </a:cubicBezTo>
                <a:cubicBezTo>
                  <a:pt x="157" y="32"/>
                  <a:pt x="157" y="32"/>
                  <a:pt x="157" y="32"/>
                </a:cubicBezTo>
                <a:cubicBezTo>
                  <a:pt x="328" y="32"/>
                  <a:pt x="328" y="32"/>
                  <a:pt x="328" y="32"/>
                </a:cubicBezTo>
                <a:cubicBezTo>
                  <a:pt x="348" y="32"/>
                  <a:pt x="364" y="47"/>
                  <a:pt x="367" y="67"/>
                </a:cubicBezTo>
                <a:cubicBezTo>
                  <a:pt x="368" y="67"/>
                  <a:pt x="368" y="67"/>
                  <a:pt x="368" y="67"/>
                </a:cubicBezTo>
                <a:cubicBezTo>
                  <a:pt x="447" y="67"/>
                  <a:pt x="447" y="67"/>
                  <a:pt x="447" y="67"/>
                </a:cubicBezTo>
                <a:cubicBezTo>
                  <a:pt x="452" y="67"/>
                  <a:pt x="456" y="72"/>
                  <a:pt x="456" y="78"/>
                </a:cubicBezTo>
                <a:cubicBezTo>
                  <a:pt x="456" y="78"/>
                  <a:pt x="456" y="78"/>
                  <a:pt x="456" y="78"/>
                </a:cubicBezTo>
                <a:cubicBezTo>
                  <a:pt x="456" y="84"/>
                  <a:pt x="452" y="89"/>
                  <a:pt x="447" y="89"/>
                </a:cubicBezTo>
                <a:cubicBezTo>
                  <a:pt x="368" y="89"/>
                  <a:pt x="368" y="89"/>
                  <a:pt x="368" y="89"/>
                </a:cubicBezTo>
                <a:cubicBezTo>
                  <a:pt x="368" y="125"/>
                  <a:pt x="368" y="125"/>
                  <a:pt x="368" y="125"/>
                </a:cubicBezTo>
                <a:cubicBezTo>
                  <a:pt x="447" y="125"/>
                  <a:pt x="447" y="125"/>
                  <a:pt x="447" y="125"/>
                </a:cubicBezTo>
                <a:cubicBezTo>
                  <a:pt x="452" y="125"/>
                  <a:pt x="456" y="129"/>
                  <a:pt x="456" y="135"/>
                </a:cubicBezTo>
                <a:cubicBezTo>
                  <a:pt x="456" y="135"/>
                  <a:pt x="456" y="135"/>
                  <a:pt x="456" y="135"/>
                </a:cubicBezTo>
                <a:cubicBezTo>
                  <a:pt x="456" y="141"/>
                  <a:pt x="452" y="146"/>
                  <a:pt x="447" y="146"/>
                </a:cubicBezTo>
                <a:cubicBezTo>
                  <a:pt x="368" y="146"/>
                  <a:pt x="368" y="146"/>
                  <a:pt x="368" y="146"/>
                </a:cubicBezTo>
                <a:cubicBezTo>
                  <a:pt x="368" y="186"/>
                  <a:pt x="368" y="186"/>
                  <a:pt x="368" y="186"/>
                </a:cubicBezTo>
                <a:cubicBezTo>
                  <a:pt x="447" y="186"/>
                  <a:pt x="447" y="186"/>
                  <a:pt x="447" y="186"/>
                </a:cubicBezTo>
                <a:cubicBezTo>
                  <a:pt x="452" y="186"/>
                  <a:pt x="456" y="190"/>
                  <a:pt x="456" y="196"/>
                </a:cubicBezTo>
                <a:cubicBezTo>
                  <a:pt x="456" y="196"/>
                  <a:pt x="456" y="196"/>
                  <a:pt x="456" y="196"/>
                </a:cubicBezTo>
                <a:cubicBezTo>
                  <a:pt x="456" y="202"/>
                  <a:pt x="452" y="207"/>
                  <a:pt x="447" y="207"/>
                </a:cubicBezTo>
                <a:cubicBezTo>
                  <a:pt x="368" y="207"/>
                  <a:pt x="368" y="207"/>
                  <a:pt x="368" y="207"/>
                </a:cubicBezTo>
                <a:cubicBezTo>
                  <a:pt x="368" y="285"/>
                  <a:pt x="368" y="285"/>
                  <a:pt x="368" y="285"/>
                </a:cubicBezTo>
                <a:close/>
                <a:moveTo>
                  <a:pt x="348" y="311"/>
                </a:moveTo>
                <a:cubicBezTo>
                  <a:pt x="348" y="318"/>
                  <a:pt x="346" y="325"/>
                  <a:pt x="341" y="330"/>
                </a:cubicBezTo>
                <a:cubicBezTo>
                  <a:pt x="336" y="335"/>
                  <a:pt x="330" y="337"/>
                  <a:pt x="323" y="337"/>
                </a:cubicBezTo>
                <a:cubicBezTo>
                  <a:pt x="229" y="334"/>
                  <a:pt x="109" y="320"/>
                  <a:pt x="49" y="386"/>
                </a:cubicBezTo>
                <a:cubicBezTo>
                  <a:pt x="39" y="397"/>
                  <a:pt x="29" y="407"/>
                  <a:pt x="20" y="417"/>
                </a:cubicBezTo>
                <a:cubicBezTo>
                  <a:pt x="19" y="389"/>
                  <a:pt x="19" y="363"/>
                  <a:pt x="25" y="335"/>
                </a:cubicBezTo>
                <a:cubicBezTo>
                  <a:pt x="24" y="335"/>
                  <a:pt x="24" y="335"/>
                  <a:pt x="24" y="335"/>
                </a:cubicBezTo>
                <a:cubicBezTo>
                  <a:pt x="11" y="335"/>
                  <a:pt x="0" y="323"/>
                  <a:pt x="0" y="309"/>
                </a:cubicBezTo>
                <a:cubicBezTo>
                  <a:pt x="0" y="79"/>
                  <a:pt x="0" y="79"/>
                  <a:pt x="0" y="79"/>
                </a:cubicBezTo>
                <a:cubicBezTo>
                  <a:pt x="0" y="65"/>
                  <a:pt x="11" y="53"/>
                  <a:pt x="24" y="53"/>
                </a:cubicBezTo>
                <a:cubicBezTo>
                  <a:pt x="124" y="53"/>
                  <a:pt x="224" y="53"/>
                  <a:pt x="324" y="53"/>
                </a:cubicBezTo>
                <a:cubicBezTo>
                  <a:pt x="337" y="53"/>
                  <a:pt x="348" y="65"/>
                  <a:pt x="348" y="79"/>
                </a:cubicBezTo>
                <a:cubicBezTo>
                  <a:pt x="348" y="136"/>
                  <a:pt x="348" y="255"/>
                  <a:pt x="348" y="311"/>
                </a:cubicBezTo>
                <a:close/>
                <a:moveTo>
                  <a:pt x="58" y="119"/>
                </a:moveTo>
                <a:cubicBezTo>
                  <a:pt x="290" y="119"/>
                  <a:pt x="290" y="119"/>
                  <a:pt x="290" y="119"/>
                </a:cubicBezTo>
                <a:cubicBezTo>
                  <a:pt x="295" y="119"/>
                  <a:pt x="300" y="124"/>
                  <a:pt x="300" y="129"/>
                </a:cubicBezTo>
                <a:cubicBezTo>
                  <a:pt x="300" y="129"/>
                  <a:pt x="300" y="129"/>
                  <a:pt x="300" y="129"/>
                </a:cubicBezTo>
                <a:cubicBezTo>
                  <a:pt x="300" y="135"/>
                  <a:pt x="295" y="140"/>
                  <a:pt x="290" y="140"/>
                </a:cubicBezTo>
                <a:cubicBezTo>
                  <a:pt x="58" y="140"/>
                  <a:pt x="58" y="140"/>
                  <a:pt x="58" y="140"/>
                </a:cubicBezTo>
                <a:cubicBezTo>
                  <a:pt x="53" y="140"/>
                  <a:pt x="48" y="135"/>
                  <a:pt x="48" y="129"/>
                </a:cubicBezTo>
                <a:cubicBezTo>
                  <a:pt x="48" y="129"/>
                  <a:pt x="48" y="129"/>
                  <a:pt x="48" y="129"/>
                </a:cubicBezTo>
                <a:cubicBezTo>
                  <a:pt x="48" y="124"/>
                  <a:pt x="53" y="119"/>
                  <a:pt x="58" y="119"/>
                </a:cubicBezTo>
                <a:close/>
                <a:moveTo>
                  <a:pt x="58" y="176"/>
                </a:moveTo>
                <a:cubicBezTo>
                  <a:pt x="290" y="176"/>
                  <a:pt x="290" y="176"/>
                  <a:pt x="290" y="176"/>
                </a:cubicBezTo>
                <a:cubicBezTo>
                  <a:pt x="295" y="176"/>
                  <a:pt x="300" y="181"/>
                  <a:pt x="300" y="187"/>
                </a:cubicBezTo>
                <a:cubicBezTo>
                  <a:pt x="300" y="187"/>
                  <a:pt x="300" y="187"/>
                  <a:pt x="300" y="187"/>
                </a:cubicBezTo>
                <a:cubicBezTo>
                  <a:pt x="300" y="193"/>
                  <a:pt x="295" y="198"/>
                  <a:pt x="290" y="198"/>
                </a:cubicBezTo>
                <a:cubicBezTo>
                  <a:pt x="58" y="198"/>
                  <a:pt x="58" y="198"/>
                  <a:pt x="58" y="198"/>
                </a:cubicBezTo>
                <a:cubicBezTo>
                  <a:pt x="53" y="198"/>
                  <a:pt x="48" y="193"/>
                  <a:pt x="48" y="187"/>
                </a:cubicBezTo>
                <a:cubicBezTo>
                  <a:pt x="48" y="187"/>
                  <a:pt x="48" y="187"/>
                  <a:pt x="48" y="187"/>
                </a:cubicBezTo>
                <a:cubicBezTo>
                  <a:pt x="48" y="181"/>
                  <a:pt x="53" y="176"/>
                  <a:pt x="58" y="176"/>
                </a:cubicBezTo>
                <a:close/>
                <a:moveTo>
                  <a:pt x="58" y="237"/>
                </a:moveTo>
                <a:cubicBezTo>
                  <a:pt x="290" y="237"/>
                  <a:pt x="290" y="237"/>
                  <a:pt x="290" y="237"/>
                </a:cubicBezTo>
                <a:cubicBezTo>
                  <a:pt x="295" y="237"/>
                  <a:pt x="300" y="242"/>
                  <a:pt x="300" y="248"/>
                </a:cubicBezTo>
                <a:cubicBezTo>
                  <a:pt x="300" y="248"/>
                  <a:pt x="300" y="248"/>
                  <a:pt x="300" y="248"/>
                </a:cubicBezTo>
                <a:cubicBezTo>
                  <a:pt x="300" y="254"/>
                  <a:pt x="295" y="259"/>
                  <a:pt x="290" y="259"/>
                </a:cubicBezTo>
                <a:cubicBezTo>
                  <a:pt x="58" y="259"/>
                  <a:pt x="58" y="259"/>
                  <a:pt x="58" y="259"/>
                </a:cubicBezTo>
                <a:cubicBezTo>
                  <a:pt x="53" y="259"/>
                  <a:pt x="48" y="254"/>
                  <a:pt x="48" y="248"/>
                </a:cubicBezTo>
                <a:cubicBezTo>
                  <a:pt x="48" y="248"/>
                  <a:pt x="48" y="248"/>
                  <a:pt x="48" y="248"/>
                </a:cubicBezTo>
                <a:cubicBezTo>
                  <a:pt x="48" y="242"/>
                  <a:pt x="53" y="237"/>
                  <a:pt x="58" y="237"/>
                </a:cubicBezTo>
                <a:close/>
                <a:moveTo>
                  <a:pt x="38" y="371"/>
                </a:moveTo>
                <a:cubicBezTo>
                  <a:pt x="39" y="352"/>
                  <a:pt x="43" y="338"/>
                  <a:pt x="48" y="320"/>
                </a:cubicBezTo>
                <a:cubicBezTo>
                  <a:pt x="35" y="320"/>
                  <a:pt x="35" y="320"/>
                  <a:pt x="35" y="320"/>
                </a:cubicBezTo>
                <a:cubicBezTo>
                  <a:pt x="25" y="320"/>
                  <a:pt x="18" y="312"/>
                  <a:pt x="18" y="301"/>
                </a:cubicBezTo>
                <a:cubicBezTo>
                  <a:pt x="18" y="91"/>
                  <a:pt x="18" y="91"/>
                  <a:pt x="18" y="91"/>
                </a:cubicBezTo>
                <a:cubicBezTo>
                  <a:pt x="18" y="81"/>
                  <a:pt x="25" y="72"/>
                  <a:pt x="35" y="72"/>
                </a:cubicBezTo>
                <a:cubicBezTo>
                  <a:pt x="128" y="72"/>
                  <a:pt x="220" y="72"/>
                  <a:pt x="313" y="72"/>
                </a:cubicBezTo>
                <a:cubicBezTo>
                  <a:pt x="323" y="72"/>
                  <a:pt x="330" y="81"/>
                  <a:pt x="330" y="91"/>
                </a:cubicBezTo>
                <a:cubicBezTo>
                  <a:pt x="330" y="140"/>
                  <a:pt x="330" y="252"/>
                  <a:pt x="330" y="301"/>
                </a:cubicBezTo>
                <a:cubicBezTo>
                  <a:pt x="330" y="306"/>
                  <a:pt x="329" y="311"/>
                  <a:pt x="325" y="314"/>
                </a:cubicBezTo>
                <a:cubicBezTo>
                  <a:pt x="322" y="318"/>
                  <a:pt x="318" y="320"/>
                  <a:pt x="313" y="320"/>
                </a:cubicBezTo>
                <a:cubicBezTo>
                  <a:pt x="227" y="318"/>
                  <a:pt x="83" y="308"/>
                  <a:pt x="38" y="371"/>
                </a:cubicBezTo>
                <a:close/>
              </a:path>
            </a:pathLst>
          </a:custGeom>
          <a:solidFill>
            <a:schemeClr val="accent1"/>
          </a:solidFill>
          <a:ln>
            <a:noFill/>
          </a:ln>
        </p:spPr>
        <p:txBody>
          <a:bodyPr vert="horz" wrap="square" lIns="121882" tIns="60941" rIns="121882" bIns="60941" numCol="1" anchor="t" anchorCtr="0" compatLnSpc="1"/>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000">
              <a:solidFill>
                <a:schemeClr val="dk1"/>
              </a:solidFill>
              <a:latin typeface="微软雅黑" panose="020B0503020204020204" charset="-122"/>
              <a:ea typeface="微软雅黑" panose="020B0503020204020204" charset="-122"/>
            </a:endParaRPr>
          </a:p>
        </p:txBody>
      </p:sp>
      <p:cxnSp>
        <p:nvCxnSpPr>
          <p:cNvPr id="12" name="直接连接符 11"/>
          <p:cNvCxnSpPr/>
          <p:nvPr>
            <p:custDataLst>
              <p:tags r:id="rId9"/>
            </p:custDataLst>
          </p:nvPr>
        </p:nvCxnSpPr>
        <p:spPr>
          <a:xfrm flipH="1">
            <a:off x="669925" y="3971925"/>
            <a:ext cx="4300855" cy="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flipH="1">
            <a:off x="7506335" y="3629025"/>
            <a:ext cx="4013835" cy="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4" name="íslïḋè"/>
          <p:cNvSpPr txBox="1"/>
          <p:nvPr>
            <p:custDataLst>
              <p:tags r:id="rId11"/>
            </p:custDataLst>
          </p:nvPr>
        </p:nvSpPr>
        <p:spPr bwMode="auto">
          <a:xfrm>
            <a:off x="1158240" y="2886710"/>
            <a:ext cx="3444240" cy="4419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pPr>
            <a:r>
              <a:rPr lang="en-US" altLang="zh-CN" sz="3200" b="1" dirty="0">
                <a:solidFill>
                  <a:schemeClr val="dk1"/>
                </a:solidFill>
                <a:latin typeface="微软雅黑" panose="020B0503020204020204" charset="-122"/>
                <a:ea typeface="微软雅黑" panose="020B0503020204020204" charset="-122"/>
                <a:cs typeface="微软雅黑" panose="020B0503020204020204" charset="-122"/>
              </a:rPr>
              <a:t>01.增值税欠税</a:t>
            </a:r>
            <a:endParaRPr lang="en-US" altLang="zh-CN" sz="32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6" name="iṣliḓè"/>
          <p:cNvSpPr txBox="1"/>
          <p:nvPr>
            <p:custDataLst>
              <p:tags r:id="rId12"/>
            </p:custDataLst>
          </p:nvPr>
        </p:nvSpPr>
        <p:spPr bwMode="auto">
          <a:xfrm>
            <a:off x="7818755" y="2837180"/>
            <a:ext cx="3444240" cy="4419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eaLnBrk="1" hangingPunct="1">
              <a:lnSpc>
                <a:spcPct val="100000"/>
              </a:lnSpc>
              <a:spcBef>
                <a:spcPct val="0"/>
              </a:spcBef>
            </a:pPr>
            <a:r>
              <a:rPr lang="en-US" altLang="zh-CN" sz="3200" b="1" dirty="0">
                <a:solidFill>
                  <a:schemeClr val="dk1"/>
                </a:solidFill>
                <a:latin typeface="微软雅黑" panose="020B0503020204020204" charset="-122"/>
                <a:ea typeface="微软雅黑" panose="020B0503020204020204" charset="-122"/>
                <a:cs typeface="微软雅黑" panose="020B0503020204020204" charset="-122"/>
              </a:rPr>
              <a:t>02.期末留抵税额</a:t>
            </a:r>
            <a:endParaRPr lang="en-US" altLang="zh-CN" sz="32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8" name="íṣľïḍe"/>
          <p:cNvSpPr txBox="1"/>
          <p:nvPr>
            <p:custDataLst>
              <p:tags r:id="rId13"/>
            </p:custDataLst>
          </p:nvPr>
        </p:nvSpPr>
        <p:spPr bwMode="auto">
          <a:xfrm>
            <a:off x="4003675" y="5018405"/>
            <a:ext cx="4185285" cy="4419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sym typeface="+mn-ea"/>
              </a:rPr>
              <a:t>允许退还的期末留抵税额=</a:t>
            </a: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最近一期期末留抵税额 - 增值税欠税</a:t>
            </a:r>
            <a:endParaRPr lang="en-US" altLang="zh-CN"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50" name="文本框 49"/>
          <p:cNvSpPr txBox="1"/>
          <p:nvPr>
            <p:custDataLst>
              <p:tags r:id="rId14"/>
            </p:custDataLst>
          </p:nvPr>
        </p:nvSpPr>
        <p:spPr>
          <a:xfrm>
            <a:off x="1047115" y="1156335"/>
            <a:ext cx="4589145" cy="368300"/>
          </a:xfrm>
          <a:prstGeom prst="rect">
            <a:avLst/>
          </a:prstGeom>
          <a:noFill/>
        </p:spPr>
        <p:txBody>
          <a:bodyPr wrap="square" rtlCol="0">
            <a:spAutoFit/>
          </a:bodyPr>
          <a:p>
            <a:r>
              <a:rPr lang="zh-CN" altLang="en-US" b="1" dirty="0">
                <a:solidFill>
                  <a:schemeClr val="dk1"/>
                </a:solidFill>
                <a:latin typeface="微软雅黑" panose="020B0503020204020204" charset="-122"/>
                <a:ea typeface="微软雅黑" panose="020B0503020204020204" charset="-122"/>
                <a:sym typeface="+mn-ea"/>
              </a:rPr>
              <a:t>（三）与增值税欠税管理的衔接</a:t>
            </a:r>
            <a:endParaRPr lang="zh-CN" altLang="en-US" b="1" dirty="0">
              <a:solidFill>
                <a:schemeClr val="dk1"/>
              </a:solidFill>
              <a:latin typeface="微软雅黑" panose="020B0503020204020204" charset="-122"/>
              <a:ea typeface="微软雅黑" panose="020B0503020204020204" charset="-122"/>
              <a:sym typeface="+mn-ea"/>
            </a:endParaRPr>
          </a:p>
        </p:txBody>
      </p:sp>
      <p:pic>
        <p:nvPicPr>
          <p:cNvPr id="23" name="图片 22" descr="b21bb051f8198618367aaf0f34a239738bd4b21c48a2"/>
          <p:cNvPicPr>
            <a:picLocks noChangeAspect="1"/>
          </p:cNvPicPr>
          <p:nvPr/>
        </p:nvPicPr>
        <p:blipFill>
          <a:blip r:embed="rId15"/>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16"/>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sz="2400" spc="0" dirty="0">
                <a:solidFill>
                  <a:schemeClr val="dk1"/>
                </a:solidFill>
                <a:latin typeface="微软雅黑" panose="020B0503020204020204" charset="-122"/>
                <a:ea typeface="微软雅黑" panose="020B0503020204020204" charset="-122"/>
                <a:cs typeface="微软雅黑" panose="020B0503020204020204" charset="-122"/>
                <a:sym typeface="+mn-ea"/>
              </a:rPr>
              <a:t>二、退税款缴回环节</a:t>
            </a:r>
            <a:endParaRPr lang="zh-CN" altLang="en-US" sz="2400" spc="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6" name="íṩlïḍè"/>
          <p:cNvSpPr/>
          <p:nvPr>
            <p:custDataLst>
              <p:tags r:id="rId3"/>
            </p:custDataLst>
          </p:nvPr>
        </p:nvSpPr>
        <p:spPr>
          <a:xfrm>
            <a:off x="5393055" y="1255395"/>
            <a:ext cx="60960" cy="4801870"/>
          </a:xfrm>
          <a:prstGeom prst="rect">
            <a:avLst/>
          </a:prstGeom>
          <a:solidFill>
            <a:schemeClr val="lt2"/>
          </a:solidFill>
          <a:ln>
            <a:solidFill>
              <a:schemeClr val="lt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 name="iśļïdè"/>
          <p:cNvSpPr/>
          <p:nvPr>
            <p:custDataLst>
              <p:tags r:id="rId4"/>
            </p:custDataLst>
          </p:nvPr>
        </p:nvSpPr>
        <p:spPr>
          <a:xfrm rot="16200000">
            <a:off x="3940175" y="3545840"/>
            <a:ext cx="1189990" cy="1168400"/>
          </a:xfrm>
          <a:prstGeom prst="round2DiagRect">
            <a:avLst>
              <a:gd name="adj1" fmla="val 50000"/>
              <a:gd name="adj2" fmla="val 0"/>
            </a:avLst>
          </a:prstGeom>
          <a:noFill/>
          <a:ln w="285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 name="iṣḻïḍê"/>
          <p:cNvSpPr/>
          <p:nvPr>
            <p:custDataLst>
              <p:tags r:id="rId5"/>
            </p:custDataLst>
          </p:nvPr>
        </p:nvSpPr>
        <p:spPr>
          <a:xfrm rot="16200000">
            <a:off x="4047490" y="3639820"/>
            <a:ext cx="997585" cy="979805"/>
          </a:xfrm>
          <a:prstGeom prst="round2DiagRect">
            <a:avLst>
              <a:gd name="adj1" fmla="val 50000"/>
              <a:gd name="adj2" fmla="val 0"/>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9" name="ïşḻidé" title="kkhtT0K8BAKq4uCbn3GvMhSbXNTtWPWuwSBxvkeueEEwN"/>
          <p:cNvSpPr/>
          <p:nvPr>
            <p:custDataLst>
              <p:tags r:id="rId6"/>
            </p:custDataLst>
          </p:nvPr>
        </p:nvSpPr>
        <p:spPr bwMode="auto">
          <a:xfrm rot="10800000" flipV="1">
            <a:off x="4279900" y="3933825"/>
            <a:ext cx="482600" cy="329565"/>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 name="îṩľiḍè"/>
          <p:cNvSpPr/>
          <p:nvPr>
            <p:custDataLst>
              <p:tags r:id="rId7"/>
            </p:custDataLst>
          </p:nvPr>
        </p:nvSpPr>
        <p:spPr>
          <a:xfrm rot="16200000">
            <a:off x="3895725" y="1466850"/>
            <a:ext cx="1234440" cy="1212850"/>
          </a:xfrm>
          <a:prstGeom prst="round2DiagRect">
            <a:avLst>
              <a:gd name="adj1" fmla="val 50000"/>
              <a:gd name="adj2" fmla="val 0"/>
            </a:avLst>
          </a:prstGeom>
          <a:noFill/>
          <a:ln w="285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1" name="îṧḻîḋé"/>
          <p:cNvSpPr/>
          <p:nvPr>
            <p:custDataLst>
              <p:tags r:id="rId8"/>
            </p:custDataLst>
          </p:nvPr>
        </p:nvSpPr>
        <p:spPr>
          <a:xfrm rot="16200000">
            <a:off x="4007485" y="1564005"/>
            <a:ext cx="1035050" cy="1016635"/>
          </a:xfrm>
          <a:prstGeom prst="round2DiagRect">
            <a:avLst>
              <a:gd name="adj1" fmla="val 50000"/>
              <a:gd name="adj2" fmla="val 0"/>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2" name="ï$ḻíḑé"/>
          <p:cNvSpPr/>
          <p:nvPr>
            <p:custDataLst>
              <p:tags r:id="rId9"/>
            </p:custDataLst>
          </p:nvPr>
        </p:nvSpPr>
        <p:spPr bwMode="auto">
          <a:xfrm>
            <a:off x="4248785" y="1792605"/>
            <a:ext cx="579755" cy="579120"/>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3" name="íṣḻîdè"/>
          <p:cNvSpPr/>
          <p:nvPr>
            <p:custDataLst>
              <p:tags r:id="rId10"/>
            </p:custDataLst>
          </p:nvPr>
        </p:nvSpPr>
        <p:spPr>
          <a:xfrm rot="16200000">
            <a:off x="5662295" y="2484120"/>
            <a:ext cx="1753870" cy="1722755"/>
          </a:xfrm>
          <a:prstGeom prst="round2DiagRect">
            <a:avLst>
              <a:gd name="adj1" fmla="val 50000"/>
              <a:gd name="adj2" fmla="val 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4" name="ï$ľîḍê"/>
          <p:cNvSpPr/>
          <p:nvPr>
            <p:custDataLst>
              <p:tags r:id="rId11"/>
            </p:custDataLst>
          </p:nvPr>
        </p:nvSpPr>
        <p:spPr>
          <a:xfrm rot="16200000">
            <a:off x="5820410" y="2621915"/>
            <a:ext cx="1470025" cy="1444625"/>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5" name="îślîḋê"/>
          <p:cNvSpPr/>
          <p:nvPr>
            <p:custDataLst>
              <p:tags r:id="rId12"/>
            </p:custDataLst>
          </p:nvPr>
        </p:nvSpPr>
        <p:spPr bwMode="auto">
          <a:xfrm flipH="1">
            <a:off x="6109970" y="3023870"/>
            <a:ext cx="844550" cy="609600"/>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6" name="isḷiḋè"/>
          <p:cNvSpPr/>
          <p:nvPr>
            <p:custDataLst>
              <p:tags r:id="rId13"/>
            </p:custDataLst>
          </p:nvPr>
        </p:nvSpPr>
        <p:spPr>
          <a:xfrm rot="16200000">
            <a:off x="5695950" y="4786630"/>
            <a:ext cx="1234440" cy="1212850"/>
          </a:xfrm>
          <a:prstGeom prst="round2DiagRect">
            <a:avLst>
              <a:gd name="adj1" fmla="val 50000"/>
              <a:gd name="adj2" fmla="val 0"/>
            </a:avLst>
          </a:prstGeom>
          <a:noFill/>
          <a:ln w="285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7" name="íṣlíďè"/>
          <p:cNvSpPr/>
          <p:nvPr>
            <p:custDataLst>
              <p:tags r:id="rId14"/>
            </p:custDataLst>
          </p:nvPr>
        </p:nvSpPr>
        <p:spPr>
          <a:xfrm rot="16200000">
            <a:off x="5807075" y="4883785"/>
            <a:ext cx="1035050" cy="1016635"/>
          </a:xfrm>
          <a:prstGeom prst="round2DiagRect">
            <a:avLst>
              <a:gd name="adj1" fmla="val 50000"/>
              <a:gd name="adj2" fmla="val 0"/>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8" name="ïṥliḓé" title="smoIsAGNiL1wVmNStG0iI9ORzSWKpg0C50ZvwTSBtNDHU"/>
          <p:cNvSpPr/>
          <p:nvPr>
            <p:custDataLst>
              <p:tags r:id="rId15"/>
            </p:custDataLst>
          </p:nvPr>
        </p:nvSpPr>
        <p:spPr bwMode="auto">
          <a:xfrm>
            <a:off x="6029960" y="5181600"/>
            <a:ext cx="588010" cy="413385"/>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9" name="îSľïḋè"/>
          <p:cNvSpPr/>
          <p:nvPr>
            <p:custDataLst>
              <p:tags r:id="rId16"/>
            </p:custDataLst>
          </p:nvPr>
        </p:nvSpPr>
        <p:spPr bwMode="auto">
          <a:xfrm>
            <a:off x="7624445" y="3407410"/>
            <a:ext cx="3896995" cy="122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171450" indent="-171450">
              <a:lnSpc>
                <a:spcPct val="140000"/>
              </a:lnSpc>
              <a:spcBef>
                <a:spcPct val="0"/>
              </a:spcBef>
              <a:buFont typeface="Arial" panose="020B0604020202020204" pitchFamily="34" charset="0"/>
              <a:buChar char="•"/>
            </a:pPr>
            <a:r>
              <a:rPr lang="en-US" altLang="zh-CN" sz="1200" dirty="0">
                <a:solidFill>
                  <a:schemeClr val="dk1"/>
                </a:solidFill>
                <a:latin typeface="微软雅黑" panose="020B0503020204020204" charset="-122"/>
                <a:ea typeface="微软雅黑" panose="020B0503020204020204" charset="-122"/>
                <a:cs typeface="微软雅黑" panose="020B0503020204020204" charset="-122"/>
              </a:rPr>
              <a:t>自2019年4月1日起已取得留抵退税款的，不得再申请享受增值税即征即退、先征后返（退）政策。纳税人可以在2022年10月31日前一次性将已取得的留抵退税款全部缴回后，按规定申请享受增值税即征即退、先征后返（退）政策。</a:t>
            </a:r>
            <a:endParaRPr lang="en-US" altLang="zh-CN" sz="12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0" name="ïšľiďê"/>
          <p:cNvSpPr txBox="1"/>
          <p:nvPr>
            <p:custDataLst>
              <p:tags r:id="rId17"/>
            </p:custDataLst>
          </p:nvPr>
        </p:nvSpPr>
        <p:spPr bwMode="auto">
          <a:xfrm>
            <a:off x="7624445" y="2894330"/>
            <a:ext cx="3691255" cy="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rPr>
              <a:t>选择享受即征即退、先征后返（退）</a:t>
            </a:r>
            <a:endPar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endParaRPr>
          </a:p>
        </p:txBody>
      </p:sp>
      <p:sp>
        <p:nvSpPr>
          <p:cNvPr id="22" name="ï$ľîdé"/>
          <p:cNvSpPr txBox="1"/>
          <p:nvPr/>
        </p:nvSpPr>
        <p:spPr bwMode="auto">
          <a:xfrm>
            <a:off x="854075" y="1255395"/>
            <a:ext cx="3425825" cy="78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ormAutofit/>
          </a:bodyPr>
          <a:lstStyle/>
          <a:p>
            <a:pPr marL="0" marR="0" lvl="0" indent="0" algn="l" defTabSz="913765" rtl="0" eaLnBrk="1" fontAlgn="auto" latinLnBrk="0" hangingPunct="1">
              <a:spcBef>
                <a:spcPct val="0"/>
              </a:spcBef>
              <a:spcAft>
                <a:spcPts val="0"/>
              </a:spcAft>
              <a:buClrTx/>
              <a:buSzTx/>
              <a:buFontTx/>
              <a:buNone/>
              <a:defRPr/>
            </a:pPr>
            <a:r>
              <a:rPr lang="zh-CN" altLang="en-US" sz="2000" b="1" noProof="0" dirty="0">
                <a:ln>
                  <a:noFill/>
                </a:ln>
                <a:solidFill>
                  <a:srgbClr val="000000"/>
                </a:solidFill>
                <a:effectLst/>
                <a:uLnTx/>
                <a:uFillTx/>
                <a:latin typeface="微软雅黑" panose="020B0503020204020204" charset="-122"/>
                <a:ea typeface="微软雅黑" panose="020B0503020204020204" charset="-122"/>
                <a:sym typeface="+mn-ea"/>
              </a:rPr>
              <a:t>（一）</a:t>
            </a:r>
            <a:r>
              <a:rPr kumimoji="0" lang="en-US" altLang="zh-CN" sz="2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留抵退税缴回</a:t>
            </a:r>
            <a:endParaRPr kumimoji="0" lang="en-US" altLang="zh-CN" sz="2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p:txBody>
      </p:sp>
      <p:sp>
        <p:nvSpPr>
          <p:cNvPr id="23" name="iṩliďê"/>
          <p:cNvSpPr/>
          <p:nvPr>
            <p:custDataLst>
              <p:tags r:id="rId18"/>
            </p:custDataLst>
          </p:nvPr>
        </p:nvSpPr>
        <p:spPr bwMode="auto">
          <a:xfrm>
            <a:off x="1192530" y="4026535"/>
            <a:ext cx="2570480" cy="115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171450" indent="-171450">
              <a:lnSpc>
                <a:spcPct val="160000"/>
              </a:lnSpc>
              <a:buFont typeface="Arial" panose="020B0604020202020204" pitchFamily="34" charset="0"/>
              <a:buChar char="•"/>
            </a:pPr>
            <a:r>
              <a:rPr lang="en-US" altLang="zh-CN" sz="1400" dirty="0">
                <a:solidFill>
                  <a:schemeClr val="dk1"/>
                </a:solidFill>
                <a:latin typeface="微软雅黑" panose="020B0503020204020204" charset="-122"/>
                <a:ea typeface="微软雅黑" panose="020B0503020204020204" charset="-122"/>
              </a:rPr>
              <a:t>如果发现纳税人存在留抵退税政策适用有误的情形，纳税人应在下个纳税申报期结束前缴回相关留抵退税款</a:t>
            </a:r>
            <a:endParaRPr lang="en-US" altLang="zh-CN" sz="1400" dirty="0">
              <a:solidFill>
                <a:schemeClr val="dk1"/>
              </a:solidFill>
              <a:latin typeface="微软雅黑" panose="020B0503020204020204" charset="-122"/>
              <a:ea typeface="微软雅黑" panose="020B0503020204020204" charset="-122"/>
            </a:endParaRPr>
          </a:p>
        </p:txBody>
      </p:sp>
      <p:sp>
        <p:nvSpPr>
          <p:cNvPr id="24" name="íṩļîde"/>
          <p:cNvSpPr txBox="1"/>
          <p:nvPr>
            <p:custDataLst>
              <p:tags r:id="rId19"/>
            </p:custDataLst>
          </p:nvPr>
        </p:nvSpPr>
        <p:spPr bwMode="auto">
          <a:xfrm>
            <a:off x="1192530" y="3513455"/>
            <a:ext cx="2570480" cy="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ormAutofit/>
          </a:bodyPr>
          <a:lstStyle/>
          <a:p>
            <a:pPr marL="0" marR="0" lvl="0" indent="0" algn="l" defTabSz="913765" rtl="0" eaLnBrk="1" fontAlgn="auto" latinLnBrk="0" hangingPunct="1">
              <a:spcBef>
                <a:spcPct val="0"/>
              </a:spcBef>
              <a:spcAft>
                <a:spcPts val="0"/>
              </a:spcAft>
              <a:buClrTx/>
              <a:buSzTx/>
              <a:buFontTx/>
              <a:buNone/>
              <a:defRPr/>
            </a:pPr>
            <a:r>
              <a:rPr lang="en-US" altLang="zh-CN" sz="2000" b="1" dirty="0">
                <a:solidFill>
                  <a:schemeClr val="dk1"/>
                </a:solidFill>
                <a:latin typeface="微软雅黑" panose="020B0503020204020204" charset="-122"/>
                <a:ea typeface="微软雅黑" panose="020B0503020204020204" charset="-122"/>
                <a:sym typeface="+mn-ea"/>
              </a:rPr>
              <a:t>政策适用有误</a:t>
            </a:r>
            <a:endParaRPr kumimoji="0" lang="en-US" altLang="zh-CN" sz="2000" b="1" i="0" u="none" strike="noStrike" kern="1200" cap="none" spc="0" normalizeH="0" baseline="0" noProof="0" dirty="0">
              <a:ln>
                <a:noFill/>
              </a:ln>
              <a:solidFill>
                <a:schemeClr val="dk1"/>
              </a:solidFill>
              <a:effectLst/>
              <a:uLnTx/>
              <a:uFillTx/>
              <a:latin typeface="微软雅黑" panose="020B0503020204020204" charset="-122"/>
              <a:ea typeface="微软雅黑" panose="020B0503020204020204" charset="-122"/>
              <a:sym typeface="+mn-ea"/>
            </a:endParaRPr>
          </a:p>
        </p:txBody>
      </p:sp>
      <p:sp>
        <p:nvSpPr>
          <p:cNvPr id="25" name="îsḻîdè"/>
          <p:cNvSpPr/>
          <p:nvPr>
            <p:custDataLst>
              <p:tags r:id="rId20"/>
            </p:custDataLst>
          </p:nvPr>
        </p:nvSpPr>
        <p:spPr bwMode="auto">
          <a:xfrm>
            <a:off x="7082155" y="5285105"/>
            <a:ext cx="3280410" cy="77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171450" indent="-171450">
              <a:lnSpc>
                <a:spcPct val="160000"/>
              </a:lnSpc>
              <a:buFont typeface="Arial" panose="020B0604020202020204" pitchFamily="34" charset="0"/>
              <a:buChar char="•"/>
            </a:pPr>
            <a:r>
              <a:rPr lang="en-US" altLang="zh-CN" sz="1400" dirty="0">
                <a:solidFill>
                  <a:schemeClr val="dk1"/>
                </a:solidFill>
                <a:latin typeface="微软雅黑" panose="020B0503020204020204" charset="-122"/>
                <a:ea typeface="微软雅黑" panose="020B0503020204020204" charset="-122"/>
              </a:rPr>
              <a:t>更正前期申报导致可退留抵税额发生变化，需要缴回留抵退税额</a:t>
            </a:r>
            <a:endParaRPr lang="en-US" altLang="zh-CN" sz="1400" dirty="0">
              <a:solidFill>
                <a:schemeClr val="dk1"/>
              </a:solidFill>
              <a:latin typeface="微软雅黑" panose="020B0503020204020204" charset="-122"/>
              <a:ea typeface="微软雅黑" panose="020B0503020204020204" charset="-122"/>
            </a:endParaRPr>
          </a:p>
        </p:txBody>
      </p:sp>
      <p:sp>
        <p:nvSpPr>
          <p:cNvPr id="26" name="ï$ļídé"/>
          <p:cNvSpPr txBox="1"/>
          <p:nvPr/>
        </p:nvSpPr>
        <p:spPr bwMode="auto">
          <a:xfrm>
            <a:off x="7082790" y="4772025"/>
            <a:ext cx="2570480" cy="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2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更正申报数据</a:t>
            </a:r>
            <a:endParaRPr kumimoji="0" lang="zh-CN" altLang="en-US" sz="2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p:txBody>
      </p:sp>
      <p:pic>
        <p:nvPicPr>
          <p:cNvPr id="3" name="图片 2" descr="b21bb051f8198618367aaf0f34a239738bd4b21c48a2"/>
          <p:cNvPicPr>
            <a:picLocks noChangeAspect="1"/>
          </p:cNvPicPr>
          <p:nvPr/>
        </p:nvPicPr>
        <p:blipFill>
          <a:blip r:embed="rId21"/>
          <a:stretch>
            <a:fillRect/>
          </a:stretch>
        </p:blipFill>
        <p:spPr>
          <a:xfrm>
            <a:off x="9617710" y="139700"/>
            <a:ext cx="1313815" cy="759460"/>
          </a:xfrm>
          <a:prstGeom prst="rect">
            <a:avLst/>
          </a:prstGeom>
        </p:spPr>
      </p:pic>
      <p:sp>
        <p:nvSpPr>
          <p:cNvPr id="4" name="文本框 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2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sz="2400" spc="0" dirty="0">
                <a:solidFill>
                  <a:schemeClr val="dk1"/>
                </a:solidFill>
                <a:latin typeface="微软雅黑" panose="020B0503020204020204" charset="-122"/>
                <a:ea typeface="微软雅黑" panose="020B0503020204020204" charset="-122"/>
                <a:cs typeface="微软雅黑" panose="020B0503020204020204" charset="-122"/>
                <a:sym typeface="+mn-ea"/>
              </a:rPr>
              <a:t>二、退税款缴回环节</a:t>
            </a:r>
            <a:endParaRPr lang="zh-CN" altLang="en-US" sz="2400" spc="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61" name="îŝ1ïďê"/>
          <p:cNvSpPr/>
          <p:nvPr>
            <p:custDataLst>
              <p:tags r:id="rId3"/>
            </p:custDataLst>
          </p:nvPr>
        </p:nvSpPr>
        <p:spPr bwMode="auto">
          <a:xfrm>
            <a:off x="3761740" y="4627880"/>
            <a:ext cx="1235075" cy="348615"/>
          </a:xfrm>
          <a:custGeom>
            <a:avLst/>
            <a:gdLst>
              <a:gd name="T0" fmla="*/ 36 w 641"/>
              <a:gd name="T1" fmla="*/ 0 h 181"/>
              <a:gd name="T2" fmla="*/ 28 w 641"/>
              <a:gd name="T3" fmla="*/ 0 h 181"/>
              <a:gd name="T4" fmla="*/ 28 w 641"/>
              <a:gd name="T5" fmla="*/ 109 h 181"/>
              <a:gd name="T6" fmla="*/ 0 w 641"/>
              <a:gd name="T7" fmla="*/ 144 h 181"/>
              <a:gd name="T8" fmla="*/ 36 w 641"/>
              <a:gd name="T9" fmla="*/ 181 h 181"/>
              <a:gd name="T10" fmla="*/ 73 w 641"/>
              <a:gd name="T11" fmla="*/ 144 h 181"/>
              <a:gd name="T12" fmla="*/ 44 w 641"/>
              <a:gd name="T13" fmla="*/ 108 h 181"/>
              <a:gd name="T14" fmla="*/ 44 w 641"/>
              <a:gd name="T15" fmla="*/ 16 h 181"/>
              <a:gd name="T16" fmla="*/ 641 w 641"/>
              <a:gd name="T17" fmla="*/ 16 h 181"/>
              <a:gd name="T18" fmla="*/ 641 w 641"/>
              <a:gd name="T19" fmla="*/ 0 h 181"/>
              <a:gd name="T20" fmla="*/ 44 w 641"/>
              <a:gd name="T21" fmla="*/ 0 h 181"/>
              <a:gd name="T22" fmla="*/ 36 w 641"/>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81">
                <a:moveTo>
                  <a:pt x="36" y="0"/>
                </a:moveTo>
                <a:cubicBezTo>
                  <a:pt x="28" y="0"/>
                  <a:pt x="28" y="0"/>
                  <a:pt x="28" y="0"/>
                </a:cubicBezTo>
                <a:cubicBezTo>
                  <a:pt x="28" y="109"/>
                  <a:pt x="28" y="109"/>
                  <a:pt x="28" y="109"/>
                </a:cubicBezTo>
                <a:cubicBezTo>
                  <a:pt x="12" y="113"/>
                  <a:pt x="0" y="127"/>
                  <a:pt x="0" y="144"/>
                </a:cubicBezTo>
                <a:cubicBezTo>
                  <a:pt x="0" y="164"/>
                  <a:pt x="16" y="181"/>
                  <a:pt x="36" y="181"/>
                </a:cubicBezTo>
                <a:cubicBezTo>
                  <a:pt x="57" y="181"/>
                  <a:pt x="73" y="164"/>
                  <a:pt x="73" y="144"/>
                </a:cubicBezTo>
                <a:cubicBezTo>
                  <a:pt x="73" y="126"/>
                  <a:pt x="60" y="112"/>
                  <a:pt x="44" y="108"/>
                </a:cubicBezTo>
                <a:cubicBezTo>
                  <a:pt x="44" y="16"/>
                  <a:pt x="44" y="16"/>
                  <a:pt x="44" y="16"/>
                </a:cubicBezTo>
                <a:cubicBezTo>
                  <a:pt x="641" y="16"/>
                  <a:pt x="641" y="16"/>
                  <a:pt x="641" y="16"/>
                </a:cubicBezTo>
                <a:cubicBezTo>
                  <a:pt x="641" y="0"/>
                  <a:pt x="641" y="0"/>
                  <a:pt x="641" y="0"/>
                </a:cubicBezTo>
                <a:cubicBezTo>
                  <a:pt x="44" y="0"/>
                  <a:pt x="44" y="0"/>
                  <a:pt x="44" y="0"/>
                </a:cubicBezTo>
                <a:lnTo>
                  <a:pt x="36" y="0"/>
                </a:lnTo>
                <a:close/>
              </a:path>
            </a:pathLst>
          </a:custGeom>
          <a:solidFill>
            <a:schemeClr val="accent5"/>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62" name="îŝļîḍe"/>
          <p:cNvSpPr/>
          <p:nvPr>
            <p:custDataLst>
              <p:tags r:id="rId4"/>
            </p:custDataLst>
          </p:nvPr>
        </p:nvSpPr>
        <p:spPr bwMode="auto">
          <a:xfrm>
            <a:off x="3761740" y="2491105"/>
            <a:ext cx="1235075" cy="328930"/>
          </a:xfrm>
          <a:custGeom>
            <a:avLst/>
            <a:gdLst>
              <a:gd name="T0" fmla="*/ 44 w 641"/>
              <a:gd name="T1" fmla="*/ 72 h 171"/>
              <a:gd name="T2" fmla="*/ 73 w 641"/>
              <a:gd name="T3" fmla="*/ 36 h 171"/>
              <a:gd name="T4" fmla="*/ 36 w 641"/>
              <a:gd name="T5" fmla="*/ 0 h 171"/>
              <a:gd name="T6" fmla="*/ 0 w 641"/>
              <a:gd name="T7" fmla="*/ 36 h 171"/>
              <a:gd name="T8" fmla="*/ 28 w 641"/>
              <a:gd name="T9" fmla="*/ 71 h 171"/>
              <a:gd name="T10" fmla="*/ 28 w 641"/>
              <a:gd name="T11" fmla="*/ 171 h 171"/>
              <a:gd name="T12" fmla="*/ 36 w 641"/>
              <a:gd name="T13" fmla="*/ 171 h 171"/>
              <a:gd name="T14" fmla="*/ 44 w 641"/>
              <a:gd name="T15" fmla="*/ 171 h 171"/>
              <a:gd name="T16" fmla="*/ 641 w 641"/>
              <a:gd name="T17" fmla="*/ 171 h 171"/>
              <a:gd name="T18" fmla="*/ 641 w 641"/>
              <a:gd name="T19" fmla="*/ 155 h 171"/>
              <a:gd name="T20" fmla="*/ 44 w 641"/>
              <a:gd name="T21" fmla="*/ 155 h 171"/>
              <a:gd name="T22" fmla="*/ 44 w 641"/>
              <a:gd name="T23" fmla="*/ 7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7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chemeClr val="accent2"/>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63" name="íš1ïḋè"/>
          <p:cNvSpPr/>
          <p:nvPr>
            <p:custDataLst>
              <p:tags r:id="rId5"/>
            </p:custDataLst>
          </p:nvPr>
        </p:nvSpPr>
        <p:spPr bwMode="auto">
          <a:xfrm>
            <a:off x="7096760" y="2473325"/>
            <a:ext cx="1236345" cy="347345"/>
          </a:xfrm>
          <a:custGeom>
            <a:avLst/>
            <a:gdLst>
              <a:gd name="T0" fmla="*/ 606 w 642"/>
              <a:gd name="T1" fmla="*/ 180 h 180"/>
              <a:gd name="T2" fmla="*/ 614 w 642"/>
              <a:gd name="T3" fmla="*/ 180 h 180"/>
              <a:gd name="T4" fmla="*/ 614 w 642"/>
              <a:gd name="T5" fmla="*/ 71 h 180"/>
              <a:gd name="T6" fmla="*/ 642 w 642"/>
              <a:gd name="T7" fmla="*/ 36 h 180"/>
              <a:gd name="T8" fmla="*/ 606 w 642"/>
              <a:gd name="T9" fmla="*/ 0 h 180"/>
              <a:gd name="T10" fmla="*/ 569 w 642"/>
              <a:gd name="T11" fmla="*/ 36 h 180"/>
              <a:gd name="T12" fmla="*/ 598 w 642"/>
              <a:gd name="T13" fmla="*/ 71 h 180"/>
              <a:gd name="T14" fmla="*/ 598 w 642"/>
              <a:gd name="T15" fmla="*/ 164 h 180"/>
              <a:gd name="T16" fmla="*/ 0 w 642"/>
              <a:gd name="T17" fmla="*/ 164 h 180"/>
              <a:gd name="T18" fmla="*/ 0 w 642"/>
              <a:gd name="T19" fmla="*/ 180 h 180"/>
              <a:gd name="T20" fmla="*/ 598 w 642"/>
              <a:gd name="T21" fmla="*/ 180 h 180"/>
              <a:gd name="T22" fmla="*/ 606 w 642"/>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0">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chemeClr val="accent3"/>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64" name="iś1iḑe"/>
          <p:cNvSpPr/>
          <p:nvPr>
            <p:custDataLst>
              <p:tags r:id="rId6"/>
            </p:custDataLst>
          </p:nvPr>
        </p:nvSpPr>
        <p:spPr bwMode="auto">
          <a:xfrm>
            <a:off x="7096760" y="4627880"/>
            <a:ext cx="1236345" cy="348615"/>
          </a:xfrm>
          <a:custGeom>
            <a:avLst/>
            <a:gdLst>
              <a:gd name="T0" fmla="*/ 614 w 642"/>
              <a:gd name="T1" fmla="*/ 109 h 181"/>
              <a:gd name="T2" fmla="*/ 614 w 642"/>
              <a:gd name="T3" fmla="*/ 0 h 181"/>
              <a:gd name="T4" fmla="*/ 606 w 642"/>
              <a:gd name="T5" fmla="*/ 0 h 181"/>
              <a:gd name="T6" fmla="*/ 598 w 642"/>
              <a:gd name="T7" fmla="*/ 0 h 181"/>
              <a:gd name="T8" fmla="*/ 0 w 642"/>
              <a:gd name="T9" fmla="*/ 0 h 181"/>
              <a:gd name="T10" fmla="*/ 0 w 642"/>
              <a:gd name="T11" fmla="*/ 16 h 181"/>
              <a:gd name="T12" fmla="*/ 598 w 642"/>
              <a:gd name="T13" fmla="*/ 16 h 181"/>
              <a:gd name="T14" fmla="*/ 598 w 642"/>
              <a:gd name="T15" fmla="*/ 109 h 181"/>
              <a:gd name="T16" fmla="*/ 569 w 642"/>
              <a:gd name="T17" fmla="*/ 144 h 181"/>
              <a:gd name="T18" fmla="*/ 606 w 642"/>
              <a:gd name="T19" fmla="*/ 181 h 181"/>
              <a:gd name="T20" fmla="*/ 642 w 642"/>
              <a:gd name="T21" fmla="*/ 144 h 181"/>
              <a:gd name="T22" fmla="*/ 614 w 642"/>
              <a:gd name="T23" fmla="*/ 10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1">
                <a:moveTo>
                  <a:pt x="614" y="109"/>
                </a:moveTo>
                <a:cubicBezTo>
                  <a:pt x="614" y="0"/>
                  <a:pt x="614" y="0"/>
                  <a:pt x="614" y="0"/>
                </a:cubicBezTo>
                <a:cubicBezTo>
                  <a:pt x="606" y="0"/>
                  <a:pt x="606" y="0"/>
                  <a:pt x="606" y="0"/>
                </a:cubicBezTo>
                <a:cubicBezTo>
                  <a:pt x="598" y="0"/>
                  <a:pt x="598" y="0"/>
                  <a:pt x="598" y="0"/>
                </a:cubicBezTo>
                <a:cubicBezTo>
                  <a:pt x="0" y="0"/>
                  <a:pt x="0" y="0"/>
                  <a:pt x="0" y="0"/>
                </a:cubicBezTo>
                <a:cubicBezTo>
                  <a:pt x="0" y="16"/>
                  <a:pt x="0" y="16"/>
                  <a:pt x="0" y="16"/>
                </a:cubicBezTo>
                <a:cubicBezTo>
                  <a:pt x="598" y="16"/>
                  <a:pt x="598" y="16"/>
                  <a:pt x="598" y="16"/>
                </a:cubicBezTo>
                <a:cubicBezTo>
                  <a:pt x="598" y="109"/>
                  <a:pt x="598" y="109"/>
                  <a:pt x="598" y="109"/>
                </a:cubicBezTo>
                <a:cubicBezTo>
                  <a:pt x="581" y="112"/>
                  <a:pt x="569" y="127"/>
                  <a:pt x="569" y="144"/>
                </a:cubicBezTo>
                <a:cubicBezTo>
                  <a:pt x="569" y="164"/>
                  <a:pt x="585" y="181"/>
                  <a:pt x="606" y="181"/>
                </a:cubicBezTo>
                <a:cubicBezTo>
                  <a:pt x="626" y="181"/>
                  <a:pt x="642" y="164"/>
                  <a:pt x="642" y="144"/>
                </a:cubicBezTo>
                <a:cubicBezTo>
                  <a:pt x="642" y="127"/>
                  <a:pt x="630" y="112"/>
                  <a:pt x="614" y="109"/>
                </a:cubicBezTo>
                <a:close/>
              </a:path>
            </a:pathLst>
          </a:custGeom>
          <a:solidFill>
            <a:schemeClr val="accent4"/>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2" name="ïşḻîďè"/>
          <p:cNvSpPr/>
          <p:nvPr>
            <p:custDataLst>
              <p:tags r:id="rId7"/>
            </p:custDataLst>
          </p:nvPr>
        </p:nvSpPr>
        <p:spPr bwMode="auto">
          <a:xfrm>
            <a:off x="5758180" y="4712335"/>
            <a:ext cx="577850" cy="729615"/>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3" name="íşļíḓè"/>
          <p:cNvSpPr/>
          <p:nvPr>
            <p:custDataLst>
              <p:tags r:id="rId8"/>
            </p:custDataLst>
          </p:nvPr>
        </p:nvSpPr>
        <p:spPr bwMode="auto">
          <a:xfrm>
            <a:off x="5678170" y="4703445"/>
            <a:ext cx="737235" cy="1746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4" name="íSļïḋè"/>
          <p:cNvSpPr/>
          <p:nvPr>
            <p:custDataLst>
              <p:tags r:id="rId9"/>
            </p:custDataLst>
          </p:nvPr>
        </p:nvSpPr>
        <p:spPr bwMode="auto">
          <a:xfrm>
            <a:off x="5678170" y="4943475"/>
            <a:ext cx="737235" cy="175260"/>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5" name="îṩlïḓé"/>
          <p:cNvSpPr/>
          <p:nvPr>
            <p:custDataLst>
              <p:tags r:id="rId10"/>
            </p:custDataLst>
          </p:nvPr>
        </p:nvSpPr>
        <p:spPr bwMode="auto">
          <a:xfrm>
            <a:off x="5678170" y="5176520"/>
            <a:ext cx="737235" cy="1746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6" name="îšḻïḑê"/>
          <p:cNvSpPr/>
          <p:nvPr>
            <p:custDataLst>
              <p:tags r:id="rId11"/>
            </p:custDataLst>
          </p:nvPr>
        </p:nvSpPr>
        <p:spPr bwMode="auto">
          <a:xfrm>
            <a:off x="5979160" y="5441950"/>
            <a:ext cx="135890" cy="28575"/>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7" name="ïṩliḓe"/>
          <p:cNvSpPr/>
          <p:nvPr>
            <p:custDataLst>
              <p:tags r:id="rId12"/>
            </p:custDataLst>
          </p:nvPr>
        </p:nvSpPr>
        <p:spPr bwMode="auto">
          <a:xfrm>
            <a:off x="5140325" y="2325370"/>
            <a:ext cx="1813560" cy="864235"/>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8" name="işḻiḋè"/>
          <p:cNvSpPr/>
          <p:nvPr>
            <p:custDataLst>
              <p:tags r:id="rId13"/>
            </p:custDataLst>
          </p:nvPr>
        </p:nvSpPr>
        <p:spPr bwMode="auto">
          <a:xfrm>
            <a:off x="5599430" y="4271645"/>
            <a:ext cx="895350" cy="431800"/>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9" name="íS1îḑè"/>
          <p:cNvSpPr/>
          <p:nvPr>
            <p:custDataLst>
              <p:tags r:id="rId14"/>
            </p:custDataLst>
          </p:nvPr>
        </p:nvSpPr>
        <p:spPr bwMode="auto">
          <a:xfrm>
            <a:off x="5779135" y="1819910"/>
            <a:ext cx="119380" cy="405130"/>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0" name="îṡ1ïḍe"/>
          <p:cNvSpPr/>
          <p:nvPr>
            <p:custDataLst>
              <p:tags r:id="rId15"/>
            </p:custDataLst>
          </p:nvPr>
        </p:nvSpPr>
        <p:spPr bwMode="auto">
          <a:xfrm>
            <a:off x="5329555" y="1980565"/>
            <a:ext cx="237490" cy="367665"/>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1" name="ïs1idê"/>
          <p:cNvSpPr/>
          <p:nvPr>
            <p:custDataLst>
              <p:tags r:id="rId16"/>
            </p:custDataLst>
          </p:nvPr>
        </p:nvSpPr>
        <p:spPr bwMode="auto">
          <a:xfrm>
            <a:off x="6193790" y="1819910"/>
            <a:ext cx="119380" cy="405130"/>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2" name="îṥľïḍè"/>
          <p:cNvSpPr/>
          <p:nvPr>
            <p:custDataLst>
              <p:tags r:id="rId17"/>
            </p:custDataLst>
          </p:nvPr>
        </p:nvSpPr>
        <p:spPr bwMode="auto">
          <a:xfrm>
            <a:off x="6527165" y="1980565"/>
            <a:ext cx="235585" cy="367665"/>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3" name="iṡlîḓe"/>
          <p:cNvSpPr/>
          <p:nvPr>
            <p:custDataLst>
              <p:tags r:id="rId18"/>
            </p:custDataLst>
          </p:nvPr>
        </p:nvSpPr>
        <p:spPr bwMode="auto">
          <a:xfrm>
            <a:off x="6797040" y="2287905"/>
            <a:ext cx="331470" cy="287020"/>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4" name="íṥlïḍê"/>
          <p:cNvSpPr/>
          <p:nvPr>
            <p:custDataLst>
              <p:tags r:id="rId19"/>
            </p:custDataLst>
          </p:nvPr>
        </p:nvSpPr>
        <p:spPr bwMode="auto">
          <a:xfrm>
            <a:off x="4965700" y="2287905"/>
            <a:ext cx="328295" cy="287020"/>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66" name="îşľîde"/>
          <p:cNvSpPr txBox="1"/>
          <p:nvPr>
            <p:custDataLst>
              <p:tags r:id="rId20"/>
            </p:custDataLst>
          </p:nvPr>
        </p:nvSpPr>
        <p:spPr>
          <a:xfrm>
            <a:off x="5144770" y="3332480"/>
            <a:ext cx="1804670" cy="626110"/>
          </a:xfrm>
          <a:prstGeom prst="rect">
            <a:avLst/>
          </a:prstGeom>
          <a:noFill/>
        </p:spPr>
        <p:txBody>
          <a:bodyPr wrap="none" anchor="ctr" anchorCtr="0">
            <a:normAutofit/>
            <a:scene3d>
              <a:camera prst="orthographicFront"/>
              <a:lightRig rig="threePt" dir="t"/>
            </a:scene3d>
          </a:bodyPr>
          <a:lstStyle/>
          <a:p>
            <a:pPr algn="ct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存量留抵退税额</a:t>
            </a: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必须一次性缴回</a:t>
            </a:r>
            <a:endPar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0" name="îs1iḋé"/>
          <p:cNvSpPr/>
          <p:nvPr>
            <p:custDataLst>
              <p:tags r:id="rId21"/>
            </p:custDataLst>
          </p:nvPr>
        </p:nvSpPr>
        <p:spPr bwMode="auto">
          <a:xfrm>
            <a:off x="8298815" y="5355590"/>
            <a:ext cx="57785" cy="59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accent4"/>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1" name="ïšḻïḓé"/>
          <p:cNvSpPr/>
          <p:nvPr>
            <p:custDataLst>
              <p:tags r:id="rId22"/>
            </p:custDataLst>
          </p:nvPr>
        </p:nvSpPr>
        <p:spPr bwMode="auto">
          <a:xfrm>
            <a:off x="8066405" y="5108575"/>
            <a:ext cx="464185"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accent4"/>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7" name="ïṣļîḍe"/>
          <p:cNvSpPr/>
          <p:nvPr>
            <p:custDataLst>
              <p:tags r:id="rId23"/>
            </p:custDataLst>
          </p:nvPr>
        </p:nvSpPr>
        <p:spPr bwMode="auto">
          <a:xfrm>
            <a:off x="3689985" y="5108575"/>
            <a:ext cx="319405" cy="4654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solidFill>
            <a:schemeClr val="accent5"/>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8" name="ïsļïḋê"/>
          <p:cNvSpPr/>
          <p:nvPr>
            <p:custDataLst>
              <p:tags r:id="rId24"/>
            </p:custDataLst>
          </p:nvPr>
        </p:nvSpPr>
        <p:spPr bwMode="auto">
          <a:xfrm>
            <a:off x="3820160" y="5152390"/>
            <a:ext cx="59055" cy="14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solidFill>
            <a:schemeClr val="accent5"/>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9" name="ïšḷíḓe"/>
          <p:cNvSpPr/>
          <p:nvPr>
            <p:custDataLst>
              <p:tags r:id="rId25"/>
            </p:custDataLst>
          </p:nvPr>
        </p:nvSpPr>
        <p:spPr bwMode="auto">
          <a:xfrm>
            <a:off x="3835400" y="5516245"/>
            <a:ext cx="28575" cy="14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solidFill>
            <a:schemeClr val="accent5"/>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5" name="îṧľidè"/>
          <p:cNvSpPr/>
          <p:nvPr>
            <p:custDataLst>
              <p:tags r:id="rId26"/>
            </p:custDataLst>
          </p:nvPr>
        </p:nvSpPr>
        <p:spPr bwMode="auto">
          <a:xfrm>
            <a:off x="8066405" y="1988185"/>
            <a:ext cx="347980" cy="2324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accent3"/>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6" name="iS1îḓê"/>
          <p:cNvSpPr/>
          <p:nvPr>
            <p:custDataLst>
              <p:tags r:id="rId27"/>
            </p:custDataLst>
          </p:nvPr>
        </p:nvSpPr>
        <p:spPr bwMode="auto">
          <a:xfrm>
            <a:off x="8007350" y="1930400"/>
            <a:ext cx="465455" cy="4356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accent3"/>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3" name="íṥḷîďê"/>
          <p:cNvSpPr/>
          <p:nvPr>
            <p:custDataLst>
              <p:tags r:id="rId28"/>
            </p:custDataLst>
          </p:nvPr>
        </p:nvSpPr>
        <p:spPr bwMode="auto">
          <a:xfrm>
            <a:off x="3647440" y="1860550"/>
            <a:ext cx="319405" cy="4654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accent2"/>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4" name="išļiḓê"/>
          <p:cNvSpPr/>
          <p:nvPr>
            <p:custDataLst>
              <p:tags r:id="rId29"/>
            </p:custDataLst>
          </p:nvPr>
        </p:nvSpPr>
        <p:spPr bwMode="auto">
          <a:xfrm>
            <a:off x="3719830" y="1933575"/>
            <a:ext cx="94615" cy="94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accent2"/>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1" name="îšḻíḍè"/>
          <p:cNvSpPr/>
          <p:nvPr>
            <p:custDataLst>
              <p:tags r:id="rId30"/>
            </p:custDataLst>
          </p:nvPr>
        </p:nvSpPr>
        <p:spPr bwMode="auto">
          <a:xfrm>
            <a:off x="9003665" y="3332480"/>
            <a:ext cx="2585085" cy="86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30000"/>
              </a:lnSpc>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受理之日起5个工作日内，依申请向纳税人出具留抵退税款缴回的《税务事项通知书》</a:t>
            </a: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82" name="ïṥlïḍê"/>
          <p:cNvSpPr txBox="1"/>
          <p:nvPr>
            <p:custDataLst>
              <p:tags r:id="rId31"/>
            </p:custDataLst>
          </p:nvPr>
        </p:nvSpPr>
        <p:spPr bwMode="auto">
          <a:xfrm>
            <a:off x="9003665" y="2945130"/>
            <a:ext cx="210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1800" b="1" dirty="0">
                <a:solidFill>
                  <a:schemeClr val="dk1"/>
                </a:solidFill>
                <a:latin typeface="微软雅黑" panose="020B0503020204020204" charset="-122"/>
                <a:ea typeface="微软雅黑" panose="020B0503020204020204" charset="-122"/>
              </a:rPr>
              <a:t>办理期限</a:t>
            </a:r>
            <a:endParaRPr lang="zh-CN" altLang="en-US" sz="1800" b="1" dirty="0">
              <a:solidFill>
                <a:schemeClr val="dk1"/>
              </a:solidFill>
              <a:latin typeface="微软雅黑" panose="020B0503020204020204" charset="-122"/>
              <a:ea typeface="微软雅黑" panose="020B0503020204020204" charset="-122"/>
            </a:endParaRPr>
          </a:p>
        </p:txBody>
      </p:sp>
      <p:sp>
        <p:nvSpPr>
          <p:cNvPr id="77" name="isḻiḋê"/>
          <p:cNvSpPr/>
          <p:nvPr/>
        </p:nvSpPr>
        <p:spPr bwMode="auto">
          <a:xfrm>
            <a:off x="461010" y="4418965"/>
            <a:ext cx="30384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a:lnSpc>
                <a:spcPct val="130000"/>
              </a:lnSpc>
            </a:pPr>
            <a:r>
              <a:rPr lang="en-US" altLang="zh-CN" sz="1600" dirty="0">
                <a:solidFill>
                  <a:srgbClr val="000000"/>
                </a:solidFill>
                <a:latin typeface="微软雅黑" panose="020B0503020204020204" charset="-122"/>
                <a:ea typeface="微软雅黑" panose="020B0503020204020204" charset="-122"/>
                <a:cs typeface="微软雅黑" panose="020B0503020204020204" charset="-122"/>
              </a:rPr>
              <a:t>《增值税及附加税费申报表附列资料（二）》（本期进项税额明细）第22栏“上期留抵税额退税”填写负数，并可继续按规定抵扣进项税额</a:t>
            </a:r>
            <a:endParaRPr lang="en-US" altLang="zh-CN" sz="160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8" name="íṩ1íḓe"/>
          <p:cNvSpPr txBox="1"/>
          <p:nvPr>
            <p:custDataLst>
              <p:tags r:id="rId32"/>
            </p:custDataLst>
          </p:nvPr>
        </p:nvSpPr>
        <p:spPr bwMode="auto">
          <a:xfrm>
            <a:off x="1148080" y="4031615"/>
            <a:ext cx="210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eaLnBrk="1" hangingPunct="1">
              <a:lnSpc>
                <a:spcPct val="100000"/>
              </a:lnSpc>
              <a:spcBef>
                <a:spcPct val="0"/>
              </a:spcBef>
              <a:buFontTx/>
              <a:buNone/>
            </a:pPr>
            <a:r>
              <a:rPr lang="zh-CN" altLang="en-US" sz="1800" b="1" dirty="0">
                <a:solidFill>
                  <a:schemeClr val="dk1"/>
                </a:solidFill>
                <a:latin typeface="微软雅黑" panose="020B0503020204020204" charset="-122"/>
                <a:ea typeface="微软雅黑" panose="020B0503020204020204" charset="-122"/>
              </a:rPr>
              <a:t>缴回后申报</a:t>
            </a:r>
            <a:endParaRPr lang="zh-CN" altLang="en-US" sz="1800" b="1" dirty="0">
              <a:solidFill>
                <a:schemeClr val="dk1"/>
              </a:solidFill>
              <a:latin typeface="微软雅黑" panose="020B0503020204020204" charset="-122"/>
              <a:ea typeface="微软雅黑" panose="020B0503020204020204" charset="-122"/>
            </a:endParaRPr>
          </a:p>
        </p:txBody>
      </p:sp>
      <p:sp>
        <p:nvSpPr>
          <p:cNvPr id="75" name="íşḷïďe"/>
          <p:cNvSpPr/>
          <p:nvPr>
            <p:custDataLst>
              <p:tags r:id="rId33"/>
            </p:custDataLst>
          </p:nvPr>
        </p:nvSpPr>
        <p:spPr bwMode="auto">
          <a:xfrm>
            <a:off x="741045" y="2877820"/>
            <a:ext cx="2515235" cy="5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a:lnSpc>
                <a:spcPct val="130000"/>
              </a:lnSpc>
            </a:pPr>
            <a:r>
              <a:rPr lang="en-US" altLang="zh-CN" sz="1400" dirty="0">
                <a:solidFill>
                  <a:schemeClr val="dk1"/>
                </a:solidFill>
                <a:latin typeface="微软雅黑" panose="020B0503020204020204" charset="-122"/>
                <a:ea typeface="微软雅黑" panose="020B0503020204020204" charset="-122"/>
              </a:rPr>
              <a:t>电子税务局或办税服务厅</a:t>
            </a:r>
            <a:endParaRPr lang="en-US" altLang="zh-CN" sz="1400" dirty="0">
              <a:solidFill>
                <a:schemeClr val="dk1"/>
              </a:solidFill>
              <a:latin typeface="微软雅黑" panose="020B0503020204020204" charset="-122"/>
              <a:ea typeface="微软雅黑" panose="020B0503020204020204" charset="-122"/>
            </a:endParaRPr>
          </a:p>
        </p:txBody>
      </p:sp>
      <p:sp>
        <p:nvSpPr>
          <p:cNvPr id="76" name="îṥ1ïḍe"/>
          <p:cNvSpPr txBox="1"/>
          <p:nvPr>
            <p:custDataLst>
              <p:tags r:id="rId34"/>
            </p:custDataLst>
          </p:nvPr>
        </p:nvSpPr>
        <p:spPr bwMode="auto">
          <a:xfrm>
            <a:off x="1148080" y="2491105"/>
            <a:ext cx="210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sz="1800" b="1" dirty="0">
                <a:solidFill>
                  <a:schemeClr val="dk1"/>
                </a:solidFill>
                <a:latin typeface="微软雅黑" panose="020B0503020204020204" charset="-122"/>
                <a:ea typeface="微软雅黑" panose="020B0503020204020204" charset="-122"/>
              </a:rPr>
              <a:t>提交《缴回留抵退税申请表》</a:t>
            </a:r>
            <a:endParaRPr lang="en-US" altLang="zh-CN" sz="1800" b="1" dirty="0">
              <a:solidFill>
                <a:schemeClr val="dk1"/>
              </a:solidFill>
              <a:latin typeface="微软雅黑" panose="020B0503020204020204" charset="-122"/>
              <a:ea typeface="微软雅黑" panose="020B0503020204020204" charset="-122"/>
            </a:endParaRPr>
          </a:p>
        </p:txBody>
      </p:sp>
      <p:sp>
        <p:nvSpPr>
          <p:cNvPr id="22" name="ï$ľîdé"/>
          <p:cNvSpPr txBox="1"/>
          <p:nvPr/>
        </p:nvSpPr>
        <p:spPr bwMode="auto">
          <a:xfrm>
            <a:off x="1148361" y="1073859"/>
            <a:ext cx="3425825" cy="78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ormAutofit/>
          </a:bodyPr>
          <a:p>
            <a:pPr marL="0" marR="0" lvl="0" indent="0" algn="l" defTabSz="913765" rtl="0" eaLnBrk="1" fontAlgn="auto" latinLnBrk="0" hangingPunct="1">
              <a:spcBef>
                <a:spcPct val="0"/>
              </a:spcBef>
              <a:spcAft>
                <a:spcPts val="0"/>
              </a:spcAft>
              <a:buClrTx/>
              <a:buSzTx/>
              <a:buFontTx/>
              <a:buNone/>
              <a:defRPr/>
            </a:pPr>
            <a:r>
              <a:rPr kumimoji="0" lang="zh-CN" altLang="en-US" sz="2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（一）</a:t>
            </a:r>
            <a:r>
              <a:rPr kumimoji="0" lang="en-US" altLang="zh-CN" sz="2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留抵退税缴回</a:t>
            </a:r>
            <a:endParaRPr kumimoji="0" lang="en-US" altLang="zh-CN" sz="2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p:txBody>
      </p:sp>
      <p:pic>
        <p:nvPicPr>
          <p:cNvPr id="23" name="图片 22" descr="b21bb051f8198618367aaf0f34a239738bd4b21c48a2"/>
          <p:cNvPicPr>
            <a:picLocks noChangeAspect="1"/>
          </p:cNvPicPr>
          <p:nvPr/>
        </p:nvPicPr>
        <p:blipFill>
          <a:blip r:embed="rId35"/>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36"/>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0"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sz="2400" spc="0" dirty="0">
                <a:solidFill>
                  <a:schemeClr val="dk1"/>
                </a:solidFill>
                <a:latin typeface="微软雅黑" panose="020B0503020204020204" charset="-122"/>
                <a:ea typeface="微软雅黑" panose="020B0503020204020204" charset="-122"/>
                <a:cs typeface="微软雅黑" panose="020B0503020204020204" charset="-122"/>
                <a:sym typeface="+mn-ea"/>
              </a:rPr>
              <a:t>二、退税款缴回环节</a:t>
            </a:r>
            <a:endParaRPr lang="zh-CN" altLang="en-US" sz="2400" spc="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6" name="îslídê"/>
          <p:cNvSpPr/>
          <p:nvPr>
            <p:custDataLst>
              <p:tags r:id="rId3"/>
            </p:custDataLst>
          </p:nvPr>
        </p:nvSpPr>
        <p:spPr>
          <a:xfrm>
            <a:off x="979170" y="2190115"/>
            <a:ext cx="2565400" cy="2519680"/>
          </a:xfrm>
          <a:prstGeom prst="flowChartManualInpu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 name="iS1îḋe"/>
          <p:cNvSpPr/>
          <p:nvPr>
            <p:custDataLst>
              <p:tags r:id="rId4"/>
            </p:custDataLst>
          </p:nvPr>
        </p:nvSpPr>
        <p:spPr>
          <a:xfrm>
            <a:off x="979170" y="2425700"/>
            <a:ext cx="2565400" cy="2519680"/>
          </a:xfrm>
          <a:prstGeom prst="flowChartManualInput">
            <a:avLst/>
          </a:prstGeom>
          <a:solidFill>
            <a:schemeClr val="dk2"/>
          </a:solidFill>
          <a:ln w="76200" cap="rnd">
            <a:solidFill>
              <a:schemeClr val="l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 name="îṡḷiḓe"/>
          <p:cNvSpPr/>
          <p:nvPr>
            <p:custDataLst>
              <p:tags r:id="rId5"/>
            </p:custDataLst>
          </p:nvPr>
        </p:nvSpPr>
        <p:spPr>
          <a:xfrm flipH="1">
            <a:off x="3545205" y="2190115"/>
            <a:ext cx="2565400" cy="2519680"/>
          </a:xfrm>
          <a:prstGeom prst="flowChartManualInpu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9" name="ï$ļiḋé"/>
          <p:cNvSpPr/>
          <p:nvPr>
            <p:custDataLst>
              <p:tags r:id="rId6"/>
            </p:custDataLst>
          </p:nvPr>
        </p:nvSpPr>
        <p:spPr>
          <a:xfrm flipH="1">
            <a:off x="3545205" y="2425700"/>
            <a:ext cx="2565400" cy="2519680"/>
          </a:xfrm>
          <a:prstGeom prst="flowChartManualInput">
            <a:avLst/>
          </a:prstGeom>
          <a:solidFill>
            <a:schemeClr val="dk2"/>
          </a:solidFill>
          <a:ln w="76200" cap="rnd">
            <a:solidFill>
              <a:schemeClr val="l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0" name="iśḷiḋè"/>
          <p:cNvSpPr/>
          <p:nvPr>
            <p:custDataLst>
              <p:tags r:id="rId7"/>
            </p:custDataLst>
          </p:nvPr>
        </p:nvSpPr>
        <p:spPr>
          <a:xfrm>
            <a:off x="6110605" y="2190115"/>
            <a:ext cx="2565400" cy="2519680"/>
          </a:xfrm>
          <a:prstGeom prst="flowChartManualInpu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1" name="ï$ḻïďé"/>
          <p:cNvSpPr/>
          <p:nvPr>
            <p:custDataLst>
              <p:tags r:id="rId8"/>
            </p:custDataLst>
          </p:nvPr>
        </p:nvSpPr>
        <p:spPr>
          <a:xfrm>
            <a:off x="6110605" y="2425700"/>
            <a:ext cx="2565400" cy="2519680"/>
          </a:xfrm>
          <a:prstGeom prst="flowChartManualInput">
            <a:avLst/>
          </a:prstGeom>
          <a:solidFill>
            <a:schemeClr val="dk2"/>
          </a:solidFill>
          <a:ln w="762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2" name="íś1îḑê"/>
          <p:cNvSpPr/>
          <p:nvPr>
            <p:custDataLst>
              <p:tags r:id="rId9"/>
            </p:custDataLst>
          </p:nvPr>
        </p:nvSpPr>
        <p:spPr>
          <a:xfrm flipH="1">
            <a:off x="8676005" y="2190115"/>
            <a:ext cx="2565400" cy="2519680"/>
          </a:xfrm>
          <a:prstGeom prst="flowChartManualInpu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3" name="iṡļïḋè"/>
          <p:cNvSpPr/>
          <p:nvPr>
            <p:custDataLst>
              <p:tags r:id="rId10"/>
            </p:custDataLst>
          </p:nvPr>
        </p:nvSpPr>
        <p:spPr>
          <a:xfrm flipH="1">
            <a:off x="8676005" y="2425700"/>
            <a:ext cx="2565400" cy="2519680"/>
          </a:xfrm>
          <a:prstGeom prst="flowChartManualInput">
            <a:avLst/>
          </a:prstGeom>
          <a:solidFill>
            <a:schemeClr val="dk2"/>
          </a:solidFill>
          <a:ln w="76200" cap="rnd">
            <a:solidFill>
              <a:schemeClr val="l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4" name="îṧḷiḍe"/>
          <p:cNvSpPr/>
          <p:nvPr>
            <p:custDataLst>
              <p:tags r:id="rId11"/>
            </p:custDataLst>
          </p:nvPr>
        </p:nvSpPr>
        <p:spPr bwMode="auto">
          <a:xfrm>
            <a:off x="2555875" y="2755265"/>
            <a:ext cx="683895" cy="57594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3"/>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5" name="iṡḻíḋê"/>
          <p:cNvSpPr/>
          <p:nvPr>
            <p:custDataLst>
              <p:tags r:id="rId12"/>
            </p:custDataLst>
          </p:nvPr>
        </p:nvSpPr>
        <p:spPr bwMode="auto">
          <a:xfrm>
            <a:off x="8985885" y="2755265"/>
            <a:ext cx="683895" cy="57594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4"/>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6" name="iSḷïďe"/>
          <p:cNvSpPr/>
          <p:nvPr>
            <p:custDataLst>
              <p:tags r:id="rId13"/>
            </p:custDataLst>
          </p:nvPr>
        </p:nvSpPr>
        <p:spPr bwMode="auto">
          <a:xfrm>
            <a:off x="3776345" y="2755265"/>
            <a:ext cx="683895" cy="57594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7" name="iṥľiďè"/>
          <p:cNvSpPr/>
          <p:nvPr>
            <p:custDataLst>
              <p:tags r:id="rId14"/>
            </p:custDataLst>
          </p:nvPr>
        </p:nvSpPr>
        <p:spPr bwMode="auto">
          <a:xfrm>
            <a:off x="7769860" y="2755265"/>
            <a:ext cx="683895" cy="57594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2"/>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8" name="i$ļîdê"/>
          <p:cNvSpPr/>
          <p:nvPr>
            <p:custDataLst>
              <p:tags r:id="rId15"/>
            </p:custDataLst>
          </p:nvPr>
        </p:nvSpPr>
        <p:spPr bwMode="auto">
          <a:xfrm>
            <a:off x="1207770" y="3989070"/>
            <a:ext cx="2152015" cy="89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a:lnSpc>
                <a:spcPct val="130000"/>
              </a:lnSpc>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自2019年4月1日起已享受增值税即征即退、先征后返（退）政策的</a:t>
            </a: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9" name="iś1íḍè"/>
          <p:cNvSpPr txBox="1"/>
          <p:nvPr>
            <p:custDataLst>
              <p:tags r:id="rId16"/>
            </p:custDataLst>
          </p:nvPr>
        </p:nvSpPr>
        <p:spPr bwMode="auto">
          <a:xfrm>
            <a:off x="1207770" y="3601085"/>
            <a:ext cx="210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rPr>
              <a:t>2019年4月1日起享受</a:t>
            </a:r>
            <a:endParaRPr lang="en-US" altLang="zh-CN" sz="1800" b="1"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20" name="îṧḷïďé"/>
          <p:cNvSpPr/>
          <p:nvPr>
            <p:custDataLst>
              <p:tags r:id="rId17"/>
            </p:custDataLst>
          </p:nvPr>
        </p:nvSpPr>
        <p:spPr bwMode="auto">
          <a:xfrm>
            <a:off x="3703320" y="3989070"/>
            <a:ext cx="224980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30000"/>
              </a:lnSpc>
            </a:pPr>
            <a:r>
              <a:rPr lang="en-US" altLang="zh-CN" sz="1200" dirty="0">
                <a:solidFill>
                  <a:schemeClr val="dk1"/>
                </a:solidFill>
                <a:latin typeface="微软雅黑" panose="020B0503020204020204" charset="-122"/>
                <a:ea typeface="微软雅黑" panose="020B0503020204020204" charset="-122"/>
                <a:cs typeface="微软雅黑" panose="020B0503020204020204" charset="-122"/>
              </a:rPr>
              <a:t>在2022年10月31日前一次性将已退还的增值税即征即退、先征后返（退）税款全部缴回</a:t>
            </a:r>
            <a:endParaRPr lang="en-US" altLang="zh-CN" sz="12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 name="îṧ1íḑé"/>
          <p:cNvSpPr txBox="1"/>
          <p:nvPr>
            <p:custDataLst>
              <p:tags r:id="rId18"/>
            </p:custDataLst>
          </p:nvPr>
        </p:nvSpPr>
        <p:spPr bwMode="auto">
          <a:xfrm>
            <a:off x="3545205" y="3601720"/>
            <a:ext cx="210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buFontTx/>
              <a:buNone/>
            </a:pPr>
            <a:r>
              <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rPr>
              <a:t>2022年10月31日前缴回</a:t>
            </a:r>
            <a:endParaRPr lang="en-US" altLang="zh-CN" sz="1800" b="1"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22" name="iśļîḑê"/>
          <p:cNvSpPr/>
          <p:nvPr>
            <p:custDataLst>
              <p:tags r:id="rId19"/>
            </p:custDataLst>
          </p:nvPr>
        </p:nvSpPr>
        <p:spPr bwMode="auto">
          <a:xfrm>
            <a:off x="6339205" y="3989070"/>
            <a:ext cx="2108200" cy="5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a:lnSpc>
                <a:spcPct val="130000"/>
              </a:lnSpc>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纳税人在2022年10月31日前缴回相关退税款的次数为一次。</a:t>
            </a: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3" name="ïṥḻíďe"/>
          <p:cNvSpPr txBox="1"/>
          <p:nvPr>
            <p:custDataLst>
              <p:tags r:id="rId20"/>
            </p:custDataLst>
          </p:nvPr>
        </p:nvSpPr>
        <p:spPr bwMode="auto">
          <a:xfrm>
            <a:off x="6339205" y="3601085"/>
            <a:ext cx="210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sz="1800" b="1" dirty="0">
                <a:solidFill>
                  <a:schemeClr val="dk1"/>
                </a:solidFill>
                <a:latin typeface="微软雅黑" panose="020B0503020204020204" charset="-122"/>
                <a:ea typeface="微软雅黑" panose="020B0503020204020204" charset="-122"/>
              </a:rPr>
              <a:t>一次性全部缴回</a:t>
            </a:r>
            <a:endParaRPr lang="en-US" altLang="zh-CN" sz="1800" b="1" dirty="0">
              <a:solidFill>
                <a:schemeClr val="dk1"/>
              </a:solidFill>
              <a:latin typeface="微软雅黑" panose="020B0503020204020204" charset="-122"/>
              <a:ea typeface="微软雅黑" panose="020B0503020204020204" charset="-122"/>
            </a:endParaRPr>
          </a:p>
        </p:txBody>
      </p:sp>
      <p:sp>
        <p:nvSpPr>
          <p:cNvPr id="24" name="íśliḍê"/>
          <p:cNvSpPr/>
          <p:nvPr>
            <p:custDataLst>
              <p:tags r:id="rId21"/>
            </p:custDataLst>
          </p:nvPr>
        </p:nvSpPr>
        <p:spPr bwMode="auto">
          <a:xfrm>
            <a:off x="8905240" y="3989070"/>
            <a:ext cx="2108200" cy="5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30000"/>
              </a:lnSpc>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选择“缴回即征即退”</a:t>
            </a: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5" name="îŝļíḋe"/>
          <p:cNvSpPr txBox="1"/>
          <p:nvPr>
            <p:custDataLst>
              <p:tags r:id="rId22"/>
            </p:custDataLst>
          </p:nvPr>
        </p:nvSpPr>
        <p:spPr bwMode="auto">
          <a:xfrm>
            <a:off x="8905240" y="3601085"/>
            <a:ext cx="210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1800" b="1" dirty="0">
                <a:solidFill>
                  <a:schemeClr val="dk1"/>
                </a:solidFill>
                <a:latin typeface="微软雅黑" panose="020B0503020204020204" charset="-122"/>
                <a:ea typeface="微软雅黑" panose="020B0503020204020204" charset="-122"/>
              </a:rPr>
              <a:t>退税</a:t>
            </a:r>
            <a:r>
              <a:rPr lang="en-US" altLang="zh-CN" sz="1800" b="1" dirty="0">
                <a:solidFill>
                  <a:schemeClr val="dk1"/>
                </a:solidFill>
                <a:latin typeface="微软雅黑" panose="020B0503020204020204" charset="-122"/>
                <a:ea typeface="微软雅黑" panose="020B0503020204020204" charset="-122"/>
              </a:rPr>
              <a:t>缴回模块</a:t>
            </a:r>
            <a:endParaRPr lang="en-US" altLang="zh-CN" sz="1800" b="1" dirty="0">
              <a:solidFill>
                <a:schemeClr val="dk1"/>
              </a:solidFill>
              <a:latin typeface="微软雅黑" panose="020B0503020204020204" charset="-122"/>
              <a:ea typeface="微软雅黑" panose="020B0503020204020204" charset="-122"/>
            </a:endParaRPr>
          </a:p>
        </p:txBody>
      </p:sp>
      <p:sp>
        <p:nvSpPr>
          <p:cNvPr id="27" name="ï$ľîdé"/>
          <p:cNvSpPr txBox="1"/>
          <p:nvPr/>
        </p:nvSpPr>
        <p:spPr bwMode="auto">
          <a:xfrm>
            <a:off x="1208051" y="1241499"/>
            <a:ext cx="3425825" cy="78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ormAutofit/>
          </a:bodyPr>
          <a:p>
            <a:pPr marL="0" marR="0" lvl="0" indent="0" algn="l" defTabSz="913765" rtl="0" eaLnBrk="1" fontAlgn="auto" latinLnBrk="0" hangingPunct="1">
              <a:spcBef>
                <a:spcPct val="0"/>
              </a:spcBef>
              <a:spcAft>
                <a:spcPts val="0"/>
              </a:spcAft>
              <a:buClrTx/>
              <a:buSzTx/>
              <a:buFontTx/>
              <a:buNone/>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（二）即征即退</a:t>
            </a:r>
            <a:r>
              <a:rPr kumimoji="0" lang="en-US" altLang="zh-CN" sz="2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缴回</a:t>
            </a:r>
            <a:endParaRPr kumimoji="0" lang="en-US" altLang="zh-CN" sz="2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p:txBody>
      </p:sp>
      <p:pic>
        <p:nvPicPr>
          <p:cNvPr id="3" name="图片 2" descr="b21bb051f8198618367aaf0f34a239738bd4b21c48a2"/>
          <p:cNvPicPr>
            <a:picLocks noChangeAspect="1"/>
          </p:cNvPicPr>
          <p:nvPr/>
        </p:nvPicPr>
        <p:blipFill>
          <a:blip r:embed="rId23"/>
          <a:stretch>
            <a:fillRect/>
          </a:stretch>
        </p:blipFill>
        <p:spPr>
          <a:xfrm>
            <a:off x="9617710" y="139700"/>
            <a:ext cx="1313815" cy="759460"/>
          </a:xfrm>
          <a:prstGeom prst="rect">
            <a:avLst/>
          </a:prstGeom>
        </p:spPr>
      </p:pic>
      <p:sp>
        <p:nvSpPr>
          <p:cNvPr id="4" name="文本框 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24"/>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sz="2400" spc="0" dirty="0">
                <a:solidFill>
                  <a:schemeClr val="dk1"/>
                </a:solidFill>
                <a:latin typeface="微软雅黑" panose="020B0503020204020204" charset="-122"/>
                <a:ea typeface="微软雅黑" panose="020B0503020204020204" charset="-122"/>
                <a:cs typeface="微软雅黑" panose="020B0503020204020204" charset="-122"/>
                <a:sym typeface="+mn-ea"/>
              </a:rPr>
              <a:t>三、骗取留抵退税的处理</a:t>
            </a:r>
            <a:endParaRPr lang="zh-CN" altLang="en-US" sz="2400" spc="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6" name="íŝlïḋé"/>
          <p:cNvSpPr/>
          <p:nvPr>
            <p:custDataLst>
              <p:tags r:id="rId3"/>
            </p:custDataLst>
          </p:nvPr>
        </p:nvSpPr>
        <p:spPr bwMode="auto">
          <a:xfrm>
            <a:off x="9525" y="1130300"/>
            <a:ext cx="12192000" cy="2553970"/>
          </a:xfrm>
          <a:prstGeom prst="rect">
            <a:avLst/>
          </a:prstGeom>
          <a:blipFill>
            <a:blip r:embed="rId4"/>
            <a:stretch>
              <a:fillRect t="-109654" b="-108568"/>
            </a:stretch>
          </a:blipFill>
          <a:ln w="1905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3765"/>
            <a:endParaRPr lang="zh-CN" altLang="en-US" dirty="0">
              <a:solidFill>
                <a:schemeClr val="lt1"/>
              </a:solidFill>
              <a:latin typeface="微软雅黑" panose="020B0503020204020204" charset="-122"/>
              <a:ea typeface="微软雅黑" panose="020B0503020204020204" charset="-122"/>
            </a:endParaRPr>
          </a:p>
        </p:txBody>
      </p:sp>
      <p:sp>
        <p:nvSpPr>
          <p:cNvPr id="7" name="işḻïďé"/>
          <p:cNvSpPr/>
          <p:nvPr>
            <p:custDataLst>
              <p:tags r:id="rId5"/>
            </p:custDataLst>
          </p:nvPr>
        </p:nvSpPr>
        <p:spPr>
          <a:xfrm>
            <a:off x="5271135" y="5845175"/>
            <a:ext cx="1075055" cy="984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 name="ïṧḻíḓé"/>
          <p:cNvSpPr/>
          <p:nvPr>
            <p:custDataLst>
              <p:tags r:id="rId6"/>
            </p:custDataLst>
          </p:nvPr>
        </p:nvSpPr>
        <p:spPr>
          <a:xfrm>
            <a:off x="5293360" y="5863590"/>
            <a:ext cx="1029970" cy="609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9" name="íṥ1ïḑe"/>
          <p:cNvSpPr/>
          <p:nvPr>
            <p:custDataLst>
              <p:tags r:id="rId7"/>
            </p:custDataLst>
          </p:nvPr>
        </p:nvSpPr>
        <p:spPr>
          <a:xfrm>
            <a:off x="5293360" y="5863590"/>
            <a:ext cx="680085" cy="60960"/>
          </a:xfrm>
          <a:prstGeom prst="roundRect">
            <a:avLst>
              <a:gd name="adj" fmla="val 50000"/>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1" name="ïŝľîďe"/>
          <p:cNvSpPr/>
          <p:nvPr>
            <p:custDataLst>
              <p:tags r:id="rId8"/>
            </p:custDataLst>
          </p:nvPr>
        </p:nvSpPr>
        <p:spPr>
          <a:xfrm>
            <a:off x="7589520" y="5845175"/>
            <a:ext cx="1075055" cy="9842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2" name="îṣliḑe"/>
          <p:cNvSpPr/>
          <p:nvPr>
            <p:custDataLst>
              <p:tags r:id="rId9"/>
            </p:custDataLst>
          </p:nvPr>
        </p:nvSpPr>
        <p:spPr>
          <a:xfrm>
            <a:off x="7612380" y="5863590"/>
            <a:ext cx="1029970" cy="609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3" name="íŝliḑè"/>
          <p:cNvSpPr/>
          <p:nvPr>
            <p:custDataLst>
              <p:tags r:id="rId10"/>
            </p:custDataLst>
          </p:nvPr>
        </p:nvSpPr>
        <p:spPr>
          <a:xfrm>
            <a:off x="7612380" y="5863590"/>
            <a:ext cx="473710" cy="60960"/>
          </a:xfrm>
          <a:prstGeom prst="roundRect">
            <a:avLst>
              <a:gd name="adj" fmla="val 50000"/>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5" name="îṩlïḋê"/>
          <p:cNvSpPr/>
          <p:nvPr>
            <p:custDataLst>
              <p:tags r:id="rId11"/>
            </p:custDataLst>
          </p:nvPr>
        </p:nvSpPr>
        <p:spPr>
          <a:xfrm>
            <a:off x="9907905" y="5845175"/>
            <a:ext cx="1075055" cy="9842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6" name="íSlïďe"/>
          <p:cNvSpPr/>
          <p:nvPr>
            <p:custDataLst>
              <p:tags r:id="rId12"/>
            </p:custDataLst>
          </p:nvPr>
        </p:nvSpPr>
        <p:spPr>
          <a:xfrm>
            <a:off x="9930765" y="5863590"/>
            <a:ext cx="1029970" cy="609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7" name="íśḻïḑe"/>
          <p:cNvSpPr/>
          <p:nvPr>
            <p:custDataLst>
              <p:tags r:id="rId13"/>
            </p:custDataLst>
          </p:nvPr>
        </p:nvSpPr>
        <p:spPr>
          <a:xfrm>
            <a:off x="9930765" y="5863590"/>
            <a:ext cx="339725" cy="60960"/>
          </a:xfrm>
          <a:prstGeom prst="roundRect">
            <a:avLst>
              <a:gd name="adj" fmla="val 50000"/>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cxnSp>
        <p:nvCxnSpPr>
          <p:cNvPr id="19" name="直接连接符 18"/>
          <p:cNvCxnSpPr/>
          <p:nvPr>
            <p:custDataLst>
              <p:tags r:id="rId14"/>
            </p:custDataLst>
          </p:nvPr>
        </p:nvCxnSpPr>
        <p:spPr>
          <a:xfrm>
            <a:off x="6934835" y="4552950"/>
            <a:ext cx="0" cy="139065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5"/>
            </p:custDataLst>
          </p:nvPr>
        </p:nvCxnSpPr>
        <p:spPr>
          <a:xfrm>
            <a:off x="9275445" y="4552950"/>
            <a:ext cx="0" cy="139065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2" name="íŝḷïdè"/>
          <p:cNvSpPr txBox="1"/>
          <p:nvPr>
            <p:custDataLst>
              <p:tags r:id="rId16"/>
            </p:custDataLst>
          </p:nvPr>
        </p:nvSpPr>
        <p:spPr bwMode="auto">
          <a:xfrm>
            <a:off x="4710430" y="4371340"/>
            <a:ext cx="2108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1800" b="1" dirty="0">
                <a:solidFill>
                  <a:schemeClr val="dk1"/>
                </a:solidFill>
                <a:latin typeface="微软雅黑" panose="020B0503020204020204" charset="-122"/>
                <a:ea typeface="微软雅黑" panose="020B0503020204020204" charset="-122"/>
              </a:rPr>
              <a:t>虚增进项</a:t>
            </a:r>
            <a:endParaRPr lang="en-US" altLang="zh-CN" sz="1800" b="1" dirty="0">
              <a:solidFill>
                <a:schemeClr val="dk1"/>
              </a:solidFill>
              <a:latin typeface="微软雅黑" panose="020B0503020204020204" charset="-122"/>
              <a:ea typeface="微软雅黑" panose="020B0503020204020204" charset="-122"/>
            </a:endParaRPr>
          </a:p>
        </p:txBody>
      </p:sp>
      <p:sp>
        <p:nvSpPr>
          <p:cNvPr id="24" name="ïṩḷiďè"/>
          <p:cNvSpPr txBox="1"/>
          <p:nvPr>
            <p:custDataLst>
              <p:tags r:id="rId17"/>
            </p:custDataLst>
          </p:nvPr>
        </p:nvSpPr>
        <p:spPr bwMode="auto">
          <a:xfrm>
            <a:off x="7051040" y="4371340"/>
            <a:ext cx="2108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1800" b="1" dirty="0">
                <a:solidFill>
                  <a:schemeClr val="dk1"/>
                </a:solidFill>
                <a:latin typeface="微软雅黑" panose="020B0503020204020204" charset="-122"/>
                <a:ea typeface="微软雅黑" panose="020B0503020204020204" charset="-122"/>
              </a:rPr>
              <a:t>隐瞒收入</a:t>
            </a:r>
            <a:endParaRPr lang="en-US" altLang="zh-CN" sz="1800" b="1" dirty="0">
              <a:solidFill>
                <a:schemeClr val="dk1"/>
              </a:solidFill>
              <a:latin typeface="微软雅黑" panose="020B0503020204020204" charset="-122"/>
              <a:ea typeface="微软雅黑" panose="020B0503020204020204" charset="-122"/>
            </a:endParaRPr>
          </a:p>
        </p:txBody>
      </p:sp>
      <p:sp>
        <p:nvSpPr>
          <p:cNvPr id="26" name="îṩ1ídê"/>
          <p:cNvSpPr txBox="1"/>
          <p:nvPr>
            <p:custDataLst>
              <p:tags r:id="rId18"/>
            </p:custDataLst>
          </p:nvPr>
        </p:nvSpPr>
        <p:spPr bwMode="auto">
          <a:xfrm>
            <a:off x="9391650" y="4371340"/>
            <a:ext cx="2108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1800" b="1" dirty="0">
                <a:solidFill>
                  <a:schemeClr val="dk1"/>
                </a:solidFill>
                <a:latin typeface="微软雅黑" panose="020B0503020204020204" charset="-122"/>
                <a:ea typeface="微软雅黑" panose="020B0503020204020204" charset="-122"/>
              </a:rPr>
              <a:t>虚假申报</a:t>
            </a:r>
            <a:endParaRPr lang="en-US" altLang="zh-CN" sz="1800" b="1" dirty="0">
              <a:solidFill>
                <a:schemeClr val="dk1"/>
              </a:solidFill>
              <a:latin typeface="微软雅黑" panose="020B0503020204020204" charset="-122"/>
              <a:ea typeface="微软雅黑" panose="020B0503020204020204" charset="-122"/>
            </a:endParaRPr>
          </a:p>
        </p:txBody>
      </p:sp>
      <p:sp>
        <p:nvSpPr>
          <p:cNvPr id="27" name="iŝliḍè"/>
          <p:cNvSpPr/>
          <p:nvPr>
            <p:custDataLst>
              <p:tags r:id="rId19"/>
            </p:custDataLst>
          </p:nvPr>
        </p:nvSpPr>
        <p:spPr bwMode="auto">
          <a:xfrm>
            <a:off x="679450" y="1130300"/>
            <a:ext cx="10852150" cy="2553970"/>
          </a:xfrm>
          <a:prstGeom prst="rect">
            <a:avLst/>
          </a:prstGeom>
          <a:solidFill>
            <a:schemeClr val="dk1">
              <a:alpha val="70000"/>
            </a:schemeClr>
          </a:solidFill>
          <a:ln>
            <a:noFill/>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2000" b="1" dirty="0">
              <a:solidFill>
                <a:schemeClr val="lt1"/>
              </a:solidFill>
              <a:latin typeface="微软雅黑" panose="020B0503020204020204" charset="-122"/>
              <a:ea typeface="微软雅黑" panose="020B0503020204020204" charset="-122"/>
            </a:endParaRPr>
          </a:p>
        </p:txBody>
      </p:sp>
      <p:sp>
        <p:nvSpPr>
          <p:cNvPr id="28" name="íṡlîďê"/>
          <p:cNvSpPr txBox="1"/>
          <p:nvPr>
            <p:custDataLst>
              <p:tags r:id="rId20"/>
            </p:custDataLst>
          </p:nvPr>
        </p:nvSpPr>
        <p:spPr>
          <a:xfrm>
            <a:off x="710565" y="1516380"/>
            <a:ext cx="6108065" cy="1835785"/>
          </a:xfrm>
          <a:prstGeom prst="rect">
            <a:avLst/>
          </a:prstGeom>
          <a:noFill/>
        </p:spPr>
        <p:txBody>
          <a:bodyPr wrap="square" lIns="90000" tIns="46800" rIns="90000" bIns="46800" rtlCol="0">
            <a:noAutofit/>
          </a:bodyPr>
          <a:lstStyle/>
          <a:p>
            <a:pPr>
              <a:lnSpc>
                <a:spcPct val="150000"/>
              </a:lnSpc>
            </a:pPr>
            <a:r>
              <a:rPr lang="en-US" altLang="zh-CN" sz="2000" dirty="0">
                <a:solidFill>
                  <a:schemeClr val="lt1"/>
                </a:solidFill>
                <a:latin typeface="微软雅黑" panose="020B0503020204020204" charset="-122"/>
                <a:ea typeface="微软雅黑" panose="020B0503020204020204" charset="-122"/>
              </a:rPr>
              <a:t>以虚增进项、虚假申报或其他欺骗手段，骗取留抵退税款的，由税务机关追缴其骗取的退税款，并按照《中华人民共和国税收征收管理法》等有关规定处理。</a:t>
            </a:r>
            <a:endParaRPr lang="en-US" altLang="zh-CN" sz="2000" dirty="0">
              <a:solidFill>
                <a:schemeClr val="lt1"/>
              </a:solidFill>
              <a:latin typeface="微软雅黑" panose="020B0503020204020204" charset="-122"/>
              <a:ea typeface="微软雅黑" panose="020B0503020204020204" charset="-122"/>
            </a:endParaRPr>
          </a:p>
        </p:txBody>
      </p:sp>
      <p:pic>
        <p:nvPicPr>
          <p:cNvPr id="23" name="图片 22" descr="b21bb051f8198618367aaf0f34a239738bd4b21c48a2"/>
          <p:cNvPicPr>
            <a:picLocks noChangeAspect="1"/>
          </p:cNvPicPr>
          <p:nvPr/>
        </p:nvPicPr>
        <p:blipFill>
          <a:blip r:embed="rId21"/>
          <a:stretch>
            <a:fillRect/>
          </a:stretch>
        </p:blipFill>
        <p:spPr>
          <a:xfrm>
            <a:off x="9617710" y="139700"/>
            <a:ext cx="1313815" cy="759460"/>
          </a:xfrm>
          <a:prstGeom prst="rect">
            <a:avLst/>
          </a:prstGeom>
        </p:spPr>
      </p:pic>
      <p:sp>
        <p:nvSpPr>
          <p:cNvPr id="3" name="文本框 2"/>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2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a:solidFill>
                  <a:schemeClr val="accent1"/>
                </a:solidFill>
                <a:latin typeface="微软雅黑" panose="020B0503020204020204" charset="-122"/>
                <a:ea typeface="微软雅黑" panose="020B0503020204020204" charset="-122"/>
                <a:sym typeface="+mn-ea"/>
              </a:rPr>
              <a:t>总结</a:t>
            </a:r>
            <a:endParaRPr lang="zh-CN" altLang="en-US">
              <a:solidFill>
                <a:schemeClr val="accent1"/>
              </a:solidFill>
              <a:latin typeface="微软雅黑" panose="020B0503020204020204" charset="-122"/>
              <a:ea typeface="微软雅黑" panose="020B0503020204020204" charset="-122"/>
              <a:sym typeface="+mn-ea"/>
            </a:endParaRPr>
          </a:p>
        </p:txBody>
      </p:sp>
      <p:sp>
        <p:nvSpPr>
          <p:cNvPr id="7" name="文本框 6"/>
          <p:cNvSpPr txBox="1"/>
          <p:nvPr>
            <p:custDataLst>
              <p:tags r:id="rId3"/>
            </p:custDataLst>
          </p:nvPr>
        </p:nvSpPr>
        <p:spPr>
          <a:xfrm>
            <a:off x="1079500" y="1268095"/>
            <a:ext cx="9883775" cy="4799965"/>
          </a:xfrm>
          <a:prstGeom prst="rect">
            <a:avLst/>
          </a:prstGeom>
          <a:noFill/>
        </p:spPr>
        <p:txBody>
          <a:bodyPr wrap="square" rtlCol="0">
            <a:spAutoFit/>
          </a:bodyPr>
          <a:p>
            <a:pPr marL="285750" indent="-285750" fontAlgn="auto">
              <a:lnSpc>
                <a:spcPct val="150000"/>
              </a:lnSpc>
              <a:buFont typeface="Arial" panose="020B0604020202020204" pitchFamily="34" charset="0"/>
              <a:buChar char="•"/>
            </a:pP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小微企业、特定行业企业，同时符合规定的四个条件，即可自2022年4月申报期起，申请全额退还增量留抵税额</a:t>
            </a:r>
            <a:endPar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微型企业自2022年4月申报期起可一次性申请退还存量留抵税额</a:t>
            </a:r>
            <a:endPar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小型企业自2022年5月</a:t>
            </a: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申报期起可一次性申请退还存量留抵税额</a:t>
            </a:r>
            <a:endPar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285750" indent="-285750" fontAlgn="auto">
              <a:lnSpc>
                <a:spcPct val="150000"/>
              </a:lnSpc>
              <a:buFont typeface="Arial" panose="020B0604020202020204" pitchFamily="34" charset="0"/>
              <a:buChar char="•"/>
            </a:pP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特定行业中的中型企业自2022年</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5</a:t>
            </a: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月</a:t>
            </a: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申报期起可一次性申请退还存量留抵税额</a:t>
            </a:r>
            <a:endPar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285750" indent="-285750" fontAlgn="auto">
              <a:lnSpc>
                <a:spcPct val="150000"/>
              </a:lnSpc>
              <a:buFont typeface="Arial" panose="020B0604020202020204" pitchFamily="34" charset="0"/>
              <a:buChar char="•"/>
            </a:pP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特定行业中的</a:t>
            </a: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大型企业自2022年</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6</a:t>
            </a: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月</a:t>
            </a: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申报期起可一次性申请退还存量留抵税额</a:t>
            </a:r>
            <a:endPar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285750" indent="-285750">
              <a:buFont typeface="Arial" panose="020B0604020202020204" pitchFamily="34" charset="0"/>
              <a:buChar char="•"/>
            </a:pPr>
            <a:endPar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23" name="图片 22" descr="b21bb051f8198618367aaf0f34a239738bd4b21c48a2"/>
          <p:cNvPicPr>
            <a:picLocks noChangeAspect="1"/>
          </p:cNvPicPr>
          <p:nvPr/>
        </p:nvPicPr>
        <p:blipFill>
          <a:blip r:embed="rId4"/>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5"/>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a:solidFill>
                  <a:schemeClr val="accent1"/>
                </a:solidFill>
                <a:latin typeface="微软雅黑" panose="020B0503020204020204" charset="-122"/>
                <a:ea typeface="微软雅黑" panose="020B0503020204020204" charset="-122"/>
                <a:sym typeface="+mn-ea"/>
              </a:rPr>
              <a:t>总结</a:t>
            </a:r>
            <a:endParaRPr lang="zh-CN" altLang="en-US">
              <a:solidFill>
                <a:schemeClr val="accent1"/>
              </a:solidFill>
              <a:latin typeface="微软雅黑" panose="020B0503020204020204" charset="-122"/>
              <a:ea typeface="微软雅黑" panose="020B0503020204020204" charset="-122"/>
              <a:sym typeface="+mn-ea"/>
            </a:endParaRPr>
          </a:p>
        </p:txBody>
      </p:sp>
      <p:sp>
        <p:nvSpPr>
          <p:cNvPr id="7" name="文本框 6"/>
          <p:cNvSpPr txBox="1"/>
          <p:nvPr>
            <p:custDataLst>
              <p:tags r:id="rId3"/>
            </p:custDataLst>
          </p:nvPr>
        </p:nvSpPr>
        <p:spPr>
          <a:xfrm>
            <a:off x="1066800" y="661035"/>
            <a:ext cx="10058400" cy="6277610"/>
          </a:xfrm>
          <a:prstGeom prst="rect">
            <a:avLst/>
          </a:prstGeom>
          <a:noFill/>
        </p:spPr>
        <p:txBody>
          <a:bodyPr wrap="square" rtlCol="0">
            <a:spAutoFit/>
          </a:bodyPr>
          <a:p>
            <a:pPr indent="0" fontAlgn="auto">
              <a:lnSpc>
                <a:spcPct val="150000"/>
              </a:lnSpc>
              <a:buFont typeface="Arial" panose="020B0604020202020204" pitchFamily="34" charset="0"/>
              <a:buNone/>
            </a:pPr>
            <a:endPar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285750" indent="-285750" fontAlgn="auto">
              <a:lnSpc>
                <a:spcPct val="150000"/>
              </a:lnSpc>
              <a:buFont typeface="Arial" panose="020B0604020202020204" pitchFamily="34" charset="0"/>
              <a:buChar char="•"/>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大、中、小、微型企业的划型，按照《中小企业划型标准》和《金融业企业划型标准》以及税务标准去确定，主要采用“营业收入”和“资产总额”两个指标</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特定行业企业按照申请退税前12个月特定行业业务销售额占比超过50%确定</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存量留抵税额，2019年3月期末留抵税额与最近一个所属期申报的期末留抵税额的孰小值，一次性退还存量留抵税额后，存量留抵税额就为零</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增量留抵税额，最近一个所属期申报的期末留抵税额减存量留抵税额，如计算结果小于零，则增量留抵税额为零</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285750" indent="-285750" fontAlgn="auto">
              <a:lnSpc>
                <a:spcPct val="150000"/>
              </a:lnSpc>
              <a:buFont typeface="Arial" panose="020B0604020202020204" pitchFamily="34" charset="0"/>
              <a:buChar char="•"/>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允许退还的期末留抵税额=允许退还的存量留抵税额+允许退还的增量留抵税额</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小微企业和特定行业允许退还的存量留抵税额</a:t>
            </a: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a:t>
            </a: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存量留抵税额×进项构成比例×</a:t>
            </a: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100%</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285750" indent="-285750" fontAlgn="auto">
              <a:lnSpc>
                <a:spcPct val="150000"/>
              </a:lnSpc>
              <a:buFont typeface="Arial" panose="020B0604020202020204" pitchFamily="34" charset="0"/>
              <a:buChar char="•"/>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小微企业和特定行业允许退还的增量留抵税额</a:t>
            </a: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增量留抵税额×进项构成比例×</a:t>
            </a: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100%</a:t>
            </a:r>
            <a:endPar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285750" indent="-285750" fontAlgn="auto">
              <a:lnSpc>
                <a:spcPct val="150000"/>
              </a:lnSpc>
              <a:buFont typeface="Arial" panose="020B0604020202020204" pitchFamily="34" charset="0"/>
              <a:buChar char="•"/>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一般企业允许退还的增量留抵税额</a:t>
            </a: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增量留抵税额×进项构成比例×</a:t>
            </a: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60%</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285750" indent="-285750" fontAlgn="auto">
              <a:lnSpc>
                <a:spcPct val="150000"/>
              </a:lnSpc>
              <a:buFont typeface="Arial" panose="020B0604020202020204" pitchFamily="34" charset="0"/>
              <a:buChar char="•"/>
            </a:pPr>
            <a:endPar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endPar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p:txBody>
      </p:sp>
      <p:pic>
        <p:nvPicPr>
          <p:cNvPr id="23" name="图片 22" descr="b21bb051f8198618367aaf0f34a239738bd4b21c48a2"/>
          <p:cNvPicPr>
            <a:picLocks noChangeAspect="1"/>
          </p:cNvPicPr>
          <p:nvPr/>
        </p:nvPicPr>
        <p:blipFill>
          <a:blip r:embed="rId4"/>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1341119" y="2927838"/>
            <a:ext cx="10850564" cy="501162"/>
          </a:xfrm>
          <a:noFill/>
        </p:spPr>
        <p:txBody>
          <a:bodyPr vert="horz" lIns="91440" tIns="45720" rIns="91440" bIns="45720" rtlCol="0" anchor="ctr">
            <a:noAutofit/>
          </a:bodyPr>
          <a:lstStyle>
            <a:lvl1pPr algn="l" defTabSz="913765" rtl="0" eaLnBrk="1" latinLnBrk="0" hangingPunct="1">
              <a:lnSpc>
                <a:spcPct val="90000"/>
              </a:lnSpc>
              <a:spcBef>
                <a:spcPct val="0"/>
              </a:spcBef>
              <a:buNone/>
              <a:defRPr sz="2400" b="1" kern="1200">
                <a:solidFill>
                  <a:schemeClr val="tx1"/>
                </a:solidFill>
                <a:latin typeface="+mj-lt"/>
                <a:ea typeface="+mj-ea"/>
                <a:cs typeface="+mj-cs"/>
              </a:defRPr>
            </a:lvl1pPr>
          </a:lstStyle>
          <a:p>
            <a:pPr lvl="0" algn="l">
              <a:buClrTx/>
              <a:buSzTx/>
              <a:buFontTx/>
            </a:pPr>
            <a:r>
              <a:rPr lang="en-US" altLang="zh-CN" sz="4800">
                <a:solidFill>
                  <a:schemeClr val="accent1"/>
                </a:solidFill>
                <a:latin typeface="微软雅黑" panose="020B0503020204020204" charset="-122"/>
                <a:ea typeface="微软雅黑" panose="020B0503020204020204" charset="-122"/>
                <a:sym typeface="+mn-ea"/>
              </a:rPr>
              <a:t>留抵退税新政的主要内容</a:t>
            </a:r>
            <a:endParaRPr lang="en-US" altLang="zh-CN" sz="4800">
              <a:solidFill>
                <a:schemeClr val="accent1"/>
              </a:solidFill>
              <a:latin typeface="微软雅黑" panose="020B0503020204020204" charset="-122"/>
              <a:ea typeface="微软雅黑" panose="020B0503020204020204" charset="-122"/>
              <a:sym typeface="+mn-ea"/>
            </a:endParaRPr>
          </a:p>
        </p:txBody>
      </p:sp>
      <p:sp>
        <p:nvSpPr>
          <p:cNvPr id="4" name="文本框 3"/>
          <p:cNvSpPr txBox="1"/>
          <p:nvPr>
            <p:custDataLst>
              <p:tags r:id="rId3"/>
            </p:custDataLst>
          </p:nvPr>
        </p:nvSpPr>
        <p:spPr>
          <a:xfrm>
            <a:off x="10429874" y="2252306"/>
            <a:ext cx="886883" cy="1176694"/>
          </a:xfrm>
          <a:prstGeom prst="rect">
            <a:avLst/>
          </a:prstGeom>
          <a:noFill/>
        </p:spPr>
        <p:txBody>
          <a:bodyPr wrap="none" rtlCol="0">
            <a:prstTxWarp prst="textPlain">
              <a:avLst/>
            </a:prstTxWarp>
            <a:spAutoFit/>
          </a:bodyPr>
          <a:lstStyle/>
          <a:p>
            <a:r>
              <a:rPr lang="en-US" altLang="zh-CN" b="1" dirty="0">
                <a:solidFill>
                  <a:schemeClr val="accent1"/>
                </a:solidFill>
                <a:latin typeface="微软雅黑" panose="020B0503020204020204" charset="-122"/>
                <a:ea typeface="微软雅黑" panose="020B0503020204020204" charset="-122"/>
              </a:rPr>
              <a:t>01</a:t>
            </a:r>
            <a:endParaRPr lang="en-US" altLang="zh-CN" b="1" dirty="0">
              <a:solidFill>
                <a:schemeClr val="accent1"/>
              </a:solidFill>
              <a:latin typeface="微软雅黑" panose="020B0503020204020204" charset="-122"/>
              <a:ea typeface="微软雅黑" panose="020B0503020204020204" charset="-122"/>
            </a:endParaRPr>
          </a:p>
        </p:txBody>
      </p:sp>
      <p:pic>
        <p:nvPicPr>
          <p:cNvPr id="9" name="图片 8" descr="b21bb051f8198618367aaf0f34a239738bd4b21c48a2"/>
          <p:cNvPicPr>
            <a:picLocks noChangeAspect="1"/>
          </p:cNvPicPr>
          <p:nvPr/>
        </p:nvPicPr>
        <p:blipFill>
          <a:blip r:embed="rId4"/>
          <a:stretch>
            <a:fillRect/>
          </a:stretch>
        </p:blipFill>
        <p:spPr>
          <a:xfrm>
            <a:off x="9617710" y="139700"/>
            <a:ext cx="1313815" cy="759460"/>
          </a:xfrm>
          <a:prstGeom prst="rect">
            <a:avLst/>
          </a:prstGeom>
        </p:spPr>
      </p:pic>
      <p:sp>
        <p:nvSpPr>
          <p:cNvPr id="10" name="文本框 9"/>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5"/>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b21bb051f8198618367aaf0f34a239738bd4b21c48a2"/>
          <p:cNvPicPr>
            <a:picLocks noChangeAspect="1"/>
          </p:cNvPicPr>
          <p:nvPr/>
        </p:nvPicPr>
        <p:blipFill>
          <a:blip r:embed="rId1"/>
          <a:stretch>
            <a:fillRect/>
          </a:stretch>
        </p:blipFill>
        <p:spPr>
          <a:xfrm>
            <a:off x="9617710" y="139700"/>
            <a:ext cx="1313815" cy="759460"/>
          </a:xfrm>
          <a:prstGeom prst="rect">
            <a:avLst/>
          </a:prstGeom>
        </p:spPr>
      </p:pic>
      <p:sp>
        <p:nvSpPr>
          <p:cNvPr id="9" name="文本框 8"/>
          <p:cNvSpPr txBox="1"/>
          <p:nvPr>
            <p:custDataLst>
              <p:tags r:id="rId2"/>
            </p:custDataLst>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
        <p:nvSpPr>
          <p:cNvPr id="11" name="标题 10"/>
          <p:cNvSpPr>
            <a:spLocks noGrp="1"/>
          </p:cNvSpPr>
          <p:nvPr>
            <p:ph type="title"/>
            <p:custDataLst>
              <p:tags r:id="rId3"/>
            </p:custDataLst>
          </p:nvPr>
        </p:nvSpPr>
        <p:spPr>
          <a:xfrm>
            <a:off x="3695064" y="2350679"/>
            <a:ext cx="6653601" cy="1607337"/>
          </a:xfrm>
        </p:spPr>
        <p:txBody>
          <a:bodyPr>
            <a:normAutofit fontScale="90000"/>
          </a:bodyPr>
          <a:p>
            <a:pPr marL="0" indent="0" algn="l">
              <a:lnSpc>
                <a:spcPct val="100000"/>
              </a:lnSpc>
              <a:spcBef>
                <a:spcPts val="0"/>
              </a:spcBef>
              <a:spcAft>
                <a:spcPts val="0"/>
              </a:spcAft>
              <a:buSzPct val="100000"/>
              <a:buNone/>
            </a:pPr>
            <a:r>
              <a:rPr lang="zh-CN" sz="9600" dirty="0">
                <a:solidFill>
                  <a:schemeClr val="accent1"/>
                </a:solidFill>
              </a:rPr>
              <a:t>谢谢聆听！</a:t>
            </a:r>
            <a:endParaRPr lang="zh-CN" sz="9600" dirty="0">
              <a:solidFill>
                <a:schemeClr val="accent1"/>
              </a:solidFill>
            </a:endParaRPr>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en-US" altLang="zh-CN" dirty="0">
                <a:solidFill>
                  <a:schemeClr val="accent1"/>
                </a:solidFill>
                <a:latin typeface="微软雅黑" panose="020B0503020204020204" charset="-122"/>
                <a:ea typeface="微软雅黑" panose="020B0503020204020204" charset="-122"/>
                <a:sym typeface="+mn-ea"/>
              </a:rPr>
              <a:t>留抵退税新政的主要内容</a:t>
            </a:r>
            <a:endParaRPr lang="en-US" altLang="zh-CN" dirty="0">
              <a:solidFill>
                <a:schemeClr val="accent1"/>
              </a:solidFill>
              <a:latin typeface="微软雅黑" panose="020B0503020204020204" charset="-122"/>
              <a:ea typeface="微软雅黑" panose="020B0503020204020204" charset="-122"/>
              <a:sym typeface="+mn-ea"/>
            </a:endParaRPr>
          </a:p>
        </p:txBody>
      </p:sp>
      <p:sp>
        <p:nvSpPr>
          <p:cNvPr id="30" name="islíďe"/>
          <p:cNvSpPr/>
          <p:nvPr>
            <p:custDataLst>
              <p:tags r:id="rId3"/>
            </p:custDataLst>
          </p:nvPr>
        </p:nvSpPr>
        <p:spPr>
          <a:xfrm>
            <a:off x="6572250" y="1163955"/>
            <a:ext cx="675005" cy="675005"/>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31" name="ïsliḍé"/>
          <p:cNvSpPr/>
          <p:nvPr>
            <p:custDataLst>
              <p:tags r:id="rId4"/>
            </p:custDataLst>
          </p:nvPr>
        </p:nvSpPr>
        <p:spPr bwMode="auto">
          <a:xfrm>
            <a:off x="6737350" y="1332865"/>
            <a:ext cx="344170" cy="337185"/>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l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8" name="ïṩ1ídè"/>
          <p:cNvSpPr/>
          <p:nvPr>
            <p:custDataLst>
              <p:tags r:id="rId5"/>
            </p:custDataLst>
          </p:nvPr>
        </p:nvSpPr>
        <p:spPr>
          <a:xfrm>
            <a:off x="6572250" y="2991485"/>
            <a:ext cx="675005" cy="675005"/>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29" name="ísļïḋê"/>
          <p:cNvSpPr/>
          <p:nvPr>
            <p:custDataLst>
              <p:tags r:id="rId6"/>
            </p:custDataLst>
          </p:nvPr>
        </p:nvSpPr>
        <p:spPr bwMode="auto">
          <a:xfrm>
            <a:off x="6737350" y="3160395"/>
            <a:ext cx="344170" cy="337185"/>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l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6" name="íṩľidé"/>
          <p:cNvSpPr/>
          <p:nvPr>
            <p:custDataLst>
              <p:tags r:id="rId7"/>
            </p:custDataLst>
          </p:nvPr>
        </p:nvSpPr>
        <p:spPr>
          <a:xfrm>
            <a:off x="6572250" y="4819650"/>
            <a:ext cx="675005" cy="675005"/>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27" name="ïṡḻíḓê"/>
          <p:cNvSpPr/>
          <p:nvPr>
            <p:custDataLst>
              <p:tags r:id="rId8"/>
            </p:custDataLst>
          </p:nvPr>
        </p:nvSpPr>
        <p:spPr bwMode="auto">
          <a:xfrm>
            <a:off x="6737350" y="4988560"/>
            <a:ext cx="344170" cy="337185"/>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l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cxnSp>
        <p:nvCxnSpPr>
          <p:cNvPr id="12" name="肘形连接符 8"/>
          <p:cNvCxnSpPr>
            <a:stCxn id="19" idx="6"/>
            <a:endCxn id="30" idx="2"/>
          </p:cNvCxnSpPr>
          <p:nvPr>
            <p:custDataLst>
              <p:tags r:id="rId9"/>
            </p:custDataLst>
          </p:nvPr>
        </p:nvCxnSpPr>
        <p:spPr>
          <a:xfrm flipV="1">
            <a:off x="2266950" y="1501775"/>
            <a:ext cx="4305300" cy="1845310"/>
          </a:xfrm>
          <a:prstGeom prst="bentConnector3">
            <a:avLst>
              <a:gd name="adj1" fmla="val 50000"/>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肘形连接符 9"/>
          <p:cNvCxnSpPr>
            <a:stCxn id="19" idx="6"/>
            <a:endCxn id="26" idx="2"/>
          </p:cNvCxnSpPr>
          <p:nvPr>
            <p:custDataLst>
              <p:tags r:id="rId10"/>
            </p:custDataLst>
          </p:nvPr>
        </p:nvCxnSpPr>
        <p:spPr>
          <a:xfrm>
            <a:off x="2266950" y="3347085"/>
            <a:ext cx="4305300" cy="1810385"/>
          </a:xfrm>
          <a:prstGeom prst="bentConnector3">
            <a:avLst>
              <a:gd name="adj1" fmla="val 50000"/>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iš1ïḋé"/>
          <p:cNvSpPr/>
          <p:nvPr>
            <p:custDataLst>
              <p:tags r:id="rId11"/>
            </p:custDataLst>
          </p:nvPr>
        </p:nvSpPr>
        <p:spPr bwMode="auto">
          <a:xfrm>
            <a:off x="4826000" y="3206115"/>
            <a:ext cx="263525" cy="263525"/>
          </a:xfrm>
          <a:prstGeom prst="ellipse">
            <a:avLst/>
          </a:prstGeom>
          <a:solidFill>
            <a:schemeClr val="accent2"/>
          </a:solidFill>
          <a:ln w="28575">
            <a:solidFill>
              <a:schemeClr val="lt1"/>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4" name="íśḻíďè"/>
          <p:cNvSpPr txBox="1"/>
          <p:nvPr>
            <p:custDataLst>
              <p:tags r:id="rId12"/>
            </p:custDataLst>
          </p:nvPr>
        </p:nvSpPr>
        <p:spPr>
          <a:xfrm>
            <a:off x="7412990" y="1922780"/>
            <a:ext cx="4298950" cy="993140"/>
          </a:xfrm>
          <a:prstGeom prst="rect">
            <a:avLst/>
          </a:prstGeom>
          <a:noFill/>
        </p:spPr>
        <p:txBody>
          <a:bodyPr wrap="square" lIns="90000" tIns="46800" rIns="90000" bIns="46800">
            <a:normAutofit lnSpcReduction="10000"/>
          </a:bodyPr>
          <a:lstStyle/>
          <a:p>
            <a:pPr>
              <a:lnSpc>
                <a:spcPct val="130000"/>
              </a:lnSpc>
            </a:pPr>
            <a:r>
              <a:rPr lang="en-US" altLang="zh-CN" dirty="0">
                <a:solidFill>
                  <a:schemeClr val="dk1"/>
                </a:solidFill>
                <a:latin typeface="微软雅黑" panose="020B0503020204020204" charset="-122"/>
                <a:ea typeface="微软雅黑" panose="020B0503020204020204" charset="-122"/>
                <a:cs typeface="微软雅黑" panose="020B0503020204020204" charset="-122"/>
              </a:rPr>
              <a:t>全额退还增量留抵税额，并一次性退还存量留抵税额</a:t>
            </a:r>
            <a:endParaRPr lang="en-US" altLang="zh-CN" sz="900" dirty="0">
              <a:solidFill>
                <a:schemeClr val="dk1"/>
              </a:solidFill>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200">
                <a:solidFill>
                  <a:schemeClr val="dk1"/>
                </a:solidFill>
                <a:latin typeface="微软雅黑" panose="020B0503020204020204" charset="-122"/>
                <a:ea typeface="微软雅黑" panose="020B0503020204020204" charset="-122"/>
                <a:cs typeface="微软雅黑" panose="020B0503020204020204" charset="-122"/>
              </a:rPr>
              <a:t>        </a:t>
            </a:r>
            <a:endParaRPr lang="en-US" altLang="zh-CN" sz="12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5" name="îṧḻîḍê"/>
          <p:cNvSpPr txBox="1"/>
          <p:nvPr>
            <p:custDataLst>
              <p:tags r:id="rId13"/>
            </p:custDataLst>
          </p:nvPr>
        </p:nvSpPr>
        <p:spPr>
          <a:xfrm>
            <a:off x="7412990" y="1120775"/>
            <a:ext cx="4128770" cy="471805"/>
          </a:xfrm>
          <a:prstGeom prst="rect">
            <a:avLst/>
          </a:prstGeom>
          <a:noFill/>
        </p:spPr>
        <p:txBody>
          <a:bodyPr wrap="square" anchor="ctr">
            <a:normAutofit/>
          </a:bodyPr>
          <a:lstStyle/>
          <a:p>
            <a:r>
              <a:rPr lang="en-US" altLang="zh-CN" sz="2000" b="1" dirty="0">
                <a:solidFill>
                  <a:schemeClr val="accent1"/>
                </a:solidFill>
                <a:latin typeface="微软雅黑" panose="020B0503020204020204" charset="-122"/>
                <a:ea typeface="微软雅黑" panose="020B0503020204020204" charset="-122"/>
              </a:rPr>
              <a:t>小微企业（</a:t>
            </a:r>
            <a:r>
              <a:rPr lang="zh-CN" altLang="zh-CN" sz="2000" b="1" dirty="0">
                <a:solidFill>
                  <a:schemeClr val="accent1"/>
                </a:solidFill>
                <a:latin typeface="微软雅黑" panose="020B0503020204020204" charset="-122"/>
                <a:ea typeface="微软雅黑" panose="020B0503020204020204" charset="-122"/>
              </a:rPr>
              <a:t>新政策</a:t>
            </a:r>
            <a:r>
              <a:rPr lang="en-US" altLang="zh-CN" sz="2000" b="1" dirty="0">
                <a:solidFill>
                  <a:schemeClr val="accent1"/>
                </a:solidFill>
                <a:latin typeface="微软雅黑" panose="020B0503020204020204" charset="-122"/>
                <a:ea typeface="微软雅黑" panose="020B0503020204020204" charset="-122"/>
              </a:rPr>
              <a:t>）</a:t>
            </a:r>
            <a:endParaRPr lang="en-US" altLang="zh-CN" sz="2000" b="1" dirty="0">
              <a:solidFill>
                <a:schemeClr val="accent1"/>
              </a:solidFill>
              <a:latin typeface="微软雅黑" panose="020B0503020204020204" charset="-122"/>
              <a:ea typeface="微软雅黑" panose="020B0503020204020204" charset="-122"/>
            </a:endParaRPr>
          </a:p>
        </p:txBody>
      </p:sp>
      <p:sp>
        <p:nvSpPr>
          <p:cNvPr id="22" name="î$ḻíďé"/>
          <p:cNvSpPr txBox="1"/>
          <p:nvPr>
            <p:custDataLst>
              <p:tags r:id="rId14"/>
            </p:custDataLst>
          </p:nvPr>
        </p:nvSpPr>
        <p:spPr>
          <a:xfrm>
            <a:off x="7412990" y="3448050"/>
            <a:ext cx="4377690" cy="1539240"/>
          </a:xfrm>
          <a:prstGeom prst="rect">
            <a:avLst/>
          </a:prstGeom>
          <a:noFill/>
        </p:spPr>
        <p:txBody>
          <a:bodyPr wrap="square" lIns="90000" tIns="46800" rIns="90000" bIns="46800">
            <a:normAutofit lnSpcReduction="20000"/>
          </a:bodyPr>
          <a:lstStyle/>
          <a:p>
            <a:pPr>
              <a:lnSpc>
                <a:spcPct val="130000"/>
              </a:lnSpc>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1</a:t>
            </a:r>
            <a:r>
              <a:rPr lang="zh-CN" altLang="en-US" sz="1400"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“制造业”、</a:t>
            </a: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4</a:t>
            </a:r>
            <a:r>
              <a:rPr lang="zh-CN" altLang="en-US" sz="1400"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“科学研究和技术服务业”、“电力、热力、燃气及水生产和供应业”、“软件和信息技术服务业”、“生态保护和环境治理业”</a:t>
            </a: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1</a:t>
            </a:r>
            <a:r>
              <a:rPr lang="zh-CN" altLang="en-US" sz="1400"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“交通运输、仓储和邮政业”</a:t>
            </a:r>
            <a:endParaRPr lang="en-US" altLang="zh-CN" sz="1000" dirty="0">
              <a:solidFill>
                <a:schemeClr val="dk1"/>
              </a:solidFill>
              <a:latin typeface="微软雅黑" panose="020B0503020204020204" charset="-122"/>
              <a:ea typeface="微软雅黑" panose="020B0503020204020204" charset="-122"/>
              <a:cs typeface="微软雅黑" panose="020B0503020204020204" charset="-122"/>
            </a:endParaRPr>
          </a:p>
          <a:p>
            <a:pPr>
              <a:lnSpc>
                <a:spcPct val="130000"/>
              </a:lnSpc>
            </a:pPr>
            <a:endParaRPr lang="en-US" altLang="zh-CN" sz="10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3" name="îş1îḋe"/>
          <p:cNvSpPr txBox="1"/>
          <p:nvPr>
            <p:custDataLst>
              <p:tags r:id="rId15"/>
            </p:custDataLst>
          </p:nvPr>
        </p:nvSpPr>
        <p:spPr>
          <a:xfrm>
            <a:off x="7412990" y="2976245"/>
            <a:ext cx="4128770" cy="471805"/>
          </a:xfrm>
          <a:prstGeom prst="rect">
            <a:avLst/>
          </a:prstGeom>
          <a:noFill/>
        </p:spPr>
        <p:txBody>
          <a:bodyPr wrap="square" anchor="ctr">
            <a:normAutofit/>
          </a:bodyPr>
          <a:lstStyle/>
          <a:p>
            <a:r>
              <a:rPr lang="zh-CN" altLang="en-US" sz="2000" b="1" dirty="0">
                <a:solidFill>
                  <a:schemeClr val="accent3"/>
                </a:solidFill>
                <a:latin typeface="微软雅黑" panose="020B0503020204020204" charset="-122"/>
                <a:ea typeface="微软雅黑" panose="020B0503020204020204" charset="-122"/>
                <a:cs typeface="微软雅黑" panose="020B0503020204020204" charset="-122"/>
              </a:rPr>
              <a:t>特定行业企业（</a:t>
            </a:r>
            <a:r>
              <a:rPr lang="en-US" altLang="zh-CN" sz="2000" b="1" dirty="0">
                <a:solidFill>
                  <a:schemeClr val="accent3"/>
                </a:solidFill>
                <a:latin typeface="微软雅黑" panose="020B0503020204020204" charset="-122"/>
                <a:ea typeface="微软雅黑" panose="020B0503020204020204" charset="-122"/>
                <a:cs typeface="微软雅黑" panose="020B0503020204020204" charset="-122"/>
              </a:rPr>
              <a:t>1+4+1</a:t>
            </a:r>
            <a:r>
              <a:rPr lang="zh-CN" altLang="en-US" sz="2000" b="1" dirty="0">
                <a:solidFill>
                  <a:schemeClr val="accent3"/>
                </a:solidFill>
                <a:latin typeface="微软雅黑" panose="020B0503020204020204" charset="-122"/>
                <a:ea typeface="微软雅黑" panose="020B0503020204020204" charset="-122"/>
                <a:cs typeface="微软雅黑" panose="020B0503020204020204" charset="-122"/>
              </a:rPr>
              <a:t>，新政策）</a:t>
            </a:r>
            <a:endParaRPr lang="zh-CN" altLang="en-US" sz="2000" b="1" dirty="0">
              <a:solidFill>
                <a:schemeClr val="accent3"/>
              </a:solidFill>
              <a:latin typeface="微软雅黑" panose="020B0503020204020204" charset="-122"/>
              <a:ea typeface="微软雅黑" panose="020B0503020204020204" charset="-122"/>
              <a:cs typeface="微软雅黑" panose="020B0503020204020204" charset="-122"/>
            </a:endParaRPr>
          </a:p>
        </p:txBody>
      </p:sp>
      <p:sp>
        <p:nvSpPr>
          <p:cNvPr id="20" name="îṣḷiḋe"/>
          <p:cNvSpPr txBox="1"/>
          <p:nvPr>
            <p:custDataLst>
              <p:tags r:id="rId16"/>
            </p:custDataLst>
          </p:nvPr>
        </p:nvSpPr>
        <p:spPr>
          <a:xfrm>
            <a:off x="7412990" y="5239385"/>
            <a:ext cx="4128770" cy="993140"/>
          </a:xfrm>
          <a:prstGeom prst="rect">
            <a:avLst/>
          </a:prstGeom>
          <a:noFill/>
        </p:spPr>
        <p:txBody>
          <a:bodyPr wrap="square" lIns="90000" tIns="46800" rIns="90000" bIns="46800">
            <a:normAutofit/>
          </a:bodyPr>
          <a:lstStyle/>
          <a:p>
            <a:pPr>
              <a:lnSpc>
                <a:spcPct val="130000"/>
              </a:lnSpc>
            </a:pPr>
            <a:r>
              <a:rPr lang="zh-CN" altLang="en-US" sz="1400" dirty="0">
                <a:solidFill>
                  <a:schemeClr val="dk1"/>
                </a:solidFill>
                <a:latin typeface="微软雅黑" panose="020B0503020204020204" charset="-122"/>
                <a:ea typeface="微软雅黑" panose="020B0503020204020204" charset="-122"/>
                <a:cs typeface="微软雅黑" panose="020B0503020204020204" charset="-122"/>
              </a:rPr>
              <a:t>按</a:t>
            </a: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60%</a:t>
            </a:r>
            <a:r>
              <a:rPr lang="zh-CN" altLang="en-US" sz="1400" dirty="0">
                <a:solidFill>
                  <a:schemeClr val="dk1"/>
                </a:solidFill>
                <a:latin typeface="微软雅黑" panose="020B0503020204020204" charset="-122"/>
                <a:ea typeface="微软雅黑" panose="020B0503020204020204" charset="-122"/>
                <a:cs typeface="微软雅黑" panose="020B0503020204020204" charset="-122"/>
              </a:rPr>
              <a:t>退还增量留抵税额</a:t>
            </a:r>
            <a:endParaRPr lang="zh-CN" altLang="en-US" sz="14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 name="íṣḻiḑê"/>
          <p:cNvSpPr txBox="1"/>
          <p:nvPr>
            <p:custDataLst>
              <p:tags r:id="rId17"/>
            </p:custDataLst>
          </p:nvPr>
        </p:nvSpPr>
        <p:spPr>
          <a:xfrm>
            <a:off x="7412990" y="4767580"/>
            <a:ext cx="4128770" cy="471805"/>
          </a:xfrm>
          <a:prstGeom prst="rect">
            <a:avLst/>
          </a:prstGeom>
          <a:noFill/>
        </p:spPr>
        <p:txBody>
          <a:bodyPr wrap="square" anchor="ctr">
            <a:normAutofit/>
          </a:bodyPr>
          <a:lstStyle/>
          <a:p>
            <a:r>
              <a:rPr lang="zh-CN" altLang="en-US" sz="2000" b="1" dirty="0">
                <a:solidFill>
                  <a:schemeClr val="accent2"/>
                </a:solidFill>
                <a:latin typeface="微软雅黑" panose="020B0503020204020204" charset="-122"/>
                <a:ea typeface="微软雅黑" panose="020B0503020204020204" charset="-122"/>
              </a:rPr>
              <a:t>一般企业（原政策）</a:t>
            </a:r>
            <a:endParaRPr lang="zh-CN" altLang="en-US" sz="2000" b="1" dirty="0">
              <a:solidFill>
                <a:schemeClr val="accent2"/>
              </a:solidFill>
              <a:latin typeface="微软雅黑" panose="020B0503020204020204" charset="-122"/>
              <a:ea typeface="微软雅黑" panose="020B0503020204020204" charset="-122"/>
            </a:endParaRPr>
          </a:p>
        </p:txBody>
      </p:sp>
      <p:cxnSp>
        <p:nvCxnSpPr>
          <p:cNvPr id="18" name="肘形连接符 201"/>
          <p:cNvCxnSpPr/>
          <p:nvPr>
            <p:custDataLst>
              <p:tags r:id="rId18"/>
            </p:custDataLst>
          </p:nvPr>
        </p:nvCxnSpPr>
        <p:spPr>
          <a:xfrm flipV="1">
            <a:off x="3199765" y="3337560"/>
            <a:ext cx="3305175" cy="8255"/>
          </a:xfrm>
          <a:prstGeom prst="bentConnector3">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ïşľiḋè"/>
          <p:cNvSpPr/>
          <p:nvPr>
            <p:custDataLst>
              <p:tags r:id="rId19"/>
            </p:custDataLst>
          </p:nvPr>
        </p:nvSpPr>
        <p:spPr>
          <a:xfrm>
            <a:off x="1569720" y="2998470"/>
            <a:ext cx="697230" cy="697230"/>
          </a:xfrm>
          <a:prstGeom prst="ellipse">
            <a:avLst/>
          </a:prstGeom>
          <a:solidFill>
            <a:schemeClr val="dk2"/>
          </a:solid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zh-CN" altLang="en-US" sz="2400" b="1" dirty="0">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留抵退税企业类型</a:t>
            </a:r>
            <a:endParaRPr lang="en-US" altLang="zh-CN" sz="16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 name="圆角矩形 2"/>
          <p:cNvSpPr/>
          <p:nvPr>
            <p:custDataLst>
              <p:tags r:id="rId20"/>
            </p:custDataLst>
          </p:nvPr>
        </p:nvSpPr>
        <p:spPr>
          <a:xfrm>
            <a:off x="4981575" y="5888355"/>
            <a:ext cx="5565775" cy="5537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lt1"/>
                </a:solidFill>
                <a:latin typeface="微软雅黑" panose="020B0503020204020204" charset="-122"/>
                <a:ea typeface="微软雅黑" panose="020B0503020204020204" charset="-122"/>
              </a:rPr>
              <a:t>所有退税企业类型都包含个体工商户一般纳税人</a:t>
            </a:r>
            <a:endParaRPr lang="zh-CN" altLang="en-US">
              <a:solidFill>
                <a:schemeClr val="lt1"/>
              </a:solidFill>
              <a:latin typeface="微软雅黑" panose="020B0503020204020204" charset="-122"/>
              <a:ea typeface="微软雅黑" panose="020B0503020204020204" charset="-122"/>
            </a:endParaRPr>
          </a:p>
        </p:txBody>
      </p:sp>
      <p:sp>
        <p:nvSpPr>
          <p:cNvPr id="10" name="上箭头 9"/>
          <p:cNvSpPr/>
          <p:nvPr>
            <p:custDataLst>
              <p:tags r:id="rId21"/>
            </p:custDataLst>
          </p:nvPr>
        </p:nvSpPr>
        <p:spPr>
          <a:xfrm>
            <a:off x="7966710" y="1578610"/>
            <a:ext cx="266700" cy="399415"/>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上箭头 10"/>
          <p:cNvSpPr/>
          <p:nvPr>
            <p:custDataLst>
              <p:tags r:id="rId22"/>
            </p:custDataLst>
          </p:nvPr>
        </p:nvSpPr>
        <p:spPr>
          <a:xfrm rot="10800000">
            <a:off x="7966710" y="2645410"/>
            <a:ext cx="266700" cy="399415"/>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2" name="左大括号 111"/>
          <p:cNvSpPr/>
          <p:nvPr>
            <p:custDataLst>
              <p:tags r:id="rId23"/>
            </p:custDataLst>
          </p:nvPr>
        </p:nvSpPr>
        <p:spPr>
          <a:xfrm>
            <a:off x="7308850" y="3502025"/>
            <a:ext cx="75565" cy="1257935"/>
          </a:xfrm>
          <a:prstGeom prst="lef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solidFill>
                <a:schemeClr val="dk1"/>
              </a:solidFill>
              <a:latin typeface="微软雅黑" panose="020B0503020204020204" charset="-122"/>
              <a:ea typeface="微软雅黑" panose="020B0503020204020204" charset="-122"/>
            </a:endParaRPr>
          </a:p>
        </p:txBody>
      </p:sp>
      <p:sp>
        <p:nvSpPr>
          <p:cNvPr id="113" name="文本框 112"/>
          <p:cNvSpPr txBox="1"/>
          <p:nvPr>
            <p:custDataLst>
              <p:tags r:id="rId24"/>
            </p:custDataLst>
          </p:nvPr>
        </p:nvSpPr>
        <p:spPr>
          <a:xfrm>
            <a:off x="5718175" y="3933825"/>
            <a:ext cx="1590675" cy="368300"/>
          </a:xfrm>
          <a:prstGeom prst="rect">
            <a:avLst/>
          </a:prstGeom>
          <a:noFill/>
        </p:spPr>
        <p:txBody>
          <a:bodyPr wrap="square" rtlCol="0">
            <a:spAutoFit/>
          </a:bodyPr>
          <a:p>
            <a:r>
              <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制造业等行业</a:t>
            </a:r>
            <a:endPar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pic>
        <p:nvPicPr>
          <p:cNvPr id="8" name="图片 7" descr="b21bb051f8198618367aaf0f34a239738bd4b21c48a2"/>
          <p:cNvPicPr>
            <a:picLocks noChangeAspect="1"/>
          </p:cNvPicPr>
          <p:nvPr/>
        </p:nvPicPr>
        <p:blipFill>
          <a:blip r:embed="rId25"/>
          <a:stretch>
            <a:fillRect/>
          </a:stretch>
        </p:blipFill>
        <p:spPr>
          <a:xfrm>
            <a:off x="9617710" y="139700"/>
            <a:ext cx="1313815" cy="759460"/>
          </a:xfrm>
          <a:prstGeom prst="rect">
            <a:avLst/>
          </a:prstGeom>
        </p:spPr>
      </p:pic>
      <p:sp>
        <p:nvSpPr>
          <p:cNvPr id="9" name="文本框 8"/>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2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en-US" altLang="zh-CN" dirty="0">
                <a:solidFill>
                  <a:schemeClr val="accent1"/>
                </a:solidFill>
                <a:latin typeface="微软雅黑" panose="020B0503020204020204" charset="-122"/>
                <a:ea typeface="微软雅黑" panose="020B0503020204020204" charset="-122"/>
                <a:sym typeface="+mn-ea"/>
              </a:rPr>
              <a:t>留抵退税新政的主要内容</a:t>
            </a:r>
            <a:endParaRPr lang="en-US" altLang="zh-CN" dirty="0">
              <a:solidFill>
                <a:schemeClr val="accent1"/>
              </a:solidFill>
              <a:latin typeface="微软雅黑" panose="020B0503020204020204" charset="-122"/>
              <a:ea typeface="微软雅黑" panose="020B0503020204020204" charset="-122"/>
              <a:sym typeface="+mn-ea"/>
            </a:endParaRPr>
          </a:p>
        </p:txBody>
      </p:sp>
      <p:sp>
        <p:nvSpPr>
          <p:cNvPr id="33" name="íṩḷïde"/>
          <p:cNvSpPr/>
          <p:nvPr/>
        </p:nvSpPr>
        <p:spPr bwMode="auto">
          <a:xfrm>
            <a:off x="597535" y="2169795"/>
            <a:ext cx="525589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indent="-171450" algn="l">
              <a:lnSpc>
                <a:spcPct val="150000"/>
              </a:lnSpc>
              <a:spcBef>
                <a:spcPct val="0"/>
              </a:spcBef>
              <a:buFont typeface="Arial" panose="020B0604020202020204" pitchFamily="34" charset="0"/>
              <a:buChar char="•"/>
            </a:pPr>
            <a:r>
              <a:rPr lang="en-US" altLang="zh-CN" sz="2000" b="1"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纳税人获得一次性存量留抵退税前，存量留抵税额为当期期末留抵税额与2019年3月31日期末留抵税额的孰小值。</a:t>
            </a:r>
            <a:endParaRPr lang="en-US" altLang="zh-CN" sz="2000" b="1"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171450" indent="-171450" algn="l">
              <a:lnSpc>
                <a:spcPct val="150000"/>
              </a:lnSpc>
              <a:spcBef>
                <a:spcPct val="0"/>
              </a:spcBef>
              <a:buFont typeface="Arial" panose="020B0604020202020204" pitchFamily="34" charset="0"/>
              <a:buChar char="•"/>
            </a:pPr>
            <a:r>
              <a:rPr lang="en-US" altLang="zh-CN" sz="2000" b="1"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纳税人获得一次性存量留抵退税后，存量留抵税额为零。</a:t>
            </a:r>
            <a:endParaRPr kumimoji="0" lang="en-US" altLang="zh-CN" sz="2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algn="ctr">
              <a:lnSpc>
                <a:spcPct val="150000"/>
              </a:lnSpc>
              <a:spcBef>
                <a:spcPct val="0"/>
              </a:spcBef>
            </a:pPr>
            <a:endParaRPr kumimoji="0" lang="en-US" altLang="zh-CN" sz="2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34" name="iṣľíḑè"/>
          <p:cNvSpPr txBox="1"/>
          <p:nvPr/>
        </p:nvSpPr>
        <p:spPr bwMode="auto">
          <a:xfrm>
            <a:off x="1899920" y="1536065"/>
            <a:ext cx="2651125" cy="4419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en-US" altLang="zh-CN" sz="2400" b="1" noProof="0" dirty="0">
                <a:ln>
                  <a:noFill/>
                </a:ln>
                <a:solidFill>
                  <a:srgbClr val="000000"/>
                </a:solidFill>
                <a:effectLst/>
                <a:uLnTx/>
                <a:uFillTx/>
                <a:latin typeface="微软雅黑" panose="020B0503020204020204" charset="-122"/>
                <a:ea typeface="微软雅黑" panose="020B0503020204020204" charset="-122"/>
                <a:sym typeface="+mn-ea"/>
              </a:rPr>
              <a:t>存量留抵税额</a:t>
            </a:r>
            <a:endParaRPr lang="en-US" altLang="zh-CN" sz="2400" b="1" noProof="0" dirty="0">
              <a:ln>
                <a:noFill/>
              </a:ln>
              <a:solidFill>
                <a:srgbClr val="000000"/>
              </a:solidFill>
              <a:effectLst/>
              <a:uLnTx/>
              <a:uFillTx/>
              <a:latin typeface="微软雅黑" panose="020B0503020204020204" charset="-122"/>
              <a:ea typeface="微软雅黑" panose="020B0503020204020204" charset="-122"/>
              <a:sym typeface="+mn-ea"/>
            </a:endParaRPr>
          </a:p>
        </p:txBody>
      </p:sp>
      <p:sp>
        <p:nvSpPr>
          <p:cNvPr id="15" name="îśḷíḓé"/>
          <p:cNvSpPr/>
          <p:nvPr>
            <p:custDataLst>
              <p:tags r:id="rId3"/>
            </p:custDataLst>
          </p:nvPr>
        </p:nvSpPr>
        <p:spPr bwMode="auto">
          <a:xfrm>
            <a:off x="6464300" y="2169795"/>
            <a:ext cx="4804410" cy="195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indent="-171450" algn="l">
              <a:lnSpc>
                <a:spcPct val="150000"/>
              </a:lnSpc>
              <a:spcBef>
                <a:spcPct val="0"/>
              </a:spcBef>
              <a:buFont typeface="Arial" panose="020B0604020202020204" pitchFamily="34" charset="0"/>
              <a:buChar char="•"/>
            </a:pP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纳税人获得一次性存量留抵退税前，增量留抵税额=当期期末留抵税额-2019年3月31日期末留抵税额。</a:t>
            </a:r>
            <a:endParaRPr lang="en-US" altLang="zh-CN" sz="2000" b="1" dirty="0">
              <a:solidFill>
                <a:schemeClr val="dk1"/>
              </a:solidFill>
              <a:latin typeface="微软雅黑" panose="020B0503020204020204" charset="-122"/>
              <a:ea typeface="微软雅黑" panose="020B0503020204020204" charset="-122"/>
              <a:cs typeface="微软雅黑" panose="020B0503020204020204" charset="-122"/>
            </a:endParaRPr>
          </a:p>
          <a:p>
            <a:pPr marL="171450" indent="-171450" algn="l">
              <a:lnSpc>
                <a:spcPct val="150000"/>
              </a:lnSpc>
              <a:spcBef>
                <a:spcPct val="0"/>
              </a:spcBef>
              <a:buFont typeface="Arial" panose="020B0604020202020204" pitchFamily="34" charset="0"/>
              <a:buChar char="•"/>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纳税人获得一次性存量留抵退税后，增量留抵税额=当期期末留抵税额。</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6" name="íš1îḍé"/>
          <p:cNvSpPr txBox="1"/>
          <p:nvPr/>
        </p:nvSpPr>
        <p:spPr bwMode="auto">
          <a:xfrm>
            <a:off x="7540625" y="1661160"/>
            <a:ext cx="2651125" cy="4419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zh-CN" altLang="en-US" sz="2400" b="1" noProof="0" dirty="0">
                <a:ln>
                  <a:noFill/>
                </a:ln>
                <a:solidFill>
                  <a:srgbClr val="000000"/>
                </a:solidFill>
                <a:effectLst/>
                <a:uLnTx/>
                <a:uFillTx/>
                <a:latin typeface="微软雅黑" panose="020B0503020204020204" charset="-122"/>
                <a:ea typeface="微软雅黑" panose="020B0503020204020204" charset="-122"/>
                <a:sym typeface="+mn-ea"/>
              </a:rPr>
              <a:t>增</a:t>
            </a:r>
            <a:r>
              <a:rPr lang="en-US" altLang="zh-CN" sz="2400" b="1" noProof="0" dirty="0">
                <a:ln>
                  <a:noFill/>
                </a:ln>
                <a:solidFill>
                  <a:srgbClr val="000000"/>
                </a:solidFill>
                <a:effectLst/>
                <a:uLnTx/>
                <a:uFillTx/>
                <a:latin typeface="微软雅黑" panose="020B0503020204020204" charset="-122"/>
                <a:ea typeface="微软雅黑" panose="020B0503020204020204" charset="-122"/>
                <a:sym typeface="+mn-ea"/>
              </a:rPr>
              <a:t>量留抵税额</a:t>
            </a:r>
            <a:endParaRPr lang="en-US" altLang="zh-CN" sz="2400" b="1" noProof="0" dirty="0">
              <a:ln>
                <a:noFill/>
              </a:ln>
              <a:solidFill>
                <a:srgbClr val="000000"/>
              </a:solidFill>
              <a:effectLst/>
              <a:uLnTx/>
              <a:uFillTx/>
              <a:latin typeface="微软雅黑" panose="020B0503020204020204" charset="-122"/>
              <a:ea typeface="微软雅黑" panose="020B0503020204020204" charset="-122"/>
              <a:sym typeface="+mn-ea"/>
            </a:endParaRPr>
          </a:p>
        </p:txBody>
      </p:sp>
      <p:cxnSp>
        <p:nvCxnSpPr>
          <p:cNvPr id="8" name="直接连接符 7"/>
          <p:cNvCxnSpPr/>
          <p:nvPr>
            <p:custDataLst>
              <p:tags r:id="rId4"/>
            </p:custDataLst>
          </p:nvPr>
        </p:nvCxnSpPr>
        <p:spPr>
          <a:xfrm>
            <a:off x="6257290" y="1252855"/>
            <a:ext cx="0" cy="4919345"/>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pic>
        <p:nvPicPr>
          <p:cNvPr id="3" name="图片 2" descr="b21bb051f8198618367aaf0f34a239738bd4b21c48a2"/>
          <p:cNvPicPr>
            <a:picLocks noChangeAspect="1"/>
          </p:cNvPicPr>
          <p:nvPr/>
        </p:nvPicPr>
        <p:blipFill>
          <a:blip r:embed="rId5"/>
          <a:stretch>
            <a:fillRect/>
          </a:stretch>
        </p:blipFill>
        <p:spPr>
          <a:xfrm>
            <a:off x="9617710" y="139700"/>
            <a:ext cx="1313815" cy="759460"/>
          </a:xfrm>
          <a:prstGeom prst="rect">
            <a:avLst/>
          </a:prstGeom>
        </p:spPr>
      </p:pic>
      <p:sp>
        <p:nvSpPr>
          <p:cNvPr id="4" name="文本框 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1623694" y="2927838"/>
            <a:ext cx="10850564" cy="501162"/>
          </a:xfrm>
          <a:noFill/>
        </p:spPr>
        <p:txBody>
          <a:bodyPr vert="horz" lIns="91440" tIns="45720" rIns="91440" bIns="45720" rtlCol="0" anchor="ctr">
            <a:noAutofit/>
          </a:bodyPr>
          <a:lstStyle>
            <a:lvl1pPr algn="l" defTabSz="913765" rtl="0" eaLnBrk="1" latinLnBrk="0" hangingPunct="1">
              <a:lnSpc>
                <a:spcPct val="90000"/>
              </a:lnSpc>
              <a:spcBef>
                <a:spcPct val="0"/>
              </a:spcBef>
              <a:buNone/>
              <a:defRPr sz="2400" b="1" kern="1200">
                <a:solidFill>
                  <a:schemeClr val="tx1"/>
                </a:solidFill>
                <a:latin typeface="+mj-lt"/>
                <a:ea typeface="+mj-ea"/>
                <a:cs typeface="+mj-cs"/>
              </a:defRPr>
            </a:lvl1pPr>
          </a:lstStyle>
          <a:p>
            <a:pPr lvl="0" algn="l">
              <a:buClrTx/>
              <a:buSzTx/>
              <a:buFontTx/>
            </a:pPr>
            <a:r>
              <a:rPr lang="en-US" altLang="zh-CN" sz="4800">
                <a:solidFill>
                  <a:schemeClr val="accent1"/>
                </a:solidFill>
                <a:latin typeface="微软雅黑" panose="020B0503020204020204" charset="-122"/>
                <a:ea typeface="微软雅黑" panose="020B0503020204020204" charset="-122"/>
                <a:sym typeface="+mn-ea"/>
              </a:rPr>
              <a:t>留抵退税新政适用主体</a:t>
            </a:r>
            <a:endParaRPr lang="en-US" altLang="zh-CN" sz="4800">
              <a:solidFill>
                <a:schemeClr val="accent1"/>
              </a:solidFill>
              <a:latin typeface="微软雅黑" panose="020B0503020204020204" charset="-122"/>
              <a:ea typeface="微软雅黑" panose="020B0503020204020204" charset="-122"/>
              <a:sym typeface="+mn-ea"/>
            </a:endParaRPr>
          </a:p>
        </p:txBody>
      </p:sp>
      <p:sp>
        <p:nvSpPr>
          <p:cNvPr id="4" name="文本框 3"/>
          <p:cNvSpPr txBox="1"/>
          <p:nvPr>
            <p:custDataLst>
              <p:tags r:id="rId3"/>
            </p:custDataLst>
          </p:nvPr>
        </p:nvSpPr>
        <p:spPr>
          <a:xfrm>
            <a:off x="10429874" y="2252306"/>
            <a:ext cx="886883" cy="1176694"/>
          </a:xfrm>
          <a:prstGeom prst="rect">
            <a:avLst/>
          </a:prstGeom>
          <a:noFill/>
        </p:spPr>
        <p:txBody>
          <a:bodyPr wrap="none" rtlCol="0">
            <a:prstTxWarp prst="textPlain">
              <a:avLst/>
            </a:prstTxWarp>
            <a:spAutoFit/>
          </a:bodyPr>
          <a:lstStyle/>
          <a:p>
            <a:r>
              <a:rPr lang="en-US" altLang="zh-CN" b="1" dirty="0">
                <a:solidFill>
                  <a:schemeClr val="accent1"/>
                </a:solidFill>
                <a:latin typeface="微软雅黑" panose="020B0503020204020204" charset="-122"/>
                <a:ea typeface="微软雅黑" panose="020B0503020204020204" charset="-122"/>
              </a:rPr>
              <a:t>02</a:t>
            </a:r>
            <a:endParaRPr lang="en-US" altLang="zh-CN" b="1" dirty="0">
              <a:solidFill>
                <a:schemeClr val="accent1"/>
              </a:solidFill>
              <a:latin typeface="微软雅黑" panose="020B0503020204020204" charset="-122"/>
              <a:ea typeface="微软雅黑" panose="020B0503020204020204" charset="-122"/>
            </a:endParaRPr>
          </a:p>
        </p:txBody>
      </p:sp>
      <p:pic>
        <p:nvPicPr>
          <p:cNvPr id="23" name="图片 22" descr="b21bb051f8198618367aaf0f34a239738bd4b21c48a2"/>
          <p:cNvPicPr>
            <a:picLocks noChangeAspect="1"/>
          </p:cNvPicPr>
          <p:nvPr/>
        </p:nvPicPr>
        <p:blipFill>
          <a:blip r:embed="rId4"/>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0"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charset="-122"/>
                <a:ea typeface="微软雅黑" panose="020B0503020204020204" charset="-122"/>
                <a:sym typeface="+mn-ea"/>
              </a:rPr>
              <a:t>留抵退税新政适用主体</a:t>
            </a:r>
            <a:endParaRPr lang="zh-CN" altLang="en-US" dirty="0">
              <a:solidFill>
                <a:schemeClr val="accent1"/>
              </a:solidFill>
              <a:latin typeface="微软雅黑" panose="020B0503020204020204" charset="-122"/>
              <a:ea typeface="微软雅黑" panose="020B0503020204020204" charset="-122"/>
              <a:sym typeface="+mn-ea"/>
            </a:endParaRPr>
          </a:p>
        </p:txBody>
      </p:sp>
      <p:cxnSp>
        <p:nvCxnSpPr>
          <p:cNvPr id="6" name="直接连接符 5"/>
          <p:cNvCxnSpPr/>
          <p:nvPr>
            <p:custDataLst>
              <p:tags r:id="rId3"/>
            </p:custDataLst>
          </p:nvPr>
        </p:nvCxnSpPr>
        <p:spPr>
          <a:xfrm>
            <a:off x="670560" y="3879215"/>
            <a:ext cx="10850880" cy="0"/>
          </a:xfrm>
          <a:prstGeom prst="line">
            <a:avLst/>
          </a:prstGeom>
          <a:ln w="9525" cap="rnd">
            <a:solidFill>
              <a:schemeClr val="dk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8" name="i$lïdê"/>
          <p:cNvSpPr txBox="1"/>
          <p:nvPr>
            <p:custDataLst>
              <p:tags r:id="rId4"/>
            </p:custDataLst>
          </p:nvPr>
        </p:nvSpPr>
        <p:spPr>
          <a:xfrm>
            <a:off x="679450" y="4777105"/>
            <a:ext cx="3239770" cy="1664335"/>
          </a:xfrm>
          <a:prstGeom prst="rect">
            <a:avLst/>
          </a:prstGeom>
          <a:noFill/>
        </p:spPr>
        <p:txBody>
          <a:bodyPr wrap="square" lIns="90000" tIns="46800" rIns="90000" bIns="46800" rtlCol="0">
            <a:normAutofit/>
          </a:bodyPr>
          <a:lstStyle/>
          <a:p>
            <a:pPr lvl="0" indent="0" defTabSz="913765">
              <a:lnSpc>
                <a:spcPct val="160000"/>
              </a:lnSpc>
              <a:buNone/>
              <a:defRPr/>
            </a:pPr>
            <a:r>
              <a:rPr lang="en-US" altLang="zh-CN" sz="1400" kern="0" dirty="0">
                <a:solidFill>
                  <a:schemeClr val="dk1"/>
                </a:solidFill>
                <a:latin typeface="微软雅黑" panose="020B0503020204020204" charset="-122"/>
                <a:ea typeface="微软雅黑" panose="020B0503020204020204" charset="-122"/>
              </a:rPr>
              <a:t>按照上一会计年度年末值确定</a:t>
            </a:r>
            <a:endParaRPr lang="en-US" altLang="zh-CN" sz="1400" kern="0" dirty="0">
              <a:solidFill>
                <a:schemeClr val="dk1"/>
              </a:solidFill>
              <a:latin typeface="微软雅黑" panose="020B0503020204020204" charset="-122"/>
              <a:ea typeface="微软雅黑" panose="020B0503020204020204" charset="-122"/>
            </a:endParaRPr>
          </a:p>
          <a:p>
            <a:pPr marL="171450" lvl="0" indent="-171450" defTabSz="913765">
              <a:lnSpc>
                <a:spcPct val="160000"/>
              </a:lnSpc>
              <a:buFont typeface="Arial" panose="020B0604020202020204" pitchFamily="34" charset="0"/>
              <a:buChar char="•"/>
              <a:defRPr/>
            </a:pPr>
            <a:endParaRPr lang="en-US" altLang="zh-CN" sz="1200" kern="0" dirty="0">
              <a:solidFill>
                <a:schemeClr val="dk1"/>
              </a:solidFill>
              <a:latin typeface="微软雅黑" panose="020B0503020204020204" charset="-122"/>
              <a:ea typeface="微软雅黑" panose="020B0503020204020204" charset="-122"/>
            </a:endParaRPr>
          </a:p>
          <a:p>
            <a:pPr marL="171450" lvl="0" indent="-171450" defTabSz="913765">
              <a:lnSpc>
                <a:spcPct val="160000"/>
              </a:lnSpc>
              <a:buFont typeface="Arial" panose="020B0604020202020204" pitchFamily="34" charset="0"/>
              <a:buChar char="•"/>
              <a:defRPr/>
            </a:pPr>
            <a:endParaRPr lang="en-US" altLang="zh-CN" sz="1200" kern="0" dirty="0">
              <a:solidFill>
                <a:schemeClr val="dk1"/>
              </a:solidFill>
              <a:latin typeface="微软雅黑" panose="020B0503020204020204" charset="-122"/>
              <a:ea typeface="微软雅黑" panose="020B0503020204020204" charset="-122"/>
            </a:endParaRPr>
          </a:p>
        </p:txBody>
      </p:sp>
      <p:sp>
        <p:nvSpPr>
          <p:cNvPr id="9" name="íŝḻïḑé"/>
          <p:cNvSpPr txBox="1"/>
          <p:nvPr>
            <p:custDataLst>
              <p:tags r:id="rId5"/>
            </p:custDataLst>
          </p:nvPr>
        </p:nvSpPr>
        <p:spPr>
          <a:xfrm>
            <a:off x="679450" y="4305300"/>
            <a:ext cx="3239770" cy="471805"/>
          </a:xfrm>
          <a:prstGeom prst="rect">
            <a:avLst/>
          </a:prstGeom>
          <a:noFill/>
        </p:spPr>
        <p:txBody>
          <a:bodyPr wrap="none" rtlCol="0" anchor="ctr">
            <a:normAutofit/>
          </a:bodyPr>
          <a:lstStyle/>
          <a:p>
            <a:pPr algn="ctr"/>
            <a:r>
              <a:rPr lang="en-US" altLang="zh-CN" b="1" dirty="0">
                <a:solidFill>
                  <a:schemeClr val="dk1"/>
                </a:solidFill>
                <a:latin typeface="微软雅黑" panose="020B0503020204020204" charset="-122"/>
                <a:ea typeface="微软雅黑" panose="020B0503020204020204" charset="-122"/>
              </a:rPr>
              <a:t>资产总额</a:t>
            </a:r>
            <a:endParaRPr lang="en-US" altLang="zh-CN" b="1" dirty="0">
              <a:solidFill>
                <a:schemeClr val="dk1"/>
              </a:solidFill>
              <a:latin typeface="微软雅黑" panose="020B0503020204020204" charset="-122"/>
              <a:ea typeface="微软雅黑" panose="020B0503020204020204" charset="-122"/>
            </a:endParaRPr>
          </a:p>
        </p:txBody>
      </p:sp>
      <p:sp>
        <p:nvSpPr>
          <p:cNvPr id="95" name="îṥḻiḍê"/>
          <p:cNvSpPr/>
          <p:nvPr>
            <p:custDataLst>
              <p:tags r:id="rId6"/>
            </p:custDataLst>
          </p:nvPr>
        </p:nvSpPr>
        <p:spPr>
          <a:xfrm>
            <a:off x="5766435" y="3518535"/>
            <a:ext cx="675005" cy="675005"/>
          </a:xfrm>
          <a:prstGeom prst="ellipse">
            <a:avLst/>
          </a:prstGeom>
          <a:solidFill>
            <a:schemeClr val="accent3"/>
          </a:solid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solidFill>
                <a:schemeClr val="accent3"/>
              </a:solidFill>
              <a:latin typeface="微软雅黑" panose="020B0503020204020204" charset="-122"/>
              <a:ea typeface="微软雅黑" panose="020B0503020204020204" charset="-122"/>
            </a:endParaRPr>
          </a:p>
        </p:txBody>
      </p:sp>
      <p:sp>
        <p:nvSpPr>
          <p:cNvPr id="96" name="ïṧlîḓè"/>
          <p:cNvSpPr/>
          <p:nvPr>
            <p:custDataLst>
              <p:tags r:id="rId7"/>
            </p:custDataLst>
          </p:nvPr>
        </p:nvSpPr>
        <p:spPr bwMode="auto">
          <a:xfrm>
            <a:off x="5931535" y="3738880"/>
            <a:ext cx="344170" cy="234950"/>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82270 w 607639"/>
              <a:gd name="connsiteY14" fmla="*/ 262926 h 414642"/>
              <a:gd name="connsiteX15" fmla="*/ 192432 w 607639"/>
              <a:gd name="connsiteY15" fmla="*/ 262926 h 414642"/>
              <a:gd name="connsiteX16" fmla="*/ 202593 w 607639"/>
              <a:gd name="connsiteY16" fmla="*/ 273052 h 414642"/>
              <a:gd name="connsiteX17" fmla="*/ 192432 w 607639"/>
              <a:gd name="connsiteY17" fmla="*/ 283178 h 414642"/>
              <a:gd name="connsiteX18" fmla="*/ 182270 w 607639"/>
              <a:gd name="connsiteY18" fmla="*/ 283178 h 414642"/>
              <a:gd name="connsiteX19" fmla="*/ 172109 w 607639"/>
              <a:gd name="connsiteY19" fmla="*/ 273052 h 414642"/>
              <a:gd name="connsiteX20" fmla="*/ 182270 w 607639"/>
              <a:gd name="connsiteY20" fmla="*/ 262926 h 414642"/>
              <a:gd name="connsiteX21" fmla="*/ 91153 w 607639"/>
              <a:gd name="connsiteY21" fmla="*/ 262926 h 414642"/>
              <a:gd name="connsiteX22" fmla="*/ 141783 w 607639"/>
              <a:gd name="connsiteY22" fmla="*/ 262926 h 414642"/>
              <a:gd name="connsiteX23" fmla="*/ 151927 w 607639"/>
              <a:gd name="connsiteY23" fmla="*/ 273052 h 414642"/>
              <a:gd name="connsiteX24" fmla="*/ 141783 w 607639"/>
              <a:gd name="connsiteY24" fmla="*/ 283178 h 414642"/>
              <a:gd name="connsiteX25" fmla="*/ 91153 w 607639"/>
              <a:gd name="connsiteY25" fmla="*/ 283178 h 414642"/>
              <a:gd name="connsiteX26" fmla="*/ 81009 w 607639"/>
              <a:gd name="connsiteY26" fmla="*/ 273052 h 414642"/>
              <a:gd name="connsiteX27" fmla="*/ 91153 w 607639"/>
              <a:gd name="connsiteY27" fmla="*/ 262926 h 414642"/>
              <a:gd name="connsiteX28" fmla="*/ 161988 w 607639"/>
              <a:gd name="connsiteY28" fmla="*/ 222493 h 414642"/>
              <a:gd name="connsiteX29" fmla="*/ 232948 w 607639"/>
              <a:gd name="connsiteY29" fmla="*/ 222493 h 414642"/>
              <a:gd name="connsiteX30" fmla="*/ 243098 w 607639"/>
              <a:gd name="connsiteY30" fmla="*/ 232619 h 414642"/>
              <a:gd name="connsiteX31" fmla="*/ 232948 w 607639"/>
              <a:gd name="connsiteY31" fmla="*/ 242745 h 414642"/>
              <a:gd name="connsiteX32" fmla="*/ 161988 w 607639"/>
              <a:gd name="connsiteY32" fmla="*/ 242745 h 414642"/>
              <a:gd name="connsiteX33" fmla="*/ 151927 w 607639"/>
              <a:gd name="connsiteY33" fmla="*/ 232619 h 414642"/>
              <a:gd name="connsiteX34" fmla="*/ 161988 w 607639"/>
              <a:gd name="connsiteY34" fmla="*/ 222493 h 414642"/>
              <a:gd name="connsiteX35" fmla="*/ 91146 w 607639"/>
              <a:gd name="connsiteY35" fmla="*/ 222493 h 414642"/>
              <a:gd name="connsiteX36" fmla="*/ 121467 w 607639"/>
              <a:gd name="connsiteY36" fmla="*/ 222493 h 414642"/>
              <a:gd name="connsiteX37" fmla="*/ 131604 w 607639"/>
              <a:gd name="connsiteY37" fmla="*/ 232619 h 414642"/>
              <a:gd name="connsiteX38" fmla="*/ 121467 w 607639"/>
              <a:gd name="connsiteY38" fmla="*/ 242745 h 414642"/>
              <a:gd name="connsiteX39" fmla="*/ 91146 w 607639"/>
              <a:gd name="connsiteY39" fmla="*/ 242745 h 414642"/>
              <a:gd name="connsiteX40" fmla="*/ 81009 w 607639"/>
              <a:gd name="connsiteY40" fmla="*/ 232619 h 414642"/>
              <a:gd name="connsiteX41" fmla="*/ 91146 w 607639"/>
              <a:gd name="connsiteY41" fmla="*/ 222493 h 414642"/>
              <a:gd name="connsiteX42" fmla="*/ 182270 w 607639"/>
              <a:gd name="connsiteY42" fmla="*/ 182059 h 414642"/>
              <a:gd name="connsiteX43" fmla="*/ 192432 w 607639"/>
              <a:gd name="connsiteY43" fmla="*/ 182059 h 414642"/>
              <a:gd name="connsiteX44" fmla="*/ 202593 w 607639"/>
              <a:gd name="connsiteY44" fmla="*/ 192195 h 414642"/>
              <a:gd name="connsiteX45" fmla="*/ 192432 w 607639"/>
              <a:gd name="connsiteY45" fmla="*/ 202241 h 414642"/>
              <a:gd name="connsiteX46" fmla="*/ 182270 w 607639"/>
              <a:gd name="connsiteY46" fmla="*/ 202241 h 414642"/>
              <a:gd name="connsiteX47" fmla="*/ 172109 w 607639"/>
              <a:gd name="connsiteY47" fmla="*/ 192195 h 414642"/>
              <a:gd name="connsiteX48" fmla="*/ 182270 w 607639"/>
              <a:gd name="connsiteY48" fmla="*/ 182059 h 414642"/>
              <a:gd name="connsiteX49" fmla="*/ 91153 w 607639"/>
              <a:gd name="connsiteY49" fmla="*/ 182059 h 414642"/>
              <a:gd name="connsiteX50" fmla="*/ 141783 w 607639"/>
              <a:gd name="connsiteY50" fmla="*/ 182059 h 414642"/>
              <a:gd name="connsiteX51" fmla="*/ 151927 w 607639"/>
              <a:gd name="connsiteY51" fmla="*/ 192195 h 414642"/>
              <a:gd name="connsiteX52" fmla="*/ 141783 w 607639"/>
              <a:gd name="connsiteY52" fmla="*/ 202241 h 414642"/>
              <a:gd name="connsiteX53" fmla="*/ 91153 w 607639"/>
              <a:gd name="connsiteY53" fmla="*/ 202241 h 414642"/>
              <a:gd name="connsiteX54" fmla="*/ 81009 w 607639"/>
              <a:gd name="connsiteY54" fmla="*/ 192195 h 414642"/>
              <a:gd name="connsiteX55" fmla="*/ 91153 w 607639"/>
              <a:gd name="connsiteY55" fmla="*/ 182059 h 414642"/>
              <a:gd name="connsiteX56" fmla="*/ 161988 w 607639"/>
              <a:gd name="connsiteY56" fmla="*/ 141625 h 414642"/>
              <a:gd name="connsiteX57" fmla="*/ 232948 w 607639"/>
              <a:gd name="connsiteY57" fmla="*/ 141625 h 414642"/>
              <a:gd name="connsiteX58" fmla="*/ 243098 w 607639"/>
              <a:gd name="connsiteY58" fmla="*/ 151761 h 414642"/>
              <a:gd name="connsiteX59" fmla="*/ 232948 w 607639"/>
              <a:gd name="connsiteY59" fmla="*/ 161807 h 414642"/>
              <a:gd name="connsiteX60" fmla="*/ 161988 w 607639"/>
              <a:gd name="connsiteY60" fmla="*/ 161807 h 414642"/>
              <a:gd name="connsiteX61" fmla="*/ 151927 w 607639"/>
              <a:gd name="connsiteY61" fmla="*/ 151761 h 414642"/>
              <a:gd name="connsiteX62" fmla="*/ 161988 w 607639"/>
              <a:gd name="connsiteY62" fmla="*/ 141625 h 414642"/>
              <a:gd name="connsiteX63" fmla="*/ 91146 w 607639"/>
              <a:gd name="connsiteY63" fmla="*/ 141625 h 414642"/>
              <a:gd name="connsiteX64" fmla="*/ 121467 w 607639"/>
              <a:gd name="connsiteY64" fmla="*/ 141625 h 414642"/>
              <a:gd name="connsiteX65" fmla="*/ 131604 w 607639"/>
              <a:gd name="connsiteY65" fmla="*/ 151761 h 414642"/>
              <a:gd name="connsiteX66" fmla="*/ 121467 w 607639"/>
              <a:gd name="connsiteY66" fmla="*/ 161807 h 414642"/>
              <a:gd name="connsiteX67" fmla="*/ 91146 w 607639"/>
              <a:gd name="connsiteY67" fmla="*/ 161807 h 414642"/>
              <a:gd name="connsiteX68" fmla="*/ 81009 w 607639"/>
              <a:gd name="connsiteY68" fmla="*/ 151761 h 414642"/>
              <a:gd name="connsiteX69" fmla="*/ 91146 w 607639"/>
              <a:gd name="connsiteY69" fmla="*/ 141625 h 414642"/>
              <a:gd name="connsiteX70" fmla="*/ 364566 w 607639"/>
              <a:gd name="connsiteY70" fmla="*/ 102176 h 414642"/>
              <a:gd name="connsiteX71" fmla="*/ 283573 w 607639"/>
              <a:gd name="connsiteY71" fmla="*/ 192194 h 414642"/>
              <a:gd name="connsiteX72" fmla="*/ 374712 w 607639"/>
              <a:gd name="connsiteY72" fmla="*/ 283188 h 414642"/>
              <a:gd name="connsiteX73" fmla="*/ 464783 w 607639"/>
              <a:gd name="connsiteY73" fmla="*/ 202235 h 414642"/>
              <a:gd name="connsiteX74" fmla="*/ 374712 w 607639"/>
              <a:gd name="connsiteY74" fmla="*/ 202235 h 414642"/>
              <a:gd name="connsiteX75" fmla="*/ 364566 w 607639"/>
              <a:gd name="connsiteY75" fmla="*/ 192194 h 414642"/>
              <a:gd name="connsiteX76" fmla="*/ 182270 w 607639"/>
              <a:gd name="connsiteY76" fmla="*/ 101191 h 414642"/>
              <a:gd name="connsiteX77" fmla="*/ 192432 w 607639"/>
              <a:gd name="connsiteY77" fmla="*/ 101191 h 414642"/>
              <a:gd name="connsiteX78" fmla="*/ 202593 w 607639"/>
              <a:gd name="connsiteY78" fmla="*/ 111238 h 414642"/>
              <a:gd name="connsiteX79" fmla="*/ 192432 w 607639"/>
              <a:gd name="connsiteY79" fmla="*/ 121373 h 414642"/>
              <a:gd name="connsiteX80" fmla="*/ 182270 w 607639"/>
              <a:gd name="connsiteY80" fmla="*/ 121373 h 414642"/>
              <a:gd name="connsiteX81" fmla="*/ 172109 w 607639"/>
              <a:gd name="connsiteY81" fmla="*/ 111238 h 414642"/>
              <a:gd name="connsiteX82" fmla="*/ 182270 w 607639"/>
              <a:gd name="connsiteY82" fmla="*/ 101191 h 414642"/>
              <a:gd name="connsiteX83" fmla="*/ 91153 w 607639"/>
              <a:gd name="connsiteY83" fmla="*/ 101191 h 414642"/>
              <a:gd name="connsiteX84" fmla="*/ 141783 w 607639"/>
              <a:gd name="connsiteY84" fmla="*/ 101191 h 414642"/>
              <a:gd name="connsiteX85" fmla="*/ 151927 w 607639"/>
              <a:gd name="connsiteY85" fmla="*/ 111238 h 414642"/>
              <a:gd name="connsiteX86" fmla="*/ 141783 w 607639"/>
              <a:gd name="connsiteY86" fmla="*/ 121373 h 414642"/>
              <a:gd name="connsiteX87" fmla="*/ 91153 w 607639"/>
              <a:gd name="connsiteY87" fmla="*/ 121373 h 414642"/>
              <a:gd name="connsiteX88" fmla="*/ 81009 w 607639"/>
              <a:gd name="connsiteY88" fmla="*/ 111238 h 414642"/>
              <a:gd name="connsiteX89" fmla="*/ 91153 w 607639"/>
              <a:gd name="connsiteY89" fmla="*/ 101191 h 414642"/>
              <a:gd name="connsiteX90" fmla="*/ 374712 w 607639"/>
              <a:gd name="connsiteY90" fmla="*/ 80938 h 414642"/>
              <a:gd name="connsiteX91" fmla="*/ 384858 w 607639"/>
              <a:gd name="connsiteY91" fmla="*/ 91068 h 414642"/>
              <a:gd name="connsiteX92" fmla="*/ 384858 w 607639"/>
              <a:gd name="connsiteY92" fmla="*/ 182063 h 414642"/>
              <a:gd name="connsiteX93" fmla="*/ 475998 w 607639"/>
              <a:gd name="connsiteY93" fmla="*/ 182063 h 414642"/>
              <a:gd name="connsiteX94" fmla="*/ 486055 w 607639"/>
              <a:gd name="connsiteY94" fmla="*/ 192194 h 414642"/>
              <a:gd name="connsiteX95" fmla="*/ 374712 w 607639"/>
              <a:gd name="connsiteY95" fmla="*/ 303360 h 414642"/>
              <a:gd name="connsiteX96" fmla="*/ 263280 w 607639"/>
              <a:gd name="connsiteY96" fmla="*/ 192194 h 414642"/>
              <a:gd name="connsiteX97" fmla="*/ 374712 w 607639"/>
              <a:gd name="connsiteY97" fmla="*/ 80938 h 414642"/>
              <a:gd name="connsiteX98" fmla="*/ 425343 w 607639"/>
              <a:gd name="connsiteY98" fmla="*/ 61744 h 414642"/>
              <a:gd name="connsiteX99" fmla="*/ 425343 w 607639"/>
              <a:gd name="connsiteY99" fmla="*/ 141635 h 414642"/>
              <a:gd name="connsiteX100" fmla="*/ 505373 w 607639"/>
              <a:gd name="connsiteY100" fmla="*/ 141635 h 414642"/>
              <a:gd name="connsiteX101" fmla="*/ 425343 w 607639"/>
              <a:gd name="connsiteY101" fmla="*/ 61744 h 414642"/>
              <a:gd name="connsiteX102" fmla="*/ 161988 w 607639"/>
              <a:gd name="connsiteY102" fmla="*/ 60757 h 414642"/>
              <a:gd name="connsiteX103" fmla="*/ 232948 w 607639"/>
              <a:gd name="connsiteY103" fmla="*/ 60757 h 414642"/>
              <a:gd name="connsiteX104" fmla="*/ 243098 w 607639"/>
              <a:gd name="connsiteY104" fmla="*/ 70804 h 414642"/>
              <a:gd name="connsiteX105" fmla="*/ 232948 w 607639"/>
              <a:gd name="connsiteY105" fmla="*/ 80939 h 414642"/>
              <a:gd name="connsiteX106" fmla="*/ 161988 w 607639"/>
              <a:gd name="connsiteY106" fmla="*/ 80939 h 414642"/>
              <a:gd name="connsiteX107" fmla="*/ 151927 w 607639"/>
              <a:gd name="connsiteY107" fmla="*/ 70804 h 414642"/>
              <a:gd name="connsiteX108" fmla="*/ 161988 w 607639"/>
              <a:gd name="connsiteY108" fmla="*/ 60757 h 414642"/>
              <a:gd name="connsiteX109" fmla="*/ 91146 w 607639"/>
              <a:gd name="connsiteY109" fmla="*/ 60757 h 414642"/>
              <a:gd name="connsiteX110" fmla="*/ 121467 w 607639"/>
              <a:gd name="connsiteY110" fmla="*/ 60757 h 414642"/>
              <a:gd name="connsiteX111" fmla="*/ 131604 w 607639"/>
              <a:gd name="connsiteY111" fmla="*/ 70804 h 414642"/>
              <a:gd name="connsiteX112" fmla="*/ 121467 w 607639"/>
              <a:gd name="connsiteY112" fmla="*/ 80939 h 414642"/>
              <a:gd name="connsiteX113" fmla="*/ 91146 w 607639"/>
              <a:gd name="connsiteY113" fmla="*/ 80939 h 414642"/>
              <a:gd name="connsiteX114" fmla="*/ 81009 w 607639"/>
              <a:gd name="connsiteY114" fmla="*/ 70804 h 414642"/>
              <a:gd name="connsiteX115" fmla="*/ 91146 w 607639"/>
              <a:gd name="connsiteY115" fmla="*/ 60757 h 414642"/>
              <a:gd name="connsiteX116" fmla="*/ 415194 w 607639"/>
              <a:gd name="connsiteY116" fmla="*/ 40505 h 414642"/>
              <a:gd name="connsiteX117" fmla="*/ 526560 w 607639"/>
              <a:gd name="connsiteY117" fmla="*/ 151765 h 414642"/>
              <a:gd name="connsiteX118" fmla="*/ 516501 w 607639"/>
              <a:gd name="connsiteY118" fmla="*/ 161807 h 414642"/>
              <a:gd name="connsiteX119" fmla="*/ 415194 w 607639"/>
              <a:gd name="connsiteY119" fmla="*/ 161807 h 414642"/>
              <a:gd name="connsiteX120" fmla="*/ 405046 w 607639"/>
              <a:gd name="connsiteY120" fmla="*/ 151765 h 414642"/>
              <a:gd name="connsiteX121" fmla="*/ 405046 w 607639"/>
              <a:gd name="connsiteY121" fmla="*/ 50636 h 414642"/>
              <a:gd name="connsiteX122" fmla="*/ 415194 w 607639"/>
              <a:gd name="connsiteY122" fmla="*/ 40505 h 414642"/>
              <a:gd name="connsiteX123" fmla="*/ 70848 w 607639"/>
              <a:gd name="connsiteY123" fmla="*/ 20177 h 414642"/>
              <a:gd name="connsiteX124" fmla="*/ 60791 w 607639"/>
              <a:gd name="connsiteY124" fmla="*/ 30309 h 414642"/>
              <a:gd name="connsiteX125" fmla="*/ 60791 w 607639"/>
              <a:gd name="connsiteY125" fmla="*/ 343802 h 414642"/>
              <a:gd name="connsiteX126" fmla="*/ 222780 w 607639"/>
              <a:gd name="connsiteY126" fmla="*/ 343802 h 414642"/>
              <a:gd name="connsiteX127" fmla="*/ 232927 w 607639"/>
              <a:gd name="connsiteY127" fmla="*/ 353935 h 414642"/>
              <a:gd name="connsiteX128" fmla="*/ 232927 w 607639"/>
              <a:gd name="connsiteY128" fmla="*/ 364067 h 414642"/>
              <a:gd name="connsiteX129" fmla="*/ 374712 w 607639"/>
              <a:gd name="connsiteY129" fmla="*/ 364067 h 414642"/>
              <a:gd name="connsiteX130" fmla="*/ 374712 w 607639"/>
              <a:gd name="connsiteY130" fmla="*/ 353935 h 414642"/>
              <a:gd name="connsiteX131" fmla="*/ 384859 w 607639"/>
              <a:gd name="connsiteY131" fmla="*/ 343802 h 414642"/>
              <a:gd name="connsiteX132" fmla="*/ 546848 w 607639"/>
              <a:gd name="connsiteY132" fmla="*/ 343802 h 414642"/>
              <a:gd name="connsiteX133" fmla="*/ 546848 w 607639"/>
              <a:gd name="connsiteY133" fmla="*/ 30309 h 414642"/>
              <a:gd name="connsiteX134" fmla="*/ 536702 w 607639"/>
              <a:gd name="connsiteY134" fmla="*/ 20177 h 414642"/>
              <a:gd name="connsiteX135" fmla="*/ 70848 w 607639"/>
              <a:gd name="connsiteY135" fmla="*/ 0 h 414642"/>
              <a:gd name="connsiteX136" fmla="*/ 536702 w 607639"/>
              <a:gd name="connsiteY136" fmla="*/ 0 h 414642"/>
              <a:gd name="connsiteX137" fmla="*/ 567142 w 607639"/>
              <a:gd name="connsiteY137" fmla="*/ 30309 h 414642"/>
              <a:gd name="connsiteX138" fmla="*/ 567142 w 607639"/>
              <a:gd name="connsiteY138" fmla="*/ 343802 h 414642"/>
              <a:gd name="connsiteX139" fmla="*/ 597492 w 607639"/>
              <a:gd name="connsiteY139" fmla="*/ 343802 h 414642"/>
              <a:gd name="connsiteX140" fmla="*/ 607639 w 607639"/>
              <a:gd name="connsiteY140" fmla="*/ 353935 h 414642"/>
              <a:gd name="connsiteX141" fmla="*/ 607639 w 607639"/>
              <a:gd name="connsiteY141" fmla="*/ 384244 h 414642"/>
              <a:gd name="connsiteX142" fmla="*/ 577199 w 607639"/>
              <a:gd name="connsiteY142" fmla="*/ 414642 h 414642"/>
              <a:gd name="connsiteX143" fmla="*/ 30351 w 607639"/>
              <a:gd name="connsiteY143" fmla="*/ 414642 h 414642"/>
              <a:gd name="connsiteX144" fmla="*/ 0 w 607639"/>
              <a:gd name="connsiteY144" fmla="*/ 384244 h 414642"/>
              <a:gd name="connsiteX145" fmla="*/ 0 w 607639"/>
              <a:gd name="connsiteY145" fmla="*/ 353935 h 414642"/>
              <a:gd name="connsiteX146" fmla="*/ 10147 w 607639"/>
              <a:gd name="connsiteY146" fmla="*/ 343802 h 414642"/>
              <a:gd name="connsiteX147" fmla="*/ 40497 w 607639"/>
              <a:gd name="connsiteY147" fmla="*/ 343802 h 414642"/>
              <a:gd name="connsiteX148" fmla="*/ 40497 w 607639"/>
              <a:gd name="connsiteY148" fmla="*/ 30309 h 414642"/>
              <a:gd name="connsiteX149" fmla="*/ 70848 w 607639"/>
              <a:gd name="connsiteY149"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07639" h="414642">
                <a:moveTo>
                  <a:pt x="20293" y="364067"/>
                </a:moveTo>
                <a:lnTo>
                  <a:pt x="20293" y="384244"/>
                </a:lnTo>
                <a:cubicBezTo>
                  <a:pt x="20293" y="390377"/>
                  <a:pt x="24299"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82270" y="262926"/>
                </a:moveTo>
                <a:lnTo>
                  <a:pt x="192432" y="262926"/>
                </a:lnTo>
                <a:cubicBezTo>
                  <a:pt x="198493" y="262926"/>
                  <a:pt x="202593" y="267012"/>
                  <a:pt x="202593" y="273052"/>
                </a:cubicBezTo>
                <a:cubicBezTo>
                  <a:pt x="202593" y="279092"/>
                  <a:pt x="198493" y="283178"/>
                  <a:pt x="192432" y="283178"/>
                </a:cubicBezTo>
                <a:lnTo>
                  <a:pt x="182270" y="283178"/>
                </a:lnTo>
                <a:cubicBezTo>
                  <a:pt x="176209" y="283178"/>
                  <a:pt x="172109" y="279092"/>
                  <a:pt x="172109" y="273052"/>
                </a:cubicBezTo>
                <a:cubicBezTo>
                  <a:pt x="172109" y="267012"/>
                  <a:pt x="176209" y="262926"/>
                  <a:pt x="182270" y="262926"/>
                </a:cubicBezTo>
                <a:close/>
                <a:moveTo>
                  <a:pt x="91153" y="262926"/>
                </a:moveTo>
                <a:lnTo>
                  <a:pt x="141783" y="262926"/>
                </a:lnTo>
                <a:cubicBezTo>
                  <a:pt x="147834" y="262926"/>
                  <a:pt x="151927" y="267012"/>
                  <a:pt x="151927" y="273052"/>
                </a:cubicBezTo>
                <a:cubicBezTo>
                  <a:pt x="151927" y="279092"/>
                  <a:pt x="147834" y="283178"/>
                  <a:pt x="141783" y="283178"/>
                </a:cubicBezTo>
                <a:lnTo>
                  <a:pt x="91153" y="283178"/>
                </a:lnTo>
                <a:cubicBezTo>
                  <a:pt x="85102" y="283178"/>
                  <a:pt x="81009" y="279092"/>
                  <a:pt x="81009" y="273052"/>
                </a:cubicBezTo>
                <a:cubicBezTo>
                  <a:pt x="81009" y="267012"/>
                  <a:pt x="85102" y="262926"/>
                  <a:pt x="91153" y="262926"/>
                </a:cubicBezTo>
                <a:close/>
                <a:moveTo>
                  <a:pt x="161988" y="222493"/>
                </a:moveTo>
                <a:lnTo>
                  <a:pt x="232948" y="222493"/>
                </a:lnTo>
                <a:cubicBezTo>
                  <a:pt x="239002" y="222493"/>
                  <a:pt x="243098" y="226579"/>
                  <a:pt x="243098" y="232619"/>
                </a:cubicBezTo>
                <a:cubicBezTo>
                  <a:pt x="243098" y="238659"/>
                  <a:pt x="239002" y="242745"/>
                  <a:pt x="232948" y="242745"/>
                </a:cubicBezTo>
                <a:lnTo>
                  <a:pt x="161988" y="242745"/>
                </a:lnTo>
                <a:cubicBezTo>
                  <a:pt x="155934" y="242745"/>
                  <a:pt x="151927" y="238659"/>
                  <a:pt x="151927" y="232619"/>
                </a:cubicBezTo>
                <a:cubicBezTo>
                  <a:pt x="151927" y="226579"/>
                  <a:pt x="155934" y="222493"/>
                  <a:pt x="161988" y="222493"/>
                </a:cubicBezTo>
                <a:close/>
                <a:moveTo>
                  <a:pt x="91146" y="222493"/>
                </a:moveTo>
                <a:lnTo>
                  <a:pt x="121467" y="222493"/>
                </a:lnTo>
                <a:cubicBezTo>
                  <a:pt x="127603" y="222493"/>
                  <a:pt x="131604" y="226579"/>
                  <a:pt x="131604" y="232619"/>
                </a:cubicBezTo>
                <a:cubicBezTo>
                  <a:pt x="131604" y="238659"/>
                  <a:pt x="127603" y="242745"/>
                  <a:pt x="121467" y="242745"/>
                </a:cubicBezTo>
                <a:lnTo>
                  <a:pt x="91146" y="242745"/>
                </a:lnTo>
                <a:cubicBezTo>
                  <a:pt x="85099" y="242745"/>
                  <a:pt x="81009" y="238659"/>
                  <a:pt x="81009" y="232619"/>
                </a:cubicBezTo>
                <a:cubicBezTo>
                  <a:pt x="81009" y="226579"/>
                  <a:pt x="85099" y="222493"/>
                  <a:pt x="91146" y="222493"/>
                </a:cubicBezTo>
                <a:close/>
                <a:moveTo>
                  <a:pt x="182270" y="182059"/>
                </a:moveTo>
                <a:lnTo>
                  <a:pt x="192432" y="182059"/>
                </a:lnTo>
                <a:cubicBezTo>
                  <a:pt x="198493" y="182059"/>
                  <a:pt x="202593" y="186060"/>
                  <a:pt x="202593" y="192195"/>
                </a:cubicBezTo>
                <a:cubicBezTo>
                  <a:pt x="202593" y="198240"/>
                  <a:pt x="198493" y="202241"/>
                  <a:pt x="192432" y="202241"/>
                </a:cubicBezTo>
                <a:lnTo>
                  <a:pt x="182270" y="202241"/>
                </a:lnTo>
                <a:cubicBezTo>
                  <a:pt x="176209" y="202241"/>
                  <a:pt x="172109" y="198240"/>
                  <a:pt x="172109" y="192195"/>
                </a:cubicBezTo>
                <a:cubicBezTo>
                  <a:pt x="172109" y="186060"/>
                  <a:pt x="176209" y="182059"/>
                  <a:pt x="182270" y="182059"/>
                </a:cubicBezTo>
                <a:close/>
                <a:moveTo>
                  <a:pt x="91153" y="182059"/>
                </a:moveTo>
                <a:lnTo>
                  <a:pt x="141783" y="182059"/>
                </a:lnTo>
                <a:cubicBezTo>
                  <a:pt x="147834" y="182059"/>
                  <a:pt x="151927" y="186060"/>
                  <a:pt x="151927" y="192195"/>
                </a:cubicBezTo>
                <a:cubicBezTo>
                  <a:pt x="151927" y="198240"/>
                  <a:pt x="147834" y="202241"/>
                  <a:pt x="141783" y="202241"/>
                </a:cubicBezTo>
                <a:lnTo>
                  <a:pt x="91153" y="202241"/>
                </a:lnTo>
                <a:cubicBezTo>
                  <a:pt x="85102" y="202241"/>
                  <a:pt x="81009" y="198240"/>
                  <a:pt x="81009" y="192195"/>
                </a:cubicBezTo>
                <a:cubicBezTo>
                  <a:pt x="81009" y="186060"/>
                  <a:pt x="85102" y="182059"/>
                  <a:pt x="91153" y="182059"/>
                </a:cubicBezTo>
                <a:close/>
                <a:moveTo>
                  <a:pt x="161988" y="141625"/>
                </a:moveTo>
                <a:lnTo>
                  <a:pt x="232948" y="141625"/>
                </a:lnTo>
                <a:cubicBezTo>
                  <a:pt x="239002" y="141625"/>
                  <a:pt x="243098" y="145626"/>
                  <a:pt x="243098" y="151761"/>
                </a:cubicBezTo>
                <a:cubicBezTo>
                  <a:pt x="243098" y="157806"/>
                  <a:pt x="239002" y="161807"/>
                  <a:pt x="232948" y="161807"/>
                </a:cubicBezTo>
                <a:lnTo>
                  <a:pt x="161988" y="161807"/>
                </a:lnTo>
                <a:cubicBezTo>
                  <a:pt x="155934" y="161807"/>
                  <a:pt x="151927" y="157806"/>
                  <a:pt x="151927" y="151761"/>
                </a:cubicBezTo>
                <a:cubicBezTo>
                  <a:pt x="151927" y="145626"/>
                  <a:pt x="155934" y="141625"/>
                  <a:pt x="161988" y="141625"/>
                </a:cubicBezTo>
                <a:close/>
                <a:moveTo>
                  <a:pt x="91146" y="141625"/>
                </a:moveTo>
                <a:lnTo>
                  <a:pt x="121467" y="141625"/>
                </a:lnTo>
                <a:cubicBezTo>
                  <a:pt x="127603" y="141625"/>
                  <a:pt x="131604" y="145626"/>
                  <a:pt x="131604" y="151761"/>
                </a:cubicBezTo>
                <a:cubicBezTo>
                  <a:pt x="131604" y="157806"/>
                  <a:pt x="127603" y="161807"/>
                  <a:pt x="121467" y="161807"/>
                </a:cubicBezTo>
                <a:lnTo>
                  <a:pt x="91146" y="161807"/>
                </a:lnTo>
                <a:cubicBezTo>
                  <a:pt x="85099" y="161807"/>
                  <a:pt x="81009" y="157806"/>
                  <a:pt x="81009" y="151761"/>
                </a:cubicBezTo>
                <a:cubicBezTo>
                  <a:pt x="81009" y="145626"/>
                  <a:pt x="85099" y="141625"/>
                  <a:pt x="91146" y="141625"/>
                </a:cubicBezTo>
                <a:close/>
                <a:moveTo>
                  <a:pt x="364566" y="102176"/>
                </a:moveTo>
                <a:cubicBezTo>
                  <a:pt x="318996" y="107241"/>
                  <a:pt x="283573" y="145630"/>
                  <a:pt x="283573" y="192194"/>
                </a:cubicBezTo>
                <a:cubicBezTo>
                  <a:pt x="283573" y="242756"/>
                  <a:pt x="324069" y="283188"/>
                  <a:pt x="374712" y="283188"/>
                </a:cubicBezTo>
                <a:cubicBezTo>
                  <a:pt x="421261" y="283188"/>
                  <a:pt x="459799" y="247732"/>
                  <a:pt x="464783" y="202235"/>
                </a:cubicBezTo>
                <a:lnTo>
                  <a:pt x="374712" y="202235"/>
                </a:lnTo>
                <a:cubicBezTo>
                  <a:pt x="368660" y="202235"/>
                  <a:pt x="364566" y="198236"/>
                  <a:pt x="364566" y="192194"/>
                </a:cubicBezTo>
                <a:close/>
                <a:moveTo>
                  <a:pt x="182270" y="101191"/>
                </a:moveTo>
                <a:lnTo>
                  <a:pt x="192432" y="101191"/>
                </a:lnTo>
                <a:cubicBezTo>
                  <a:pt x="198493" y="101191"/>
                  <a:pt x="202593" y="105192"/>
                  <a:pt x="202593" y="111238"/>
                </a:cubicBezTo>
                <a:cubicBezTo>
                  <a:pt x="202593" y="117372"/>
                  <a:pt x="198493" y="121373"/>
                  <a:pt x="192432" y="121373"/>
                </a:cubicBezTo>
                <a:lnTo>
                  <a:pt x="182270" y="121373"/>
                </a:lnTo>
                <a:cubicBezTo>
                  <a:pt x="176209" y="121373"/>
                  <a:pt x="172109" y="117372"/>
                  <a:pt x="172109" y="111238"/>
                </a:cubicBezTo>
                <a:cubicBezTo>
                  <a:pt x="172109" y="105192"/>
                  <a:pt x="176209" y="101191"/>
                  <a:pt x="182270" y="101191"/>
                </a:cubicBezTo>
                <a:close/>
                <a:moveTo>
                  <a:pt x="91153" y="101191"/>
                </a:moveTo>
                <a:lnTo>
                  <a:pt x="141783" y="101191"/>
                </a:lnTo>
                <a:cubicBezTo>
                  <a:pt x="147834" y="101191"/>
                  <a:pt x="151927" y="105192"/>
                  <a:pt x="151927" y="111238"/>
                </a:cubicBezTo>
                <a:cubicBezTo>
                  <a:pt x="151927" y="117372"/>
                  <a:pt x="147834" y="121373"/>
                  <a:pt x="141783" y="121373"/>
                </a:cubicBezTo>
                <a:lnTo>
                  <a:pt x="91153" y="121373"/>
                </a:lnTo>
                <a:cubicBezTo>
                  <a:pt x="85102" y="121373"/>
                  <a:pt x="81009" y="117372"/>
                  <a:pt x="81009" y="111238"/>
                </a:cubicBezTo>
                <a:cubicBezTo>
                  <a:pt x="81009" y="105192"/>
                  <a:pt x="85102" y="101191"/>
                  <a:pt x="91153" y="101191"/>
                </a:cubicBezTo>
                <a:close/>
                <a:moveTo>
                  <a:pt x="374712" y="80938"/>
                </a:moveTo>
                <a:cubicBezTo>
                  <a:pt x="380764" y="80938"/>
                  <a:pt x="384858" y="85026"/>
                  <a:pt x="384858" y="91068"/>
                </a:cubicBezTo>
                <a:lnTo>
                  <a:pt x="384858" y="182063"/>
                </a:lnTo>
                <a:lnTo>
                  <a:pt x="475998" y="182063"/>
                </a:lnTo>
                <a:cubicBezTo>
                  <a:pt x="482050" y="182063"/>
                  <a:pt x="486055" y="186062"/>
                  <a:pt x="486055" y="192194"/>
                </a:cubicBezTo>
                <a:cubicBezTo>
                  <a:pt x="486055" y="253864"/>
                  <a:pt x="436480" y="303360"/>
                  <a:pt x="374712" y="303360"/>
                </a:cubicBezTo>
                <a:cubicBezTo>
                  <a:pt x="312944" y="303360"/>
                  <a:pt x="263280" y="253864"/>
                  <a:pt x="263280" y="192194"/>
                </a:cubicBezTo>
                <a:cubicBezTo>
                  <a:pt x="263280" y="130523"/>
                  <a:pt x="312944" y="80938"/>
                  <a:pt x="374712" y="80938"/>
                </a:cubicBezTo>
                <a:close/>
                <a:moveTo>
                  <a:pt x="425343" y="61744"/>
                </a:moveTo>
                <a:lnTo>
                  <a:pt x="425343" y="141635"/>
                </a:lnTo>
                <a:lnTo>
                  <a:pt x="505373" y="141635"/>
                </a:lnTo>
                <a:cubicBezTo>
                  <a:pt x="500299" y="99157"/>
                  <a:pt x="466827" y="65743"/>
                  <a:pt x="425343" y="61744"/>
                </a:cubicBezTo>
                <a:close/>
                <a:moveTo>
                  <a:pt x="161988" y="60757"/>
                </a:moveTo>
                <a:lnTo>
                  <a:pt x="232948" y="60757"/>
                </a:lnTo>
                <a:cubicBezTo>
                  <a:pt x="239002" y="60757"/>
                  <a:pt x="243098" y="64758"/>
                  <a:pt x="243098" y="70804"/>
                </a:cubicBezTo>
                <a:cubicBezTo>
                  <a:pt x="243098" y="76938"/>
                  <a:pt x="239002" y="80939"/>
                  <a:pt x="232948" y="80939"/>
                </a:cubicBezTo>
                <a:lnTo>
                  <a:pt x="161988" y="80939"/>
                </a:lnTo>
                <a:cubicBezTo>
                  <a:pt x="155934" y="80939"/>
                  <a:pt x="151927" y="76938"/>
                  <a:pt x="151927" y="70804"/>
                </a:cubicBezTo>
                <a:cubicBezTo>
                  <a:pt x="151927" y="64758"/>
                  <a:pt x="155934" y="60757"/>
                  <a:pt x="161988" y="60757"/>
                </a:cubicBezTo>
                <a:close/>
                <a:moveTo>
                  <a:pt x="91146" y="60757"/>
                </a:moveTo>
                <a:lnTo>
                  <a:pt x="121467" y="60757"/>
                </a:lnTo>
                <a:cubicBezTo>
                  <a:pt x="127603" y="60757"/>
                  <a:pt x="131604" y="64758"/>
                  <a:pt x="131604" y="70804"/>
                </a:cubicBezTo>
                <a:cubicBezTo>
                  <a:pt x="131604" y="76938"/>
                  <a:pt x="127603" y="80939"/>
                  <a:pt x="121467" y="80939"/>
                </a:cubicBezTo>
                <a:lnTo>
                  <a:pt x="91146" y="80939"/>
                </a:lnTo>
                <a:cubicBezTo>
                  <a:pt x="85099" y="80939"/>
                  <a:pt x="81009" y="76938"/>
                  <a:pt x="81009" y="70804"/>
                </a:cubicBezTo>
                <a:cubicBezTo>
                  <a:pt x="81009" y="64758"/>
                  <a:pt x="85099" y="60757"/>
                  <a:pt x="91146" y="60757"/>
                </a:cubicBezTo>
                <a:close/>
                <a:moveTo>
                  <a:pt x="415194" y="40505"/>
                </a:moveTo>
                <a:cubicBezTo>
                  <a:pt x="476975" y="40505"/>
                  <a:pt x="526560" y="90092"/>
                  <a:pt x="526560" y="151765"/>
                </a:cubicBezTo>
                <a:cubicBezTo>
                  <a:pt x="526560" y="157808"/>
                  <a:pt x="522554" y="161807"/>
                  <a:pt x="516501" y="161807"/>
                </a:cubicBezTo>
                <a:lnTo>
                  <a:pt x="415194" y="161807"/>
                </a:lnTo>
                <a:cubicBezTo>
                  <a:pt x="409141" y="161807"/>
                  <a:pt x="405046" y="157808"/>
                  <a:pt x="405046" y="151765"/>
                </a:cubicBezTo>
                <a:lnTo>
                  <a:pt x="405046" y="50636"/>
                </a:lnTo>
                <a:cubicBezTo>
                  <a:pt x="405046" y="44593"/>
                  <a:pt x="409141" y="40505"/>
                  <a:pt x="415194" y="40505"/>
                </a:cubicBezTo>
                <a:close/>
                <a:moveTo>
                  <a:pt x="70848" y="20177"/>
                </a:moveTo>
                <a:cubicBezTo>
                  <a:pt x="64796" y="20177"/>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8"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lt1"/>
          </a:solidFill>
          <a:ln>
            <a:noFill/>
          </a:ln>
        </p:spPr>
        <p:txBody>
          <a:bodyPr vert="horz" wrap="square" lIns="182832" tIns="91416" rIns="182832" bIns="91416" numCol="1" anchor="t" anchorCtr="0" compatLnSpc="1"/>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sz="7200" dirty="0">
              <a:solidFill>
                <a:schemeClr val="dk1"/>
              </a:solidFill>
              <a:latin typeface="微软雅黑" panose="020B0503020204020204" charset="-122"/>
              <a:ea typeface="微软雅黑" panose="020B0503020204020204" charset="-122"/>
            </a:endParaRPr>
          </a:p>
        </p:txBody>
      </p:sp>
      <p:sp>
        <p:nvSpPr>
          <p:cNvPr id="11" name="îś1íḑe"/>
          <p:cNvSpPr txBox="1"/>
          <p:nvPr>
            <p:custDataLst>
              <p:tags r:id="rId8"/>
            </p:custDataLst>
          </p:nvPr>
        </p:nvSpPr>
        <p:spPr>
          <a:xfrm>
            <a:off x="4483735" y="4777105"/>
            <a:ext cx="3469005" cy="2002790"/>
          </a:xfrm>
          <a:prstGeom prst="rect">
            <a:avLst/>
          </a:prstGeom>
          <a:noFill/>
        </p:spPr>
        <p:txBody>
          <a:bodyPr wrap="square" lIns="90000" tIns="46800" rIns="90000" bIns="46800" rtlCol="0">
            <a:normAutofit fontScale="90000"/>
          </a:bodyPr>
          <a:lstStyle/>
          <a:p>
            <a:pPr marL="171450" lvl="0" indent="-171450" defTabSz="913765">
              <a:lnSpc>
                <a:spcPct val="160000"/>
              </a:lnSpc>
              <a:buFont typeface="Arial" panose="020B0604020202020204" pitchFamily="34" charset="0"/>
              <a:buChar char="•"/>
              <a:defRPr/>
            </a:pPr>
            <a:r>
              <a:rPr lang="en-US" altLang="zh-CN" sz="1400" kern="0" dirty="0">
                <a:solidFill>
                  <a:schemeClr val="dk1"/>
                </a:solidFill>
                <a:latin typeface="微软雅黑" panose="020B0503020204020204" charset="-122"/>
                <a:ea typeface="微软雅黑" panose="020B0503020204020204" charset="-122"/>
                <a:cs typeface="微软雅黑" panose="020B0503020204020204" charset="-122"/>
              </a:rPr>
              <a:t>按照上一会计年度增值税销售额确定</a:t>
            </a:r>
            <a:endParaRPr lang="en-US" altLang="zh-CN" sz="1400" kern="0" dirty="0">
              <a:solidFill>
                <a:schemeClr val="dk1"/>
              </a:solidFill>
              <a:latin typeface="微软雅黑" panose="020B0503020204020204" charset="-122"/>
              <a:ea typeface="微软雅黑" panose="020B0503020204020204" charset="-122"/>
              <a:cs typeface="微软雅黑" panose="020B0503020204020204" charset="-122"/>
            </a:endParaRPr>
          </a:p>
          <a:p>
            <a:pPr marL="171450" lvl="0" indent="-171450" defTabSz="913765">
              <a:lnSpc>
                <a:spcPct val="160000"/>
              </a:lnSpc>
              <a:buFont typeface="Arial" panose="020B0604020202020204" pitchFamily="34" charset="0"/>
              <a:buChar char="•"/>
              <a:defRPr/>
            </a:pPr>
            <a:r>
              <a:rPr lang="en-US" altLang="zh-CN" sz="1400" kern="0" dirty="0">
                <a:solidFill>
                  <a:schemeClr val="dk1"/>
                </a:solidFill>
                <a:latin typeface="微软雅黑" panose="020B0503020204020204" charset="-122"/>
                <a:ea typeface="微软雅黑" panose="020B0503020204020204" charset="-122"/>
                <a:cs typeface="微软雅黑" panose="020B0503020204020204" charset="-122"/>
              </a:rPr>
              <a:t>不满一个会计年度的，按照以下公式计算：</a:t>
            </a:r>
            <a:endParaRPr lang="en-US" altLang="zh-CN" sz="1400" kern="0" dirty="0">
              <a:solidFill>
                <a:schemeClr val="dk1"/>
              </a:solidFill>
              <a:latin typeface="微软雅黑" panose="020B0503020204020204" charset="-122"/>
              <a:ea typeface="微软雅黑" panose="020B0503020204020204" charset="-122"/>
              <a:cs typeface="微软雅黑" panose="020B0503020204020204" charset="-122"/>
            </a:endParaRPr>
          </a:p>
          <a:p>
            <a:pPr lvl="0" indent="0" defTabSz="913765">
              <a:lnSpc>
                <a:spcPct val="160000"/>
              </a:lnSpc>
              <a:buNone/>
              <a:defRPr/>
            </a:pPr>
            <a:r>
              <a:rPr lang="en-US" altLang="zh-CN" sz="1400" kern="0" dirty="0">
                <a:solidFill>
                  <a:schemeClr val="dk1"/>
                </a:solidFill>
                <a:latin typeface="微软雅黑" panose="020B0503020204020204" charset="-122"/>
                <a:ea typeface="微软雅黑" panose="020B0503020204020204" charset="-122"/>
                <a:cs typeface="微软雅黑" panose="020B0503020204020204" charset="-122"/>
              </a:rPr>
              <a:t>      增值税销售额（年）=上一会计年度企业实际存续期间增值税销售额÷企业实际存续月数×12</a:t>
            </a:r>
            <a:endParaRPr lang="en-US" altLang="zh-CN" sz="1100" kern="0" dirty="0">
              <a:solidFill>
                <a:schemeClr val="dk1"/>
              </a:solidFill>
              <a:latin typeface="微软雅黑" panose="020B0503020204020204" charset="-122"/>
              <a:ea typeface="微软雅黑" panose="020B0503020204020204" charset="-122"/>
              <a:cs typeface="微软雅黑" panose="020B0503020204020204" charset="-122"/>
            </a:endParaRPr>
          </a:p>
          <a:p>
            <a:pPr lvl="0" indent="0" defTabSz="913765">
              <a:lnSpc>
                <a:spcPct val="160000"/>
              </a:lnSpc>
              <a:buNone/>
              <a:defRPr/>
            </a:pPr>
            <a:endParaRPr lang="en-US" altLang="zh-CN" sz="1100" kern="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2" name="íş1îďé"/>
          <p:cNvSpPr txBox="1"/>
          <p:nvPr>
            <p:custDataLst>
              <p:tags r:id="rId9"/>
            </p:custDataLst>
          </p:nvPr>
        </p:nvSpPr>
        <p:spPr>
          <a:xfrm>
            <a:off x="4483735" y="4305300"/>
            <a:ext cx="3239770" cy="471805"/>
          </a:xfrm>
          <a:prstGeom prst="rect">
            <a:avLst/>
          </a:prstGeom>
          <a:noFill/>
        </p:spPr>
        <p:txBody>
          <a:bodyPr wrap="none" rtlCol="0" anchor="ctr">
            <a:normAutofit/>
          </a:bodyPr>
          <a:lstStyle/>
          <a:p>
            <a:pPr algn="ctr"/>
            <a:r>
              <a:rPr lang="en-US" altLang="zh-CN" b="1" dirty="0">
                <a:solidFill>
                  <a:schemeClr val="dk1"/>
                </a:solidFill>
                <a:latin typeface="微软雅黑" panose="020B0503020204020204" charset="-122"/>
                <a:ea typeface="微软雅黑" panose="020B0503020204020204" charset="-122"/>
              </a:rPr>
              <a:t>营业收入</a:t>
            </a:r>
            <a:endParaRPr lang="en-US" altLang="zh-CN" b="1" dirty="0">
              <a:solidFill>
                <a:schemeClr val="dk1"/>
              </a:solidFill>
              <a:latin typeface="微软雅黑" panose="020B0503020204020204" charset="-122"/>
              <a:ea typeface="微软雅黑" panose="020B0503020204020204" charset="-122"/>
            </a:endParaRPr>
          </a:p>
        </p:txBody>
      </p:sp>
      <p:sp>
        <p:nvSpPr>
          <p:cNvPr id="15" name="îşḻïḑè"/>
          <p:cNvSpPr txBox="1"/>
          <p:nvPr>
            <p:custDataLst>
              <p:tags r:id="rId10"/>
            </p:custDataLst>
          </p:nvPr>
        </p:nvSpPr>
        <p:spPr>
          <a:xfrm>
            <a:off x="8288020" y="4777105"/>
            <a:ext cx="3239770" cy="1366520"/>
          </a:xfrm>
          <a:prstGeom prst="rect">
            <a:avLst/>
          </a:prstGeom>
          <a:noFill/>
        </p:spPr>
        <p:txBody>
          <a:bodyPr wrap="square" lIns="90000" tIns="46800" rIns="90000" bIns="46800" rtlCol="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nSpc>
                <a:spcPct val="160000"/>
              </a:lnSpc>
              <a:buFont typeface="Arial" panose="020B0604020202020204" pitchFamily="34" charset="0"/>
              <a:buChar char="•"/>
              <a:defRPr/>
            </a:pPr>
            <a:r>
              <a:rPr lang="en-US" altLang="zh-CN" sz="1400" kern="0" dirty="0">
                <a:solidFill>
                  <a:schemeClr val="dk1"/>
                </a:solidFill>
                <a:latin typeface="微软雅黑" panose="020B0503020204020204" charset="-122"/>
                <a:ea typeface="微软雅黑" panose="020B0503020204020204" charset="-122"/>
              </a:rPr>
              <a:t>纳税申报销售额、稽查查补销售额、纳税评估调整销售额。适用增值税差额征税政策的，以差额后的销售额确定</a:t>
            </a:r>
            <a:endParaRPr lang="en-US" altLang="zh-CN" sz="1400" kern="0" dirty="0">
              <a:solidFill>
                <a:schemeClr val="dk1"/>
              </a:solidFill>
              <a:latin typeface="微软雅黑" panose="020B0503020204020204" charset="-122"/>
              <a:ea typeface="微软雅黑" panose="020B0503020204020204" charset="-122"/>
            </a:endParaRPr>
          </a:p>
        </p:txBody>
      </p:sp>
      <p:sp>
        <p:nvSpPr>
          <p:cNvPr id="16" name="íṡľïḋê"/>
          <p:cNvSpPr txBox="1"/>
          <p:nvPr>
            <p:custDataLst>
              <p:tags r:id="rId11"/>
            </p:custDataLst>
          </p:nvPr>
        </p:nvSpPr>
        <p:spPr>
          <a:xfrm>
            <a:off x="8288020" y="4305300"/>
            <a:ext cx="3239770" cy="471805"/>
          </a:xfrm>
          <a:prstGeom prst="rect">
            <a:avLst/>
          </a:prstGeom>
          <a:noFill/>
        </p:spPr>
        <p:txBody>
          <a:bodyPr wrap="none" rtlCol="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r>
              <a:rPr lang="zh-CN" altLang="en-US" b="1" dirty="0">
                <a:solidFill>
                  <a:schemeClr val="dk1"/>
                </a:solidFill>
                <a:latin typeface="微软雅黑" panose="020B0503020204020204" charset="-122"/>
                <a:ea typeface="微软雅黑" panose="020B0503020204020204" charset="-122"/>
              </a:rPr>
              <a:t>增值税销售额</a:t>
            </a:r>
            <a:endParaRPr lang="zh-CN" altLang="en-US" b="1" dirty="0">
              <a:solidFill>
                <a:schemeClr val="dk1"/>
              </a:solidFill>
              <a:latin typeface="微软雅黑" panose="020B0503020204020204" charset="-122"/>
              <a:ea typeface="微软雅黑" panose="020B0503020204020204" charset="-122"/>
            </a:endParaRPr>
          </a:p>
        </p:txBody>
      </p:sp>
      <p:sp>
        <p:nvSpPr>
          <p:cNvPr id="19" name="í$1íḋé"/>
          <p:cNvSpPr txBox="1"/>
          <p:nvPr>
            <p:custDataLst>
              <p:tags r:id="rId12"/>
            </p:custDataLst>
          </p:nvPr>
        </p:nvSpPr>
        <p:spPr>
          <a:xfrm>
            <a:off x="688975" y="1742440"/>
            <a:ext cx="10558145" cy="1776095"/>
          </a:xfrm>
          <a:prstGeom prst="rect">
            <a:avLst/>
          </a:prstGeom>
          <a:noFill/>
        </p:spPr>
        <p:txBody>
          <a:bodyPr wrap="square" lIns="90000" tIns="46800" rIns="90000" bIns="46800" rtlCol="0">
            <a:normAutofit lnSpcReduction="10000"/>
          </a:bodyPr>
          <a:lstStyle/>
          <a:p>
            <a:pPr algn="just">
              <a:lnSpc>
                <a:spcPct val="150000"/>
              </a:lnSpc>
            </a:pPr>
            <a:r>
              <a:rPr lang="en-US" altLang="zh-CN" sz="1700" b="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1700" b="1" dirty="0">
                <a:solidFill>
                  <a:schemeClr val="dk1"/>
                </a:solidFill>
                <a:latin typeface="微软雅黑" panose="020B0503020204020204" charset="-122"/>
                <a:ea typeface="微软雅黑" panose="020B0503020204020204" charset="-122"/>
                <a:cs typeface="微软雅黑" panose="020B0503020204020204" charset="-122"/>
              </a:rPr>
              <a:t>（一）中小企业和</a:t>
            </a:r>
            <a:r>
              <a:rPr lang="en-US" altLang="zh-CN" sz="1700" b="1" dirty="0">
                <a:solidFill>
                  <a:schemeClr val="dk1"/>
                </a:solidFill>
                <a:latin typeface="微软雅黑" panose="020B0503020204020204" charset="-122"/>
                <a:ea typeface="微软雅黑" panose="020B0503020204020204" charset="-122"/>
                <a:cs typeface="微软雅黑" panose="020B0503020204020204" charset="-122"/>
              </a:rPr>
              <a:t>金融业</a:t>
            </a:r>
            <a:r>
              <a:rPr lang="zh-CN" altLang="en-US" sz="1700" b="1" dirty="0">
                <a:solidFill>
                  <a:schemeClr val="dk1"/>
                </a:solidFill>
                <a:latin typeface="微软雅黑" panose="020B0503020204020204" charset="-122"/>
                <a:ea typeface="微软雅黑" panose="020B0503020204020204" charset="-122"/>
                <a:cs typeface="微软雅黑" panose="020B0503020204020204" charset="-122"/>
              </a:rPr>
              <a:t>划型</a:t>
            </a:r>
            <a:r>
              <a:rPr lang="en-US" altLang="zh-CN" sz="1700" b="1" dirty="0">
                <a:solidFill>
                  <a:schemeClr val="dk1"/>
                </a:solidFill>
                <a:latin typeface="微软雅黑" panose="020B0503020204020204" charset="-122"/>
                <a:ea typeface="微软雅黑" panose="020B0503020204020204" charset="-122"/>
                <a:cs typeface="微软雅黑" panose="020B0503020204020204" charset="-122"/>
              </a:rPr>
              <a:t>标准</a:t>
            </a:r>
            <a:endParaRPr lang="en-US" altLang="zh-CN" sz="1700" b="1" dirty="0">
              <a:solidFill>
                <a:schemeClr val="dk1"/>
              </a:solidFill>
              <a:latin typeface="微软雅黑" panose="020B0503020204020204" charset="-122"/>
              <a:ea typeface="微软雅黑" panose="020B0503020204020204" charset="-122"/>
              <a:cs typeface="微软雅黑" panose="020B0503020204020204" charset="-122"/>
            </a:endParaRPr>
          </a:p>
          <a:p>
            <a:pPr algn="just">
              <a:lnSpc>
                <a:spcPct val="150000"/>
              </a:lnSpc>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       </a:t>
            </a:r>
            <a:r>
              <a:rPr lang="en-US" altLang="zh-CN" sz="1600" dirty="0">
                <a:solidFill>
                  <a:schemeClr val="dk1"/>
                </a:solidFill>
                <a:latin typeface="微软雅黑" panose="020B0503020204020204" charset="-122"/>
                <a:ea typeface="微软雅黑" panose="020B0503020204020204" charset="-122"/>
                <a:cs typeface="微软雅黑" panose="020B0503020204020204" charset="-122"/>
              </a:rPr>
              <a:t>按照《中小企业划型标准规定》（工信部联企业〔2011〕300号）和《金融业企业划型标准规定》（银发〔2015〕309号）中的营业收入指标、资产总额指标确定。</a:t>
            </a: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endParaRPr>
          </a:p>
          <a:p>
            <a:pPr algn="just">
              <a:lnSpc>
                <a:spcPct val="150000"/>
              </a:lnSpc>
            </a:pPr>
            <a:endParaRPr lang="en-US" altLang="zh-CN" sz="1400" b="1" dirty="0">
              <a:solidFill>
                <a:schemeClr val="dk1"/>
              </a:solidFill>
              <a:latin typeface="微软雅黑" panose="020B0503020204020204" charset="-122"/>
              <a:ea typeface="微软雅黑" panose="020B0503020204020204" charset="-122"/>
              <a:cs typeface="微软雅黑" panose="020B0503020204020204" charset="-122"/>
            </a:endParaRPr>
          </a:p>
        </p:txBody>
      </p:sp>
      <p:cxnSp>
        <p:nvCxnSpPr>
          <p:cNvPr id="100" name="直接箭头连接符 99"/>
          <p:cNvCxnSpPr/>
          <p:nvPr>
            <p:custDataLst>
              <p:tags r:id="rId13"/>
            </p:custDataLst>
          </p:nvPr>
        </p:nvCxnSpPr>
        <p:spPr>
          <a:xfrm>
            <a:off x="6743065" y="4526915"/>
            <a:ext cx="2437765"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 name="í$1íḋé"/>
          <p:cNvSpPr txBox="1"/>
          <p:nvPr>
            <p:custDataLst>
              <p:tags r:id="rId14"/>
            </p:custDataLst>
          </p:nvPr>
        </p:nvSpPr>
        <p:spPr>
          <a:xfrm>
            <a:off x="688975" y="1024890"/>
            <a:ext cx="5180330" cy="560705"/>
          </a:xfrm>
          <a:prstGeom prst="rect">
            <a:avLst/>
          </a:prstGeom>
          <a:noFill/>
        </p:spPr>
        <p:txBody>
          <a:bodyPr wrap="square" lIns="90000" tIns="46800" rIns="90000" bIns="46800" rtlCol="0">
            <a:normAutofit/>
          </a:bodyPr>
          <a:p>
            <a:pPr algn="just">
              <a:lnSpc>
                <a:spcPct val="150000"/>
              </a:lnSpc>
            </a:pPr>
            <a:r>
              <a:rPr lang="zh-CN" altLang="en-US" sz="2000" b="1" dirty="0">
                <a:solidFill>
                  <a:schemeClr val="dk1"/>
                </a:solidFill>
                <a:latin typeface="微软雅黑" panose="020B0503020204020204" charset="-122"/>
                <a:ea typeface="微软雅黑" panose="020B0503020204020204" charset="-122"/>
              </a:rPr>
              <a:t>一、小微企业</a:t>
            </a:r>
            <a:endParaRPr lang="zh-CN" altLang="en-US" sz="2000" b="1" dirty="0">
              <a:solidFill>
                <a:schemeClr val="dk1"/>
              </a:solidFill>
              <a:latin typeface="微软雅黑" panose="020B0503020204020204" charset="-122"/>
              <a:ea typeface="微软雅黑" panose="020B0503020204020204" charset="-122"/>
            </a:endParaRPr>
          </a:p>
        </p:txBody>
      </p:sp>
      <p:pic>
        <p:nvPicPr>
          <p:cNvPr id="23" name="图片 22" descr="b21bb051f8198618367aaf0f34a239738bd4b21c48a2"/>
          <p:cNvPicPr>
            <a:picLocks noChangeAspect="1"/>
          </p:cNvPicPr>
          <p:nvPr/>
        </p:nvPicPr>
        <p:blipFill>
          <a:blip r:embed="rId15"/>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1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0"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charset="-122"/>
                <a:ea typeface="微软雅黑" panose="020B0503020204020204" charset="-122"/>
                <a:sym typeface="+mn-ea"/>
              </a:rPr>
              <a:t>留抵退税新政适用主体</a:t>
            </a:r>
            <a:endParaRPr lang="zh-CN" altLang="en-US" dirty="0">
              <a:solidFill>
                <a:schemeClr val="accent1"/>
              </a:solidFill>
              <a:latin typeface="微软雅黑" panose="020B0503020204020204" charset="-122"/>
              <a:ea typeface="微软雅黑" panose="020B0503020204020204" charset="-122"/>
              <a:sym typeface="+mn-ea"/>
            </a:endParaRPr>
          </a:p>
        </p:txBody>
      </p:sp>
      <p:cxnSp>
        <p:nvCxnSpPr>
          <p:cNvPr id="6" name="直接连接符 5"/>
          <p:cNvCxnSpPr/>
          <p:nvPr>
            <p:custDataLst>
              <p:tags r:id="rId3"/>
            </p:custDataLst>
          </p:nvPr>
        </p:nvCxnSpPr>
        <p:spPr>
          <a:xfrm>
            <a:off x="670560" y="3669665"/>
            <a:ext cx="10850880" cy="0"/>
          </a:xfrm>
          <a:prstGeom prst="line">
            <a:avLst/>
          </a:prstGeom>
          <a:ln w="9525" cap="rnd">
            <a:solidFill>
              <a:schemeClr val="dk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8" name="i$lïdê"/>
          <p:cNvSpPr txBox="1"/>
          <p:nvPr>
            <p:custDataLst>
              <p:tags r:id="rId4"/>
            </p:custDataLst>
          </p:nvPr>
        </p:nvSpPr>
        <p:spPr>
          <a:xfrm>
            <a:off x="517525" y="4567555"/>
            <a:ext cx="3401695" cy="1664335"/>
          </a:xfrm>
          <a:prstGeom prst="rect">
            <a:avLst/>
          </a:prstGeom>
          <a:noFill/>
        </p:spPr>
        <p:txBody>
          <a:bodyPr wrap="square" lIns="90000" tIns="46800" rIns="90000" bIns="46800" rtlCol="0">
            <a:normAutofit/>
          </a:bodyPr>
          <a:lstStyle/>
          <a:p>
            <a:pPr lvl="0" indent="0" defTabSz="913765">
              <a:lnSpc>
                <a:spcPct val="160000"/>
              </a:lnSpc>
              <a:buNone/>
              <a:defRPr/>
            </a:pPr>
            <a:r>
              <a:rPr sz="1600" kern="0" dirty="0">
                <a:solidFill>
                  <a:schemeClr val="dk1"/>
                </a:solidFill>
                <a:latin typeface="微软雅黑" panose="020B0503020204020204" charset="-122"/>
                <a:ea typeface="微软雅黑" panose="020B0503020204020204" charset="-122"/>
                <a:cs typeface="微软雅黑" panose="020B0503020204020204" charset="-122"/>
              </a:rPr>
              <a:t>增值税销售额（年）</a:t>
            </a:r>
            <a:r>
              <a:rPr lang="en-US" sz="1600" kern="0" dirty="0">
                <a:solidFill>
                  <a:schemeClr val="dk1"/>
                </a:solidFill>
                <a:latin typeface="微软雅黑" panose="020B0503020204020204" charset="-122"/>
                <a:ea typeface="微软雅黑" panose="020B0503020204020204" charset="-122"/>
                <a:cs typeface="微软雅黑" panose="020B0503020204020204" charset="-122"/>
              </a:rPr>
              <a:t>&lt;</a:t>
            </a:r>
            <a:r>
              <a:rPr sz="1600" kern="0" dirty="0">
                <a:solidFill>
                  <a:schemeClr val="dk1"/>
                </a:solidFill>
                <a:latin typeface="微软雅黑" panose="020B0503020204020204" charset="-122"/>
                <a:ea typeface="微软雅黑" panose="020B0503020204020204" charset="-122"/>
                <a:cs typeface="微软雅黑" panose="020B0503020204020204" charset="-122"/>
              </a:rPr>
              <a:t>100万元以下</a:t>
            </a:r>
            <a:endParaRPr sz="1600" kern="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9" name="íŝḻïḑé"/>
          <p:cNvSpPr txBox="1"/>
          <p:nvPr>
            <p:custDataLst>
              <p:tags r:id="rId5"/>
            </p:custDataLst>
          </p:nvPr>
        </p:nvSpPr>
        <p:spPr>
          <a:xfrm>
            <a:off x="679450" y="4095750"/>
            <a:ext cx="3239770" cy="471805"/>
          </a:xfrm>
          <a:prstGeom prst="rect">
            <a:avLst/>
          </a:prstGeom>
          <a:noFill/>
        </p:spPr>
        <p:txBody>
          <a:bodyPr wrap="none" rtlCol="0" anchor="ctr">
            <a:normAutofit/>
          </a:bodyPr>
          <a:lstStyle/>
          <a:p>
            <a:pPr algn="ctr"/>
            <a:r>
              <a:rPr lang="en-US" altLang="zh-CN" b="1" dirty="0">
                <a:solidFill>
                  <a:schemeClr val="dk1"/>
                </a:solidFill>
                <a:latin typeface="微软雅黑" panose="020B0503020204020204" charset="-122"/>
                <a:ea typeface="微软雅黑" panose="020B0503020204020204" charset="-122"/>
              </a:rPr>
              <a:t>微型企业</a:t>
            </a:r>
            <a:endParaRPr lang="en-US" altLang="zh-CN" b="1" dirty="0">
              <a:solidFill>
                <a:schemeClr val="dk1"/>
              </a:solidFill>
              <a:latin typeface="微软雅黑" panose="020B0503020204020204" charset="-122"/>
              <a:ea typeface="微软雅黑" panose="020B0503020204020204" charset="-122"/>
            </a:endParaRPr>
          </a:p>
        </p:txBody>
      </p:sp>
      <p:sp>
        <p:nvSpPr>
          <p:cNvPr id="95" name="îṥḻiḍê"/>
          <p:cNvSpPr/>
          <p:nvPr>
            <p:custDataLst>
              <p:tags r:id="rId6"/>
            </p:custDataLst>
          </p:nvPr>
        </p:nvSpPr>
        <p:spPr>
          <a:xfrm>
            <a:off x="5766435" y="3308985"/>
            <a:ext cx="675005" cy="675005"/>
          </a:xfrm>
          <a:prstGeom prst="ellipse">
            <a:avLst/>
          </a:prstGeom>
          <a:solidFill>
            <a:schemeClr val="accent3"/>
          </a:solid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solidFill>
                <a:schemeClr val="accent3"/>
              </a:solidFill>
              <a:latin typeface="微软雅黑" panose="020B0503020204020204" charset="-122"/>
              <a:ea typeface="微软雅黑" panose="020B0503020204020204" charset="-122"/>
            </a:endParaRPr>
          </a:p>
        </p:txBody>
      </p:sp>
      <p:sp>
        <p:nvSpPr>
          <p:cNvPr id="96" name="ïṧlîḓè"/>
          <p:cNvSpPr/>
          <p:nvPr>
            <p:custDataLst>
              <p:tags r:id="rId7"/>
            </p:custDataLst>
          </p:nvPr>
        </p:nvSpPr>
        <p:spPr bwMode="auto">
          <a:xfrm>
            <a:off x="5931535" y="3529330"/>
            <a:ext cx="344170" cy="234950"/>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82270 w 607639"/>
              <a:gd name="connsiteY14" fmla="*/ 262926 h 414642"/>
              <a:gd name="connsiteX15" fmla="*/ 192432 w 607639"/>
              <a:gd name="connsiteY15" fmla="*/ 262926 h 414642"/>
              <a:gd name="connsiteX16" fmla="*/ 202593 w 607639"/>
              <a:gd name="connsiteY16" fmla="*/ 273052 h 414642"/>
              <a:gd name="connsiteX17" fmla="*/ 192432 w 607639"/>
              <a:gd name="connsiteY17" fmla="*/ 283178 h 414642"/>
              <a:gd name="connsiteX18" fmla="*/ 182270 w 607639"/>
              <a:gd name="connsiteY18" fmla="*/ 283178 h 414642"/>
              <a:gd name="connsiteX19" fmla="*/ 172109 w 607639"/>
              <a:gd name="connsiteY19" fmla="*/ 273052 h 414642"/>
              <a:gd name="connsiteX20" fmla="*/ 182270 w 607639"/>
              <a:gd name="connsiteY20" fmla="*/ 262926 h 414642"/>
              <a:gd name="connsiteX21" fmla="*/ 91153 w 607639"/>
              <a:gd name="connsiteY21" fmla="*/ 262926 h 414642"/>
              <a:gd name="connsiteX22" fmla="*/ 141783 w 607639"/>
              <a:gd name="connsiteY22" fmla="*/ 262926 h 414642"/>
              <a:gd name="connsiteX23" fmla="*/ 151927 w 607639"/>
              <a:gd name="connsiteY23" fmla="*/ 273052 h 414642"/>
              <a:gd name="connsiteX24" fmla="*/ 141783 w 607639"/>
              <a:gd name="connsiteY24" fmla="*/ 283178 h 414642"/>
              <a:gd name="connsiteX25" fmla="*/ 91153 w 607639"/>
              <a:gd name="connsiteY25" fmla="*/ 283178 h 414642"/>
              <a:gd name="connsiteX26" fmla="*/ 81009 w 607639"/>
              <a:gd name="connsiteY26" fmla="*/ 273052 h 414642"/>
              <a:gd name="connsiteX27" fmla="*/ 91153 w 607639"/>
              <a:gd name="connsiteY27" fmla="*/ 262926 h 414642"/>
              <a:gd name="connsiteX28" fmla="*/ 161988 w 607639"/>
              <a:gd name="connsiteY28" fmla="*/ 222493 h 414642"/>
              <a:gd name="connsiteX29" fmla="*/ 232948 w 607639"/>
              <a:gd name="connsiteY29" fmla="*/ 222493 h 414642"/>
              <a:gd name="connsiteX30" fmla="*/ 243098 w 607639"/>
              <a:gd name="connsiteY30" fmla="*/ 232619 h 414642"/>
              <a:gd name="connsiteX31" fmla="*/ 232948 w 607639"/>
              <a:gd name="connsiteY31" fmla="*/ 242745 h 414642"/>
              <a:gd name="connsiteX32" fmla="*/ 161988 w 607639"/>
              <a:gd name="connsiteY32" fmla="*/ 242745 h 414642"/>
              <a:gd name="connsiteX33" fmla="*/ 151927 w 607639"/>
              <a:gd name="connsiteY33" fmla="*/ 232619 h 414642"/>
              <a:gd name="connsiteX34" fmla="*/ 161988 w 607639"/>
              <a:gd name="connsiteY34" fmla="*/ 222493 h 414642"/>
              <a:gd name="connsiteX35" fmla="*/ 91146 w 607639"/>
              <a:gd name="connsiteY35" fmla="*/ 222493 h 414642"/>
              <a:gd name="connsiteX36" fmla="*/ 121467 w 607639"/>
              <a:gd name="connsiteY36" fmla="*/ 222493 h 414642"/>
              <a:gd name="connsiteX37" fmla="*/ 131604 w 607639"/>
              <a:gd name="connsiteY37" fmla="*/ 232619 h 414642"/>
              <a:gd name="connsiteX38" fmla="*/ 121467 w 607639"/>
              <a:gd name="connsiteY38" fmla="*/ 242745 h 414642"/>
              <a:gd name="connsiteX39" fmla="*/ 91146 w 607639"/>
              <a:gd name="connsiteY39" fmla="*/ 242745 h 414642"/>
              <a:gd name="connsiteX40" fmla="*/ 81009 w 607639"/>
              <a:gd name="connsiteY40" fmla="*/ 232619 h 414642"/>
              <a:gd name="connsiteX41" fmla="*/ 91146 w 607639"/>
              <a:gd name="connsiteY41" fmla="*/ 222493 h 414642"/>
              <a:gd name="connsiteX42" fmla="*/ 182270 w 607639"/>
              <a:gd name="connsiteY42" fmla="*/ 182059 h 414642"/>
              <a:gd name="connsiteX43" fmla="*/ 192432 w 607639"/>
              <a:gd name="connsiteY43" fmla="*/ 182059 h 414642"/>
              <a:gd name="connsiteX44" fmla="*/ 202593 w 607639"/>
              <a:gd name="connsiteY44" fmla="*/ 192195 h 414642"/>
              <a:gd name="connsiteX45" fmla="*/ 192432 w 607639"/>
              <a:gd name="connsiteY45" fmla="*/ 202241 h 414642"/>
              <a:gd name="connsiteX46" fmla="*/ 182270 w 607639"/>
              <a:gd name="connsiteY46" fmla="*/ 202241 h 414642"/>
              <a:gd name="connsiteX47" fmla="*/ 172109 w 607639"/>
              <a:gd name="connsiteY47" fmla="*/ 192195 h 414642"/>
              <a:gd name="connsiteX48" fmla="*/ 182270 w 607639"/>
              <a:gd name="connsiteY48" fmla="*/ 182059 h 414642"/>
              <a:gd name="connsiteX49" fmla="*/ 91153 w 607639"/>
              <a:gd name="connsiteY49" fmla="*/ 182059 h 414642"/>
              <a:gd name="connsiteX50" fmla="*/ 141783 w 607639"/>
              <a:gd name="connsiteY50" fmla="*/ 182059 h 414642"/>
              <a:gd name="connsiteX51" fmla="*/ 151927 w 607639"/>
              <a:gd name="connsiteY51" fmla="*/ 192195 h 414642"/>
              <a:gd name="connsiteX52" fmla="*/ 141783 w 607639"/>
              <a:gd name="connsiteY52" fmla="*/ 202241 h 414642"/>
              <a:gd name="connsiteX53" fmla="*/ 91153 w 607639"/>
              <a:gd name="connsiteY53" fmla="*/ 202241 h 414642"/>
              <a:gd name="connsiteX54" fmla="*/ 81009 w 607639"/>
              <a:gd name="connsiteY54" fmla="*/ 192195 h 414642"/>
              <a:gd name="connsiteX55" fmla="*/ 91153 w 607639"/>
              <a:gd name="connsiteY55" fmla="*/ 182059 h 414642"/>
              <a:gd name="connsiteX56" fmla="*/ 161988 w 607639"/>
              <a:gd name="connsiteY56" fmla="*/ 141625 h 414642"/>
              <a:gd name="connsiteX57" fmla="*/ 232948 w 607639"/>
              <a:gd name="connsiteY57" fmla="*/ 141625 h 414642"/>
              <a:gd name="connsiteX58" fmla="*/ 243098 w 607639"/>
              <a:gd name="connsiteY58" fmla="*/ 151761 h 414642"/>
              <a:gd name="connsiteX59" fmla="*/ 232948 w 607639"/>
              <a:gd name="connsiteY59" fmla="*/ 161807 h 414642"/>
              <a:gd name="connsiteX60" fmla="*/ 161988 w 607639"/>
              <a:gd name="connsiteY60" fmla="*/ 161807 h 414642"/>
              <a:gd name="connsiteX61" fmla="*/ 151927 w 607639"/>
              <a:gd name="connsiteY61" fmla="*/ 151761 h 414642"/>
              <a:gd name="connsiteX62" fmla="*/ 161988 w 607639"/>
              <a:gd name="connsiteY62" fmla="*/ 141625 h 414642"/>
              <a:gd name="connsiteX63" fmla="*/ 91146 w 607639"/>
              <a:gd name="connsiteY63" fmla="*/ 141625 h 414642"/>
              <a:gd name="connsiteX64" fmla="*/ 121467 w 607639"/>
              <a:gd name="connsiteY64" fmla="*/ 141625 h 414642"/>
              <a:gd name="connsiteX65" fmla="*/ 131604 w 607639"/>
              <a:gd name="connsiteY65" fmla="*/ 151761 h 414642"/>
              <a:gd name="connsiteX66" fmla="*/ 121467 w 607639"/>
              <a:gd name="connsiteY66" fmla="*/ 161807 h 414642"/>
              <a:gd name="connsiteX67" fmla="*/ 91146 w 607639"/>
              <a:gd name="connsiteY67" fmla="*/ 161807 h 414642"/>
              <a:gd name="connsiteX68" fmla="*/ 81009 w 607639"/>
              <a:gd name="connsiteY68" fmla="*/ 151761 h 414642"/>
              <a:gd name="connsiteX69" fmla="*/ 91146 w 607639"/>
              <a:gd name="connsiteY69" fmla="*/ 141625 h 414642"/>
              <a:gd name="connsiteX70" fmla="*/ 364566 w 607639"/>
              <a:gd name="connsiteY70" fmla="*/ 102176 h 414642"/>
              <a:gd name="connsiteX71" fmla="*/ 283573 w 607639"/>
              <a:gd name="connsiteY71" fmla="*/ 192194 h 414642"/>
              <a:gd name="connsiteX72" fmla="*/ 374712 w 607639"/>
              <a:gd name="connsiteY72" fmla="*/ 283188 h 414642"/>
              <a:gd name="connsiteX73" fmla="*/ 464783 w 607639"/>
              <a:gd name="connsiteY73" fmla="*/ 202235 h 414642"/>
              <a:gd name="connsiteX74" fmla="*/ 374712 w 607639"/>
              <a:gd name="connsiteY74" fmla="*/ 202235 h 414642"/>
              <a:gd name="connsiteX75" fmla="*/ 364566 w 607639"/>
              <a:gd name="connsiteY75" fmla="*/ 192194 h 414642"/>
              <a:gd name="connsiteX76" fmla="*/ 182270 w 607639"/>
              <a:gd name="connsiteY76" fmla="*/ 101191 h 414642"/>
              <a:gd name="connsiteX77" fmla="*/ 192432 w 607639"/>
              <a:gd name="connsiteY77" fmla="*/ 101191 h 414642"/>
              <a:gd name="connsiteX78" fmla="*/ 202593 w 607639"/>
              <a:gd name="connsiteY78" fmla="*/ 111238 h 414642"/>
              <a:gd name="connsiteX79" fmla="*/ 192432 w 607639"/>
              <a:gd name="connsiteY79" fmla="*/ 121373 h 414642"/>
              <a:gd name="connsiteX80" fmla="*/ 182270 w 607639"/>
              <a:gd name="connsiteY80" fmla="*/ 121373 h 414642"/>
              <a:gd name="connsiteX81" fmla="*/ 172109 w 607639"/>
              <a:gd name="connsiteY81" fmla="*/ 111238 h 414642"/>
              <a:gd name="connsiteX82" fmla="*/ 182270 w 607639"/>
              <a:gd name="connsiteY82" fmla="*/ 101191 h 414642"/>
              <a:gd name="connsiteX83" fmla="*/ 91153 w 607639"/>
              <a:gd name="connsiteY83" fmla="*/ 101191 h 414642"/>
              <a:gd name="connsiteX84" fmla="*/ 141783 w 607639"/>
              <a:gd name="connsiteY84" fmla="*/ 101191 h 414642"/>
              <a:gd name="connsiteX85" fmla="*/ 151927 w 607639"/>
              <a:gd name="connsiteY85" fmla="*/ 111238 h 414642"/>
              <a:gd name="connsiteX86" fmla="*/ 141783 w 607639"/>
              <a:gd name="connsiteY86" fmla="*/ 121373 h 414642"/>
              <a:gd name="connsiteX87" fmla="*/ 91153 w 607639"/>
              <a:gd name="connsiteY87" fmla="*/ 121373 h 414642"/>
              <a:gd name="connsiteX88" fmla="*/ 81009 w 607639"/>
              <a:gd name="connsiteY88" fmla="*/ 111238 h 414642"/>
              <a:gd name="connsiteX89" fmla="*/ 91153 w 607639"/>
              <a:gd name="connsiteY89" fmla="*/ 101191 h 414642"/>
              <a:gd name="connsiteX90" fmla="*/ 374712 w 607639"/>
              <a:gd name="connsiteY90" fmla="*/ 80938 h 414642"/>
              <a:gd name="connsiteX91" fmla="*/ 384858 w 607639"/>
              <a:gd name="connsiteY91" fmla="*/ 91068 h 414642"/>
              <a:gd name="connsiteX92" fmla="*/ 384858 w 607639"/>
              <a:gd name="connsiteY92" fmla="*/ 182063 h 414642"/>
              <a:gd name="connsiteX93" fmla="*/ 475998 w 607639"/>
              <a:gd name="connsiteY93" fmla="*/ 182063 h 414642"/>
              <a:gd name="connsiteX94" fmla="*/ 486055 w 607639"/>
              <a:gd name="connsiteY94" fmla="*/ 192194 h 414642"/>
              <a:gd name="connsiteX95" fmla="*/ 374712 w 607639"/>
              <a:gd name="connsiteY95" fmla="*/ 303360 h 414642"/>
              <a:gd name="connsiteX96" fmla="*/ 263280 w 607639"/>
              <a:gd name="connsiteY96" fmla="*/ 192194 h 414642"/>
              <a:gd name="connsiteX97" fmla="*/ 374712 w 607639"/>
              <a:gd name="connsiteY97" fmla="*/ 80938 h 414642"/>
              <a:gd name="connsiteX98" fmla="*/ 425343 w 607639"/>
              <a:gd name="connsiteY98" fmla="*/ 61744 h 414642"/>
              <a:gd name="connsiteX99" fmla="*/ 425343 w 607639"/>
              <a:gd name="connsiteY99" fmla="*/ 141635 h 414642"/>
              <a:gd name="connsiteX100" fmla="*/ 505373 w 607639"/>
              <a:gd name="connsiteY100" fmla="*/ 141635 h 414642"/>
              <a:gd name="connsiteX101" fmla="*/ 425343 w 607639"/>
              <a:gd name="connsiteY101" fmla="*/ 61744 h 414642"/>
              <a:gd name="connsiteX102" fmla="*/ 161988 w 607639"/>
              <a:gd name="connsiteY102" fmla="*/ 60757 h 414642"/>
              <a:gd name="connsiteX103" fmla="*/ 232948 w 607639"/>
              <a:gd name="connsiteY103" fmla="*/ 60757 h 414642"/>
              <a:gd name="connsiteX104" fmla="*/ 243098 w 607639"/>
              <a:gd name="connsiteY104" fmla="*/ 70804 h 414642"/>
              <a:gd name="connsiteX105" fmla="*/ 232948 w 607639"/>
              <a:gd name="connsiteY105" fmla="*/ 80939 h 414642"/>
              <a:gd name="connsiteX106" fmla="*/ 161988 w 607639"/>
              <a:gd name="connsiteY106" fmla="*/ 80939 h 414642"/>
              <a:gd name="connsiteX107" fmla="*/ 151927 w 607639"/>
              <a:gd name="connsiteY107" fmla="*/ 70804 h 414642"/>
              <a:gd name="connsiteX108" fmla="*/ 161988 w 607639"/>
              <a:gd name="connsiteY108" fmla="*/ 60757 h 414642"/>
              <a:gd name="connsiteX109" fmla="*/ 91146 w 607639"/>
              <a:gd name="connsiteY109" fmla="*/ 60757 h 414642"/>
              <a:gd name="connsiteX110" fmla="*/ 121467 w 607639"/>
              <a:gd name="connsiteY110" fmla="*/ 60757 h 414642"/>
              <a:gd name="connsiteX111" fmla="*/ 131604 w 607639"/>
              <a:gd name="connsiteY111" fmla="*/ 70804 h 414642"/>
              <a:gd name="connsiteX112" fmla="*/ 121467 w 607639"/>
              <a:gd name="connsiteY112" fmla="*/ 80939 h 414642"/>
              <a:gd name="connsiteX113" fmla="*/ 91146 w 607639"/>
              <a:gd name="connsiteY113" fmla="*/ 80939 h 414642"/>
              <a:gd name="connsiteX114" fmla="*/ 81009 w 607639"/>
              <a:gd name="connsiteY114" fmla="*/ 70804 h 414642"/>
              <a:gd name="connsiteX115" fmla="*/ 91146 w 607639"/>
              <a:gd name="connsiteY115" fmla="*/ 60757 h 414642"/>
              <a:gd name="connsiteX116" fmla="*/ 415194 w 607639"/>
              <a:gd name="connsiteY116" fmla="*/ 40505 h 414642"/>
              <a:gd name="connsiteX117" fmla="*/ 526560 w 607639"/>
              <a:gd name="connsiteY117" fmla="*/ 151765 h 414642"/>
              <a:gd name="connsiteX118" fmla="*/ 516501 w 607639"/>
              <a:gd name="connsiteY118" fmla="*/ 161807 h 414642"/>
              <a:gd name="connsiteX119" fmla="*/ 415194 w 607639"/>
              <a:gd name="connsiteY119" fmla="*/ 161807 h 414642"/>
              <a:gd name="connsiteX120" fmla="*/ 405046 w 607639"/>
              <a:gd name="connsiteY120" fmla="*/ 151765 h 414642"/>
              <a:gd name="connsiteX121" fmla="*/ 405046 w 607639"/>
              <a:gd name="connsiteY121" fmla="*/ 50636 h 414642"/>
              <a:gd name="connsiteX122" fmla="*/ 415194 w 607639"/>
              <a:gd name="connsiteY122" fmla="*/ 40505 h 414642"/>
              <a:gd name="connsiteX123" fmla="*/ 70848 w 607639"/>
              <a:gd name="connsiteY123" fmla="*/ 20177 h 414642"/>
              <a:gd name="connsiteX124" fmla="*/ 60791 w 607639"/>
              <a:gd name="connsiteY124" fmla="*/ 30309 h 414642"/>
              <a:gd name="connsiteX125" fmla="*/ 60791 w 607639"/>
              <a:gd name="connsiteY125" fmla="*/ 343802 h 414642"/>
              <a:gd name="connsiteX126" fmla="*/ 222780 w 607639"/>
              <a:gd name="connsiteY126" fmla="*/ 343802 h 414642"/>
              <a:gd name="connsiteX127" fmla="*/ 232927 w 607639"/>
              <a:gd name="connsiteY127" fmla="*/ 353935 h 414642"/>
              <a:gd name="connsiteX128" fmla="*/ 232927 w 607639"/>
              <a:gd name="connsiteY128" fmla="*/ 364067 h 414642"/>
              <a:gd name="connsiteX129" fmla="*/ 374712 w 607639"/>
              <a:gd name="connsiteY129" fmla="*/ 364067 h 414642"/>
              <a:gd name="connsiteX130" fmla="*/ 374712 w 607639"/>
              <a:gd name="connsiteY130" fmla="*/ 353935 h 414642"/>
              <a:gd name="connsiteX131" fmla="*/ 384859 w 607639"/>
              <a:gd name="connsiteY131" fmla="*/ 343802 h 414642"/>
              <a:gd name="connsiteX132" fmla="*/ 546848 w 607639"/>
              <a:gd name="connsiteY132" fmla="*/ 343802 h 414642"/>
              <a:gd name="connsiteX133" fmla="*/ 546848 w 607639"/>
              <a:gd name="connsiteY133" fmla="*/ 30309 h 414642"/>
              <a:gd name="connsiteX134" fmla="*/ 536702 w 607639"/>
              <a:gd name="connsiteY134" fmla="*/ 20177 h 414642"/>
              <a:gd name="connsiteX135" fmla="*/ 70848 w 607639"/>
              <a:gd name="connsiteY135" fmla="*/ 0 h 414642"/>
              <a:gd name="connsiteX136" fmla="*/ 536702 w 607639"/>
              <a:gd name="connsiteY136" fmla="*/ 0 h 414642"/>
              <a:gd name="connsiteX137" fmla="*/ 567142 w 607639"/>
              <a:gd name="connsiteY137" fmla="*/ 30309 h 414642"/>
              <a:gd name="connsiteX138" fmla="*/ 567142 w 607639"/>
              <a:gd name="connsiteY138" fmla="*/ 343802 h 414642"/>
              <a:gd name="connsiteX139" fmla="*/ 597492 w 607639"/>
              <a:gd name="connsiteY139" fmla="*/ 343802 h 414642"/>
              <a:gd name="connsiteX140" fmla="*/ 607639 w 607639"/>
              <a:gd name="connsiteY140" fmla="*/ 353935 h 414642"/>
              <a:gd name="connsiteX141" fmla="*/ 607639 w 607639"/>
              <a:gd name="connsiteY141" fmla="*/ 384244 h 414642"/>
              <a:gd name="connsiteX142" fmla="*/ 577199 w 607639"/>
              <a:gd name="connsiteY142" fmla="*/ 414642 h 414642"/>
              <a:gd name="connsiteX143" fmla="*/ 30351 w 607639"/>
              <a:gd name="connsiteY143" fmla="*/ 414642 h 414642"/>
              <a:gd name="connsiteX144" fmla="*/ 0 w 607639"/>
              <a:gd name="connsiteY144" fmla="*/ 384244 h 414642"/>
              <a:gd name="connsiteX145" fmla="*/ 0 w 607639"/>
              <a:gd name="connsiteY145" fmla="*/ 353935 h 414642"/>
              <a:gd name="connsiteX146" fmla="*/ 10147 w 607639"/>
              <a:gd name="connsiteY146" fmla="*/ 343802 h 414642"/>
              <a:gd name="connsiteX147" fmla="*/ 40497 w 607639"/>
              <a:gd name="connsiteY147" fmla="*/ 343802 h 414642"/>
              <a:gd name="connsiteX148" fmla="*/ 40497 w 607639"/>
              <a:gd name="connsiteY148" fmla="*/ 30309 h 414642"/>
              <a:gd name="connsiteX149" fmla="*/ 70848 w 607639"/>
              <a:gd name="connsiteY149"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07639" h="414642">
                <a:moveTo>
                  <a:pt x="20293" y="364067"/>
                </a:moveTo>
                <a:lnTo>
                  <a:pt x="20293" y="384244"/>
                </a:lnTo>
                <a:cubicBezTo>
                  <a:pt x="20293" y="390377"/>
                  <a:pt x="24299"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82270" y="262926"/>
                </a:moveTo>
                <a:lnTo>
                  <a:pt x="192432" y="262926"/>
                </a:lnTo>
                <a:cubicBezTo>
                  <a:pt x="198493" y="262926"/>
                  <a:pt x="202593" y="267012"/>
                  <a:pt x="202593" y="273052"/>
                </a:cubicBezTo>
                <a:cubicBezTo>
                  <a:pt x="202593" y="279092"/>
                  <a:pt x="198493" y="283178"/>
                  <a:pt x="192432" y="283178"/>
                </a:cubicBezTo>
                <a:lnTo>
                  <a:pt x="182270" y="283178"/>
                </a:lnTo>
                <a:cubicBezTo>
                  <a:pt x="176209" y="283178"/>
                  <a:pt x="172109" y="279092"/>
                  <a:pt x="172109" y="273052"/>
                </a:cubicBezTo>
                <a:cubicBezTo>
                  <a:pt x="172109" y="267012"/>
                  <a:pt x="176209" y="262926"/>
                  <a:pt x="182270" y="262926"/>
                </a:cubicBezTo>
                <a:close/>
                <a:moveTo>
                  <a:pt x="91153" y="262926"/>
                </a:moveTo>
                <a:lnTo>
                  <a:pt x="141783" y="262926"/>
                </a:lnTo>
                <a:cubicBezTo>
                  <a:pt x="147834" y="262926"/>
                  <a:pt x="151927" y="267012"/>
                  <a:pt x="151927" y="273052"/>
                </a:cubicBezTo>
                <a:cubicBezTo>
                  <a:pt x="151927" y="279092"/>
                  <a:pt x="147834" y="283178"/>
                  <a:pt x="141783" y="283178"/>
                </a:cubicBezTo>
                <a:lnTo>
                  <a:pt x="91153" y="283178"/>
                </a:lnTo>
                <a:cubicBezTo>
                  <a:pt x="85102" y="283178"/>
                  <a:pt x="81009" y="279092"/>
                  <a:pt x="81009" y="273052"/>
                </a:cubicBezTo>
                <a:cubicBezTo>
                  <a:pt x="81009" y="267012"/>
                  <a:pt x="85102" y="262926"/>
                  <a:pt x="91153" y="262926"/>
                </a:cubicBezTo>
                <a:close/>
                <a:moveTo>
                  <a:pt x="161988" y="222493"/>
                </a:moveTo>
                <a:lnTo>
                  <a:pt x="232948" y="222493"/>
                </a:lnTo>
                <a:cubicBezTo>
                  <a:pt x="239002" y="222493"/>
                  <a:pt x="243098" y="226579"/>
                  <a:pt x="243098" y="232619"/>
                </a:cubicBezTo>
                <a:cubicBezTo>
                  <a:pt x="243098" y="238659"/>
                  <a:pt x="239002" y="242745"/>
                  <a:pt x="232948" y="242745"/>
                </a:cubicBezTo>
                <a:lnTo>
                  <a:pt x="161988" y="242745"/>
                </a:lnTo>
                <a:cubicBezTo>
                  <a:pt x="155934" y="242745"/>
                  <a:pt x="151927" y="238659"/>
                  <a:pt x="151927" y="232619"/>
                </a:cubicBezTo>
                <a:cubicBezTo>
                  <a:pt x="151927" y="226579"/>
                  <a:pt x="155934" y="222493"/>
                  <a:pt x="161988" y="222493"/>
                </a:cubicBezTo>
                <a:close/>
                <a:moveTo>
                  <a:pt x="91146" y="222493"/>
                </a:moveTo>
                <a:lnTo>
                  <a:pt x="121467" y="222493"/>
                </a:lnTo>
                <a:cubicBezTo>
                  <a:pt x="127603" y="222493"/>
                  <a:pt x="131604" y="226579"/>
                  <a:pt x="131604" y="232619"/>
                </a:cubicBezTo>
                <a:cubicBezTo>
                  <a:pt x="131604" y="238659"/>
                  <a:pt x="127603" y="242745"/>
                  <a:pt x="121467" y="242745"/>
                </a:cubicBezTo>
                <a:lnTo>
                  <a:pt x="91146" y="242745"/>
                </a:lnTo>
                <a:cubicBezTo>
                  <a:pt x="85099" y="242745"/>
                  <a:pt x="81009" y="238659"/>
                  <a:pt x="81009" y="232619"/>
                </a:cubicBezTo>
                <a:cubicBezTo>
                  <a:pt x="81009" y="226579"/>
                  <a:pt x="85099" y="222493"/>
                  <a:pt x="91146" y="222493"/>
                </a:cubicBezTo>
                <a:close/>
                <a:moveTo>
                  <a:pt x="182270" y="182059"/>
                </a:moveTo>
                <a:lnTo>
                  <a:pt x="192432" y="182059"/>
                </a:lnTo>
                <a:cubicBezTo>
                  <a:pt x="198493" y="182059"/>
                  <a:pt x="202593" y="186060"/>
                  <a:pt x="202593" y="192195"/>
                </a:cubicBezTo>
                <a:cubicBezTo>
                  <a:pt x="202593" y="198240"/>
                  <a:pt x="198493" y="202241"/>
                  <a:pt x="192432" y="202241"/>
                </a:cubicBezTo>
                <a:lnTo>
                  <a:pt x="182270" y="202241"/>
                </a:lnTo>
                <a:cubicBezTo>
                  <a:pt x="176209" y="202241"/>
                  <a:pt x="172109" y="198240"/>
                  <a:pt x="172109" y="192195"/>
                </a:cubicBezTo>
                <a:cubicBezTo>
                  <a:pt x="172109" y="186060"/>
                  <a:pt x="176209" y="182059"/>
                  <a:pt x="182270" y="182059"/>
                </a:cubicBezTo>
                <a:close/>
                <a:moveTo>
                  <a:pt x="91153" y="182059"/>
                </a:moveTo>
                <a:lnTo>
                  <a:pt x="141783" y="182059"/>
                </a:lnTo>
                <a:cubicBezTo>
                  <a:pt x="147834" y="182059"/>
                  <a:pt x="151927" y="186060"/>
                  <a:pt x="151927" y="192195"/>
                </a:cubicBezTo>
                <a:cubicBezTo>
                  <a:pt x="151927" y="198240"/>
                  <a:pt x="147834" y="202241"/>
                  <a:pt x="141783" y="202241"/>
                </a:cubicBezTo>
                <a:lnTo>
                  <a:pt x="91153" y="202241"/>
                </a:lnTo>
                <a:cubicBezTo>
                  <a:pt x="85102" y="202241"/>
                  <a:pt x="81009" y="198240"/>
                  <a:pt x="81009" y="192195"/>
                </a:cubicBezTo>
                <a:cubicBezTo>
                  <a:pt x="81009" y="186060"/>
                  <a:pt x="85102" y="182059"/>
                  <a:pt x="91153" y="182059"/>
                </a:cubicBezTo>
                <a:close/>
                <a:moveTo>
                  <a:pt x="161988" y="141625"/>
                </a:moveTo>
                <a:lnTo>
                  <a:pt x="232948" y="141625"/>
                </a:lnTo>
                <a:cubicBezTo>
                  <a:pt x="239002" y="141625"/>
                  <a:pt x="243098" y="145626"/>
                  <a:pt x="243098" y="151761"/>
                </a:cubicBezTo>
                <a:cubicBezTo>
                  <a:pt x="243098" y="157806"/>
                  <a:pt x="239002" y="161807"/>
                  <a:pt x="232948" y="161807"/>
                </a:cubicBezTo>
                <a:lnTo>
                  <a:pt x="161988" y="161807"/>
                </a:lnTo>
                <a:cubicBezTo>
                  <a:pt x="155934" y="161807"/>
                  <a:pt x="151927" y="157806"/>
                  <a:pt x="151927" y="151761"/>
                </a:cubicBezTo>
                <a:cubicBezTo>
                  <a:pt x="151927" y="145626"/>
                  <a:pt x="155934" y="141625"/>
                  <a:pt x="161988" y="141625"/>
                </a:cubicBezTo>
                <a:close/>
                <a:moveTo>
                  <a:pt x="91146" y="141625"/>
                </a:moveTo>
                <a:lnTo>
                  <a:pt x="121467" y="141625"/>
                </a:lnTo>
                <a:cubicBezTo>
                  <a:pt x="127603" y="141625"/>
                  <a:pt x="131604" y="145626"/>
                  <a:pt x="131604" y="151761"/>
                </a:cubicBezTo>
                <a:cubicBezTo>
                  <a:pt x="131604" y="157806"/>
                  <a:pt x="127603" y="161807"/>
                  <a:pt x="121467" y="161807"/>
                </a:cubicBezTo>
                <a:lnTo>
                  <a:pt x="91146" y="161807"/>
                </a:lnTo>
                <a:cubicBezTo>
                  <a:pt x="85099" y="161807"/>
                  <a:pt x="81009" y="157806"/>
                  <a:pt x="81009" y="151761"/>
                </a:cubicBezTo>
                <a:cubicBezTo>
                  <a:pt x="81009" y="145626"/>
                  <a:pt x="85099" y="141625"/>
                  <a:pt x="91146" y="141625"/>
                </a:cubicBezTo>
                <a:close/>
                <a:moveTo>
                  <a:pt x="364566" y="102176"/>
                </a:moveTo>
                <a:cubicBezTo>
                  <a:pt x="318996" y="107241"/>
                  <a:pt x="283573" y="145630"/>
                  <a:pt x="283573" y="192194"/>
                </a:cubicBezTo>
                <a:cubicBezTo>
                  <a:pt x="283573" y="242756"/>
                  <a:pt x="324069" y="283188"/>
                  <a:pt x="374712" y="283188"/>
                </a:cubicBezTo>
                <a:cubicBezTo>
                  <a:pt x="421261" y="283188"/>
                  <a:pt x="459799" y="247732"/>
                  <a:pt x="464783" y="202235"/>
                </a:cubicBezTo>
                <a:lnTo>
                  <a:pt x="374712" y="202235"/>
                </a:lnTo>
                <a:cubicBezTo>
                  <a:pt x="368660" y="202235"/>
                  <a:pt x="364566" y="198236"/>
                  <a:pt x="364566" y="192194"/>
                </a:cubicBezTo>
                <a:close/>
                <a:moveTo>
                  <a:pt x="182270" y="101191"/>
                </a:moveTo>
                <a:lnTo>
                  <a:pt x="192432" y="101191"/>
                </a:lnTo>
                <a:cubicBezTo>
                  <a:pt x="198493" y="101191"/>
                  <a:pt x="202593" y="105192"/>
                  <a:pt x="202593" y="111238"/>
                </a:cubicBezTo>
                <a:cubicBezTo>
                  <a:pt x="202593" y="117372"/>
                  <a:pt x="198493" y="121373"/>
                  <a:pt x="192432" y="121373"/>
                </a:cubicBezTo>
                <a:lnTo>
                  <a:pt x="182270" y="121373"/>
                </a:lnTo>
                <a:cubicBezTo>
                  <a:pt x="176209" y="121373"/>
                  <a:pt x="172109" y="117372"/>
                  <a:pt x="172109" y="111238"/>
                </a:cubicBezTo>
                <a:cubicBezTo>
                  <a:pt x="172109" y="105192"/>
                  <a:pt x="176209" y="101191"/>
                  <a:pt x="182270" y="101191"/>
                </a:cubicBezTo>
                <a:close/>
                <a:moveTo>
                  <a:pt x="91153" y="101191"/>
                </a:moveTo>
                <a:lnTo>
                  <a:pt x="141783" y="101191"/>
                </a:lnTo>
                <a:cubicBezTo>
                  <a:pt x="147834" y="101191"/>
                  <a:pt x="151927" y="105192"/>
                  <a:pt x="151927" y="111238"/>
                </a:cubicBezTo>
                <a:cubicBezTo>
                  <a:pt x="151927" y="117372"/>
                  <a:pt x="147834" y="121373"/>
                  <a:pt x="141783" y="121373"/>
                </a:cubicBezTo>
                <a:lnTo>
                  <a:pt x="91153" y="121373"/>
                </a:lnTo>
                <a:cubicBezTo>
                  <a:pt x="85102" y="121373"/>
                  <a:pt x="81009" y="117372"/>
                  <a:pt x="81009" y="111238"/>
                </a:cubicBezTo>
                <a:cubicBezTo>
                  <a:pt x="81009" y="105192"/>
                  <a:pt x="85102" y="101191"/>
                  <a:pt x="91153" y="101191"/>
                </a:cubicBezTo>
                <a:close/>
                <a:moveTo>
                  <a:pt x="374712" y="80938"/>
                </a:moveTo>
                <a:cubicBezTo>
                  <a:pt x="380764" y="80938"/>
                  <a:pt x="384858" y="85026"/>
                  <a:pt x="384858" y="91068"/>
                </a:cubicBezTo>
                <a:lnTo>
                  <a:pt x="384858" y="182063"/>
                </a:lnTo>
                <a:lnTo>
                  <a:pt x="475998" y="182063"/>
                </a:lnTo>
                <a:cubicBezTo>
                  <a:pt x="482050" y="182063"/>
                  <a:pt x="486055" y="186062"/>
                  <a:pt x="486055" y="192194"/>
                </a:cubicBezTo>
                <a:cubicBezTo>
                  <a:pt x="486055" y="253864"/>
                  <a:pt x="436480" y="303360"/>
                  <a:pt x="374712" y="303360"/>
                </a:cubicBezTo>
                <a:cubicBezTo>
                  <a:pt x="312944" y="303360"/>
                  <a:pt x="263280" y="253864"/>
                  <a:pt x="263280" y="192194"/>
                </a:cubicBezTo>
                <a:cubicBezTo>
                  <a:pt x="263280" y="130523"/>
                  <a:pt x="312944" y="80938"/>
                  <a:pt x="374712" y="80938"/>
                </a:cubicBezTo>
                <a:close/>
                <a:moveTo>
                  <a:pt x="425343" y="61744"/>
                </a:moveTo>
                <a:lnTo>
                  <a:pt x="425343" y="141635"/>
                </a:lnTo>
                <a:lnTo>
                  <a:pt x="505373" y="141635"/>
                </a:lnTo>
                <a:cubicBezTo>
                  <a:pt x="500299" y="99157"/>
                  <a:pt x="466827" y="65743"/>
                  <a:pt x="425343" y="61744"/>
                </a:cubicBezTo>
                <a:close/>
                <a:moveTo>
                  <a:pt x="161988" y="60757"/>
                </a:moveTo>
                <a:lnTo>
                  <a:pt x="232948" y="60757"/>
                </a:lnTo>
                <a:cubicBezTo>
                  <a:pt x="239002" y="60757"/>
                  <a:pt x="243098" y="64758"/>
                  <a:pt x="243098" y="70804"/>
                </a:cubicBezTo>
                <a:cubicBezTo>
                  <a:pt x="243098" y="76938"/>
                  <a:pt x="239002" y="80939"/>
                  <a:pt x="232948" y="80939"/>
                </a:cubicBezTo>
                <a:lnTo>
                  <a:pt x="161988" y="80939"/>
                </a:lnTo>
                <a:cubicBezTo>
                  <a:pt x="155934" y="80939"/>
                  <a:pt x="151927" y="76938"/>
                  <a:pt x="151927" y="70804"/>
                </a:cubicBezTo>
                <a:cubicBezTo>
                  <a:pt x="151927" y="64758"/>
                  <a:pt x="155934" y="60757"/>
                  <a:pt x="161988" y="60757"/>
                </a:cubicBezTo>
                <a:close/>
                <a:moveTo>
                  <a:pt x="91146" y="60757"/>
                </a:moveTo>
                <a:lnTo>
                  <a:pt x="121467" y="60757"/>
                </a:lnTo>
                <a:cubicBezTo>
                  <a:pt x="127603" y="60757"/>
                  <a:pt x="131604" y="64758"/>
                  <a:pt x="131604" y="70804"/>
                </a:cubicBezTo>
                <a:cubicBezTo>
                  <a:pt x="131604" y="76938"/>
                  <a:pt x="127603" y="80939"/>
                  <a:pt x="121467" y="80939"/>
                </a:cubicBezTo>
                <a:lnTo>
                  <a:pt x="91146" y="80939"/>
                </a:lnTo>
                <a:cubicBezTo>
                  <a:pt x="85099" y="80939"/>
                  <a:pt x="81009" y="76938"/>
                  <a:pt x="81009" y="70804"/>
                </a:cubicBezTo>
                <a:cubicBezTo>
                  <a:pt x="81009" y="64758"/>
                  <a:pt x="85099" y="60757"/>
                  <a:pt x="91146" y="60757"/>
                </a:cubicBezTo>
                <a:close/>
                <a:moveTo>
                  <a:pt x="415194" y="40505"/>
                </a:moveTo>
                <a:cubicBezTo>
                  <a:pt x="476975" y="40505"/>
                  <a:pt x="526560" y="90092"/>
                  <a:pt x="526560" y="151765"/>
                </a:cubicBezTo>
                <a:cubicBezTo>
                  <a:pt x="526560" y="157808"/>
                  <a:pt x="522554" y="161807"/>
                  <a:pt x="516501" y="161807"/>
                </a:cubicBezTo>
                <a:lnTo>
                  <a:pt x="415194" y="161807"/>
                </a:lnTo>
                <a:cubicBezTo>
                  <a:pt x="409141" y="161807"/>
                  <a:pt x="405046" y="157808"/>
                  <a:pt x="405046" y="151765"/>
                </a:cubicBezTo>
                <a:lnTo>
                  <a:pt x="405046" y="50636"/>
                </a:lnTo>
                <a:cubicBezTo>
                  <a:pt x="405046" y="44593"/>
                  <a:pt x="409141" y="40505"/>
                  <a:pt x="415194" y="40505"/>
                </a:cubicBezTo>
                <a:close/>
                <a:moveTo>
                  <a:pt x="70848" y="20177"/>
                </a:moveTo>
                <a:cubicBezTo>
                  <a:pt x="64796" y="20177"/>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8"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lt1"/>
          </a:solidFill>
          <a:ln>
            <a:noFill/>
          </a:ln>
        </p:spPr>
        <p:txBody>
          <a:bodyPr vert="horz" wrap="square" lIns="182832" tIns="91416" rIns="182832" bIns="91416" numCol="1" anchor="t" anchorCtr="0" compatLnSpc="1"/>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sz="7200" dirty="0">
              <a:solidFill>
                <a:schemeClr val="dk1"/>
              </a:solidFill>
              <a:latin typeface="微软雅黑" panose="020B0503020204020204" charset="-122"/>
              <a:ea typeface="微软雅黑" panose="020B0503020204020204" charset="-122"/>
            </a:endParaRPr>
          </a:p>
        </p:txBody>
      </p:sp>
      <p:sp>
        <p:nvSpPr>
          <p:cNvPr id="11" name="îś1íḑe"/>
          <p:cNvSpPr txBox="1"/>
          <p:nvPr>
            <p:custDataLst>
              <p:tags r:id="rId8"/>
            </p:custDataLst>
          </p:nvPr>
        </p:nvSpPr>
        <p:spPr>
          <a:xfrm>
            <a:off x="4375785" y="4567555"/>
            <a:ext cx="3462020" cy="1366520"/>
          </a:xfrm>
          <a:prstGeom prst="rect">
            <a:avLst/>
          </a:prstGeom>
          <a:noFill/>
        </p:spPr>
        <p:txBody>
          <a:bodyPr wrap="square" lIns="90000" tIns="46800" rIns="90000" bIns="46800" rtlCol="0">
            <a:normAutofit/>
          </a:bodyPr>
          <a:lstStyle/>
          <a:p>
            <a:pPr lvl="0" indent="0" algn="ctr" defTabSz="913765">
              <a:lnSpc>
                <a:spcPct val="160000"/>
              </a:lnSpc>
              <a:buNone/>
              <a:defRPr/>
            </a:pPr>
            <a:r>
              <a:rPr lang="en-US" altLang="zh-CN" sz="1600" kern="0" dirty="0">
                <a:solidFill>
                  <a:schemeClr val="dk1"/>
                </a:solidFill>
                <a:latin typeface="微软雅黑" panose="020B0503020204020204" charset="-122"/>
                <a:ea typeface="微软雅黑" panose="020B0503020204020204" charset="-122"/>
                <a:cs typeface="微软雅黑" panose="020B0503020204020204" charset="-122"/>
              </a:rPr>
              <a:t>100</a:t>
            </a:r>
            <a:r>
              <a:rPr lang="zh-CN" altLang="en-US" sz="1600" kern="0" dirty="0">
                <a:solidFill>
                  <a:schemeClr val="dk1"/>
                </a:solidFill>
                <a:latin typeface="微软雅黑" panose="020B0503020204020204" charset="-122"/>
                <a:ea typeface="微软雅黑" panose="020B0503020204020204" charset="-122"/>
                <a:cs typeface="微软雅黑" panose="020B0503020204020204" charset="-122"/>
              </a:rPr>
              <a:t>万元</a:t>
            </a:r>
            <a:r>
              <a:rPr lang="en-US" altLang="zh-CN" sz="1600" kern="0" dirty="0">
                <a:solidFill>
                  <a:schemeClr val="dk1"/>
                </a:solidFill>
                <a:latin typeface="微软雅黑" panose="020B0503020204020204" charset="-122"/>
                <a:ea typeface="微软雅黑" panose="020B0503020204020204" charset="-122"/>
                <a:cs typeface="微软雅黑" panose="020B0503020204020204" charset="-122"/>
              </a:rPr>
              <a:t>≤增值税销售额（年）&lt;2000万元</a:t>
            </a:r>
            <a:endParaRPr lang="en-US" altLang="zh-CN" sz="1600" kern="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2" name="íş1îďé"/>
          <p:cNvSpPr txBox="1"/>
          <p:nvPr>
            <p:custDataLst>
              <p:tags r:id="rId9"/>
            </p:custDataLst>
          </p:nvPr>
        </p:nvSpPr>
        <p:spPr>
          <a:xfrm>
            <a:off x="4483735" y="4095750"/>
            <a:ext cx="3239770" cy="471805"/>
          </a:xfrm>
          <a:prstGeom prst="rect">
            <a:avLst/>
          </a:prstGeom>
          <a:noFill/>
        </p:spPr>
        <p:txBody>
          <a:bodyPr wrap="none" rtlCol="0" anchor="ctr">
            <a:normAutofit/>
          </a:bodyPr>
          <a:lstStyle/>
          <a:p>
            <a:pPr algn="ctr"/>
            <a:r>
              <a:rPr lang="en-US" altLang="zh-CN" b="1" dirty="0">
                <a:solidFill>
                  <a:schemeClr val="dk1"/>
                </a:solidFill>
                <a:latin typeface="微软雅黑" panose="020B0503020204020204" charset="-122"/>
                <a:ea typeface="微软雅黑" panose="020B0503020204020204" charset="-122"/>
              </a:rPr>
              <a:t>小型企业</a:t>
            </a:r>
            <a:endParaRPr lang="en-US" altLang="zh-CN" b="1" dirty="0">
              <a:solidFill>
                <a:schemeClr val="dk1"/>
              </a:solidFill>
              <a:latin typeface="微软雅黑" panose="020B0503020204020204" charset="-122"/>
              <a:ea typeface="微软雅黑" panose="020B0503020204020204" charset="-122"/>
            </a:endParaRPr>
          </a:p>
        </p:txBody>
      </p:sp>
      <p:sp>
        <p:nvSpPr>
          <p:cNvPr id="15" name="îşḻïḑè"/>
          <p:cNvSpPr txBox="1"/>
          <p:nvPr>
            <p:custDataLst>
              <p:tags r:id="rId10"/>
            </p:custDataLst>
          </p:nvPr>
        </p:nvSpPr>
        <p:spPr>
          <a:xfrm>
            <a:off x="8288020" y="4567555"/>
            <a:ext cx="3773170" cy="1366520"/>
          </a:xfrm>
          <a:prstGeom prst="rect">
            <a:avLst/>
          </a:prstGeom>
          <a:noFill/>
        </p:spPr>
        <p:txBody>
          <a:bodyPr wrap="square" lIns="90000" tIns="46800" rIns="90000" bIns="46800" rtlCol="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indent="0">
              <a:lnSpc>
                <a:spcPct val="160000"/>
              </a:lnSpc>
              <a:buNone/>
              <a:defRPr/>
            </a:pPr>
            <a:r>
              <a:rPr lang="en-US" altLang="zh-CN" sz="1600" kern="0" dirty="0">
                <a:solidFill>
                  <a:schemeClr val="dk1"/>
                </a:solidFill>
                <a:latin typeface="微软雅黑" panose="020B0503020204020204" charset="-122"/>
                <a:ea typeface="微软雅黑" panose="020B0503020204020204" charset="-122"/>
                <a:cs typeface="微软雅黑" panose="020B0503020204020204" charset="-122"/>
                <a:sym typeface="+mn-ea"/>
              </a:rPr>
              <a:t>2000</a:t>
            </a:r>
            <a:r>
              <a:rPr lang="zh-CN" altLang="en-US" sz="1600" kern="0" dirty="0">
                <a:solidFill>
                  <a:schemeClr val="dk1"/>
                </a:solidFill>
                <a:latin typeface="微软雅黑" panose="020B0503020204020204" charset="-122"/>
                <a:ea typeface="微软雅黑" panose="020B0503020204020204" charset="-122"/>
                <a:cs typeface="微软雅黑" panose="020B0503020204020204" charset="-122"/>
                <a:sym typeface="+mn-ea"/>
              </a:rPr>
              <a:t>万元</a:t>
            </a:r>
            <a:r>
              <a:rPr lang="en-US" altLang="zh-CN" sz="1600" kern="0" dirty="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1600" kern="0" dirty="0">
                <a:solidFill>
                  <a:schemeClr val="dk1"/>
                </a:solidFill>
                <a:latin typeface="微软雅黑" panose="020B0503020204020204" charset="-122"/>
                <a:ea typeface="微软雅黑" panose="020B0503020204020204" charset="-122"/>
                <a:cs typeface="微软雅黑" panose="020B0503020204020204" charset="-122"/>
              </a:rPr>
              <a:t>增值税销售额（年）</a:t>
            </a:r>
            <a:r>
              <a:rPr lang="en-US" altLang="zh-CN" sz="1600" kern="0" dirty="0">
                <a:solidFill>
                  <a:schemeClr val="dk1"/>
                </a:solidFill>
                <a:latin typeface="微软雅黑" panose="020B0503020204020204" charset="-122"/>
                <a:ea typeface="微软雅黑" panose="020B0503020204020204" charset="-122"/>
                <a:cs typeface="微软雅黑" panose="020B0503020204020204" charset="-122"/>
                <a:sym typeface="+mn-ea"/>
              </a:rPr>
              <a:t>&lt;</a:t>
            </a:r>
            <a:r>
              <a:rPr lang="en-US" altLang="zh-CN" sz="1600" kern="0" dirty="0">
                <a:solidFill>
                  <a:schemeClr val="dk1"/>
                </a:solidFill>
                <a:latin typeface="微软雅黑" panose="020B0503020204020204" charset="-122"/>
                <a:ea typeface="微软雅黑" panose="020B0503020204020204" charset="-122"/>
                <a:cs typeface="微软雅黑" panose="020B0503020204020204" charset="-122"/>
              </a:rPr>
              <a:t>1亿元</a:t>
            </a:r>
            <a:endParaRPr lang="en-US" altLang="zh-CN" sz="1600" kern="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6" name="íṡľïḋê"/>
          <p:cNvSpPr txBox="1"/>
          <p:nvPr>
            <p:custDataLst>
              <p:tags r:id="rId11"/>
            </p:custDataLst>
          </p:nvPr>
        </p:nvSpPr>
        <p:spPr>
          <a:xfrm>
            <a:off x="8288020" y="4095750"/>
            <a:ext cx="3239770" cy="471805"/>
          </a:xfrm>
          <a:prstGeom prst="rect">
            <a:avLst/>
          </a:prstGeom>
          <a:noFill/>
        </p:spPr>
        <p:txBody>
          <a:bodyPr wrap="none" rtlCol="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r>
              <a:rPr lang="zh-CN" altLang="en-US" b="1" dirty="0">
                <a:solidFill>
                  <a:schemeClr val="dk1"/>
                </a:solidFill>
                <a:latin typeface="微软雅黑" panose="020B0503020204020204" charset="-122"/>
                <a:ea typeface="微软雅黑" panose="020B0503020204020204" charset="-122"/>
              </a:rPr>
              <a:t>中型企业</a:t>
            </a:r>
            <a:endParaRPr lang="zh-CN" altLang="en-US" b="1" dirty="0">
              <a:solidFill>
                <a:schemeClr val="dk1"/>
              </a:solidFill>
              <a:latin typeface="微软雅黑" panose="020B0503020204020204" charset="-122"/>
              <a:ea typeface="微软雅黑" panose="020B0503020204020204" charset="-122"/>
            </a:endParaRPr>
          </a:p>
        </p:txBody>
      </p:sp>
      <p:sp>
        <p:nvSpPr>
          <p:cNvPr id="19" name="í$1íḋé"/>
          <p:cNvSpPr txBox="1"/>
          <p:nvPr>
            <p:custDataLst>
              <p:tags r:id="rId12"/>
            </p:custDataLst>
          </p:nvPr>
        </p:nvSpPr>
        <p:spPr>
          <a:xfrm>
            <a:off x="1052830" y="1523365"/>
            <a:ext cx="10218420" cy="2072640"/>
          </a:xfrm>
          <a:prstGeom prst="rect">
            <a:avLst/>
          </a:prstGeom>
          <a:noFill/>
        </p:spPr>
        <p:txBody>
          <a:bodyPr wrap="square" lIns="90000" tIns="46800" rIns="90000" bIns="46800" rtlCol="0">
            <a:normAutofit/>
          </a:bodyPr>
          <a:lstStyle/>
          <a:p>
            <a:pPr algn="just">
              <a:lnSpc>
                <a:spcPct val="150000"/>
              </a:lnSpc>
            </a:pPr>
            <a:r>
              <a:rPr lang="zh-CN" altLang="en-US" b="1" dirty="0">
                <a:solidFill>
                  <a:schemeClr val="dk1"/>
                </a:solidFill>
                <a:latin typeface="微软雅黑" panose="020B0503020204020204" charset="-122"/>
                <a:ea typeface="微软雅黑" panose="020B0503020204020204" charset="-122"/>
                <a:cs typeface="微软雅黑" panose="020B0503020204020204" charset="-122"/>
              </a:rPr>
              <a:t>（二）</a:t>
            </a:r>
            <a:r>
              <a:rPr lang="en-US" altLang="zh-CN" b="1" dirty="0">
                <a:solidFill>
                  <a:schemeClr val="dk1"/>
                </a:solidFill>
                <a:latin typeface="微软雅黑" panose="020B0503020204020204" charset="-122"/>
                <a:ea typeface="微软雅黑" panose="020B0503020204020204" charset="-122"/>
                <a:cs typeface="微软雅黑" panose="020B0503020204020204" charset="-122"/>
              </a:rPr>
              <a:t>税务标准</a:t>
            </a:r>
            <a:endParaRPr lang="en-US" altLang="zh-CN" b="1" dirty="0">
              <a:solidFill>
                <a:schemeClr val="dk1"/>
              </a:solidFill>
              <a:latin typeface="微软雅黑" panose="020B0503020204020204" charset="-122"/>
              <a:ea typeface="微软雅黑" panose="020B0503020204020204" charset="-122"/>
              <a:cs typeface="微软雅黑" panose="020B0503020204020204" charset="-122"/>
            </a:endParaRPr>
          </a:p>
          <a:p>
            <a:pPr algn="just">
              <a:lnSpc>
                <a:spcPct val="150000"/>
              </a:lnSpc>
            </a:pPr>
            <a:r>
              <a:rPr lang="en-US" altLang="zh-CN" sz="1600" dirty="0">
                <a:solidFill>
                  <a:schemeClr val="dk1"/>
                </a:solidFill>
                <a:latin typeface="微软雅黑" panose="020B0503020204020204" charset="-122"/>
                <a:ea typeface="微软雅黑" panose="020B0503020204020204" charset="-122"/>
                <a:cs typeface="微软雅黑" panose="020B0503020204020204" charset="-122"/>
              </a:rPr>
              <a:t>        对于工信部联企业〔2011〕300号和银发〔2015〕309号文件所列行业以外的纳税人，以及工信部联企业〔2011〕300号文件所列行业但未采用营业收入指标或资产总额指标划型确定的纳税人</a:t>
            </a:r>
            <a:endParaRPr lang="en-US" altLang="zh-CN" sz="16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 name="í$1íḋé"/>
          <p:cNvSpPr txBox="1"/>
          <p:nvPr>
            <p:custDataLst>
              <p:tags r:id="rId13"/>
            </p:custDataLst>
          </p:nvPr>
        </p:nvSpPr>
        <p:spPr>
          <a:xfrm>
            <a:off x="688975" y="1024890"/>
            <a:ext cx="5180330" cy="560705"/>
          </a:xfrm>
          <a:prstGeom prst="rect">
            <a:avLst/>
          </a:prstGeom>
          <a:noFill/>
        </p:spPr>
        <p:txBody>
          <a:bodyPr wrap="square" lIns="90000" tIns="46800" rIns="90000" bIns="46800" rtlCol="0">
            <a:normAutofit/>
          </a:bodyPr>
          <a:p>
            <a:pPr algn="just">
              <a:lnSpc>
                <a:spcPct val="150000"/>
              </a:lnSpc>
            </a:pPr>
            <a:r>
              <a:rPr lang="zh-CN" altLang="en-US" sz="2000" b="1" dirty="0">
                <a:solidFill>
                  <a:schemeClr val="dk1"/>
                </a:solidFill>
                <a:latin typeface="微软雅黑" panose="020B0503020204020204" charset="-122"/>
                <a:ea typeface="微软雅黑" panose="020B0503020204020204" charset="-122"/>
              </a:rPr>
              <a:t>一、小微企业</a:t>
            </a:r>
            <a:endParaRPr lang="zh-CN" altLang="en-US" sz="2000" b="1" dirty="0">
              <a:solidFill>
                <a:schemeClr val="dk1"/>
              </a:solidFill>
              <a:latin typeface="微软雅黑" panose="020B0503020204020204" charset="-122"/>
              <a:ea typeface="微软雅黑" panose="020B0503020204020204" charset="-122"/>
            </a:endParaRPr>
          </a:p>
        </p:txBody>
      </p:sp>
      <p:pic>
        <p:nvPicPr>
          <p:cNvPr id="4" name="图片 3" descr="b21bb051f8198618367aaf0f34a239738bd4b21c48a2"/>
          <p:cNvPicPr>
            <a:picLocks noChangeAspect="1"/>
          </p:cNvPicPr>
          <p:nvPr/>
        </p:nvPicPr>
        <p:blipFill>
          <a:blip r:embed="rId14"/>
          <a:stretch>
            <a:fillRect/>
          </a:stretch>
        </p:blipFill>
        <p:spPr>
          <a:xfrm>
            <a:off x="9617710" y="139700"/>
            <a:ext cx="1313815" cy="759460"/>
          </a:xfrm>
          <a:prstGeom prst="rect">
            <a:avLst/>
          </a:prstGeom>
        </p:spPr>
      </p:pic>
      <p:sp>
        <p:nvSpPr>
          <p:cNvPr id="5" name="文本框 4"/>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
        <p:nvSpPr>
          <p:cNvPr id="13" name="í$1íḋé"/>
          <p:cNvSpPr txBox="1"/>
          <p:nvPr>
            <p:custDataLst>
              <p:tags r:id="rId15"/>
            </p:custDataLst>
          </p:nvPr>
        </p:nvSpPr>
        <p:spPr>
          <a:xfrm>
            <a:off x="786130" y="5856605"/>
            <a:ext cx="10633710" cy="621030"/>
          </a:xfrm>
          <a:prstGeom prst="rect">
            <a:avLst/>
          </a:prstGeom>
          <a:noFill/>
        </p:spPr>
        <p:txBody>
          <a:bodyPr wrap="square" lIns="90000" tIns="46800" rIns="90000" bIns="46800" rtlCol="0">
            <a:noAutofit/>
          </a:bodyPr>
          <a:p>
            <a:pPr algn="just">
              <a:lnSpc>
                <a:spcPct val="150000"/>
              </a:lnSpc>
            </a:pP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 上述标准也适用于对 大、中型企业的划型，不符合中小微型企业标准的，则属于大型企业</a:t>
            </a:r>
            <a:endParaRPr lang="en-US" altLang="zh-CN"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6"/>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7"/>
  <p:tag name="KSO_WM_UNIT_LAYERLEVEL" val="1"/>
  <p:tag name="KSO_WM_TAG_VERSION" val="1.0"/>
  <p:tag name="KSO_WM_BEAUTIFY_FLAG" val="#wm#"/>
  <p:tag name="KSO_WM_UNIT_TYPE" val="y"/>
  <p:tag name="KSO_WM_UNIT_INDEX" val="7"/>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6915"/>
  <p:tag name="KSO_WM_TEMPLATE_MASTER_THUMB_INDEX" val="12"/>
  <p:tag name="KSO_WM_TEMPLATE_THUMBS_INDEX" val="1、4、7、8、10、11、12、13、15"/>
</p:tagLst>
</file>

<file path=ppt/tags/tag129.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6915_1*a*1"/>
  <p:tag name="KSO_WM_TEMPLATE_CATEGORY" val="custom"/>
  <p:tag name="KSO_WM_TEMPLATE_INDEX" val="20206915"/>
  <p:tag name="KSO_WM_UNIT_LAYERLEVEL" val="1"/>
  <p:tag name="KSO_WM_TAG_VERSION" val="1.0"/>
  <p:tag name="KSO_WM_BEAUTIFY_FLAG" val="#wm#"/>
  <p:tag name="KSO_WM_UNIT_PRESET_TEXT" val="空白演示经典风格"/>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NOCLEAR" val="0"/>
  <p:tag name="KSO_WM_UNIT_VALUE" val="10"/>
  <p:tag name="KSO_WM_UNIT_HIGHLIGHT" val="0"/>
  <p:tag name="KSO_WM_UNIT_COMPATIBLE" val="0"/>
  <p:tag name="KSO_WM_UNIT_DIAGRAM_ISNUMVISUAL" val="0"/>
  <p:tag name="KSO_WM_UNIT_DIAGRAM_ISREFERUNIT" val="0"/>
  <p:tag name="KSO_WM_UNIT_TYPE" val="f"/>
  <p:tag name="KSO_WM_UNIT_INDEX" val="1"/>
  <p:tag name="KSO_WM_UNIT_ID" val="custom20206915_1*f*1"/>
  <p:tag name="KSO_WM_TEMPLATE_CATEGORY" val="custom"/>
  <p:tag name="KSO_WM_TEMPLATE_INDEX" val="20206915"/>
  <p:tag name="KSO_WM_UNIT_LAYERLEVEL" val="1"/>
  <p:tag name="KSO_WM_TAG_VERSION" val="1.0"/>
  <p:tag name="KSO_WM_BEAUTIFY_FLAG" val="#wm#"/>
  <p:tag name="KSO_WM_UNIT_ISCONTENTSTITLE" val="0"/>
  <p:tag name="KSO_WM_UNIT_ISNUMDGMTITLE" val="0"/>
  <p:tag name="KSO_WM_UNIT_PRESET_TEXT" val="演讲者："/>
  <p:tag name="KSO_WM_UNIT_SUBTYPE" val="b"/>
  <p:tag name="KSO_WM_UNIT_TEXT_FILL_FORE_SCHEMECOLOR_INDEX_BRIGHTNESS" val="0"/>
  <p:tag name="KSO_WM_UNIT_TEXT_FILL_FORE_SCHEMECOLOR_INDEX" val="5"/>
  <p:tag name="KSO_WM_UNIT_TEXT_FILL_TYPE" val="1"/>
</p:tagLst>
</file>

<file path=ppt/tags/tag131.xml><?xml version="1.0" encoding="utf-8"?>
<p:tagLst xmlns:p="http://schemas.openxmlformats.org/presentationml/2006/main">
  <p:tag name="KSO_WM_SLIDE_ID" val="custom2020691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6915"/>
  <p:tag name="KSO_WM_SLIDE_LAYOUT" val="a_b_f"/>
  <p:tag name="KSO_WM_SLIDE_LAYOUT_CNT" val="1_1_1"/>
  <p:tag name="KSO_WM_TEMPLATE_MASTER_THUMB_INDEX" val="12"/>
  <p:tag name="KSO_WM_TEMPLATE_THUMBS_INDEX" val="1、4、7、8、10、11、12、13、15"/>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34.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TEXT_SHADOW_SCHEMECOLOR_INDEX_BRIGHTNESS" val="0"/>
  <p:tag name="KSO_WM_UNIT_TEXT_SHADOW_SCHEMECOLOR_INDEX" val="1"/>
</p:tagLst>
</file>

<file path=ppt/tags/tag135.xml><?xml version="1.0" encoding="utf-8"?>
<p:tagLst xmlns:p="http://schemas.openxmlformats.org/presentationml/2006/main">
  <p:tag name="KSO_WM_SLIDE_BK_DARK_LIGHT" val=""/>
  <p:tag name="KSO_WM_SLIDE_BACKGROUND_TYPE" val="general"/>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6915_6*i*1"/>
  <p:tag name="KSO_WM_TEMPLATE_CATEGORY" val="custom"/>
  <p:tag name="KSO_WM_TEMPLATE_INDEX" val="20206915"/>
  <p:tag name="KSO_WM_UNIT_LAYERLEVEL" val="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13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6915_6*l_h_f*1_1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 val="13"/>
  <p:tag name="KSO_WM_UNIT_TEXT_FILL_TYPE" val="1"/>
  <p:tag name="KSO_WM_UNIT_USESOURCEFORMAT_APPLY"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6915_6*l_h_i*1_1_1"/>
  <p:tag name="KSO_WM_TEMPLATE_CATEGORY" val="custom"/>
  <p:tag name="KSO_WM_TEMPLATE_INDEX" val="2020691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6915_6*l_h_i*1_1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SUBTYPE" val="a"/>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6915_6*l_h_f*1_2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 val="13"/>
  <p:tag name="KSO_WM_UNIT_TEXT_FILL_TYPE" val="1"/>
  <p:tag name="KSO_WM_UNIT_USESOURCEFORMAT_APPLY"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6915_6*l_h_i*1_2_1"/>
  <p:tag name="KSO_WM_TEMPLATE_CATEGORY" val="custom"/>
  <p:tag name="KSO_WM_TEMPLATE_INDEX" val="2020691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6915_6*l_h_i*1_2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4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6915_6*l_h_f*1_4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 val="13"/>
  <p:tag name="KSO_WM_UNIT_TEXT_FILL_TYPE" val="1"/>
  <p:tag name="KSO_WM_UNIT_USESOURCEFORMAT_APPLY"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6915_6*l_h_i*1_4_1"/>
  <p:tag name="KSO_WM_TEMPLATE_CATEGORY" val="custom"/>
  <p:tag name="KSO_WM_TEMPLATE_INDEX" val="2020691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206915_6*l_h_i*1_4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4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6915_6*l_h_f*1_5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 val="13"/>
  <p:tag name="KSO_WM_UNIT_TEXT_FILL_TYPE" val="1"/>
  <p:tag name="KSO_WM_UNIT_USESOURCEFORMAT_APPLY"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6915_6*l_h_i*1_5_1"/>
  <p:tag name="KSO_WM_TEMPLATE_CATEGORY" val="custom"/>
  <p:tag name="KSO_WM_TEMPLATE_INDEX" val="2020691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custom20206915_6*l_h_i*1_5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4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6915_6*l_h_f*1_3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6915_6*l_h_i*1_3_1"/>
  <p:tag name="KSO_WM_TEMPLATE_CATEGORY" val="custom"/>
  <p:tag name="KSO_WM_TEMPLATE_INDEX" val="2020691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6915_6*l_h_i*1_3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5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custom20206915_6*l_h_f*1_6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 val="13"/>
  <p:tag name="KSO_WM_UNIT_TEXT_FILL_TYPE" val="1"/>
  <p:tag name="KSO_WM_UNIT_USESOURCEFORMAT_APPLY"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custom20206915_6*l_h_i*1_6_1"/>
  <p:tag name="KSO_WM_TEMPLATE_CATEGORY" val="custom"/>
  <p:tag name="KSO_WM_TEMPLATE_INDEX" val="2020691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custom20206915_6*l_h_i*1_6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55.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6915_6*a*1"/>
  <p:tag name="KSO_WM_TEMPLATE_CATEGORY" val="custom"/>
  <p:tag name="KSO_WM_TEMPLATE_INDEX" val="20206915"/>
  <p:tag name="KSO_WM_UNIT_LAYERLEVEL" val="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156.xml><?xml version="1.0" encoding="utf-8"?>
<p:tagLst xmlns:p="http://schemas.openxmlformats.org/presentationml/2006/main">
  <p:tag name="KSO_WM_BEAUTIFY_FLAG" val="#wm#"/>
  <p:tag name="KSO_WM_TEMPLATE_CATEGORY" val="custom"/>
  <p:tag name="KSO_WM_TEMPLATE_INDEX" val="20206915"/>
  <p:tag name="KSO_WM_SLIDE_ID" val="custom20206915_6"/>
  <p:tag name="KSO_WM_TEMPLATE_SUBCATEGORY" val="0"/>
  <p:tag name="KSO_WM_TEMPLATE_MASTER_TYPE" val="1"/>
  <p:tag name="KSO_WM_TEMPLATE_COLOR_TYPE" val="1"/>
  <p:tag name="KSO_WM_SLIDE_TYPE" val="contents"/>
  <p:tag name="KSO_WM_SLIDE_SUBTYPE" val="diag"/>
  <p:tag name="KSO_WM_SLIDE_ITEM_CNT" val="6"/>
  <p:tag name="KSO_WM_SLIDE_INDEX" val="6"/>
  <p:tag name="KSO_WM_DIAGRAM_GROUP_CODE" val="l1-1"/>
  <p:tag name="KSO_WM_SLIDE_DIAGTYPE" val="l"/>
  <p:tag name="KSO_WM_TAG_VERSION" val="1.0"/>
  <p:tag name="KSO_WM_SLIDE_LAYOUT" val="a_l"/>
  <p:tag name="KSO_WM_SLIDE_LAYOUT_CNT" val="1_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K_DARK_LIGHT" val=""/>
  <p:tag name="KSO_WM_SLIDE_BACKGROUND_TYPE" val="general"/>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16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6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7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UNIT_TEXT_FILL_FORE_SCHEMECOLOR_INDEX_BRIGHTNESS" val="0"/>
  <p:tag name="KSO_WM_UNIT_TEXT_FILL_FORE_SCHEMECOLOR_INDEX" val="7"/>
  <p:tag name="KSO_WM_UNIT_TEXT_FILL_TYPE" val="1"/>
</p:tagLst>
</file>

<file path=ppt/tags/tag1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7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79.xml><?xml version="1.0" encoding="utf-8"?>
<p:tagLst xmlns:p="http://schemas.openxmlformats.org/presentationml/2006/main">
  <p:tag name="KSO_WM_UNIT_FILL_FORE_SCHEMECOLOR_INDEX_BRIGHTNESS" val="0"/>
  <p:tag name="KSO_WM_UNIT_FILL_FORE_SCHEMECOLOR_INDEX" val="15"/>
  <p:tag name="KSO_WM_UNIT_FILL_TYPE" val="1"/>
  <p:tag name="KSO_WM_UNIT_LINE_FORE_SCHEMECOLOR_INDEX_BRIGHTNESS" val="0"/>
  <p:tag name="KSO_WM_UNIT_LINE_FORE_SCHEMECOLOR_INDEX" val="14"/>
  <p:tag name="KSO_WM_UNIT_LINE_FILL_TYPE"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85.xml><?xml version="1.0" encoding="utf-8"?>
<p:tagLst xmlns:p="http://schemas.openxmlformats.org/presentationml/2006/main">
  <p:tag name="KSO_WM_SLIDE_BK_DARK_LIGHT" val=""/>
  <p:tag name="KSO_WM_SLIDE_BACKGROUND_TYPE" val="general"/>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SLIDE_BK_DARK_LIGHT" val=""/>
  <p:tag name="KSO_WM_SLIDE_BACKGROUND_TYPE" val="general"/>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3.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94.xml><?xml version="1.0" encoding="utf-8"?>
<p:tagLst xmlns:p="http://schemas.openxmlformats.org/presentationml/2006/main">
  <p:tag name="KSO_WM_SLIDE_BK_DARK_LIGHT" val=""/>
  <p:tag name="KSO_WM_SLIDE_BACKGROUND_TYPE" val="general"/>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7.xml><?xml version="1.0" encoding="utf-8"?>
<p:tagLst xmlns:p="http://schemas.openxmlformats.org/presentationml/2006/main">
  <p:tag name="KSO_WM_UNIT_LINE_FORE_SCHEMECOLOR_INDEX_BRIGHTNESS" val="0.5"/>
  <p:tag name="KSO_WM_UNIT_LINE_FORE_SCHEMECOLOR_INDEX" val="13"/>
  <p:tag name="KSO_WM_UNIT_LINE_FILL_TYPE" val="2"/>
</p:tagLst>
</file>

<file path=ppt/tags/tag1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7"/>
  <p:tag name="KSO_WM_UNIT_TEXT_FILL_TYPE" val="1"/>
</p:tagLst>
</file>

<file path=ppt/tags/tag20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9.xml><?xml version="1.0" encoding="utf-8"?>
<p:tagLst xmlns:p="http://schemas.openxmlformats.org/presentationml/2006/main">
  <p:tag name="KSO_WM_SLIDE_BK_DARK_LIGHT" val=""/>
  <p:tag name="KSO_WM_SLIDE_BACKGROUND_TYPE" val="gener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2.xml><?xml version="1.0" encoding="utf-8"?>
<p:tagLst xmlns:p="http://schemas.openxmlformats.org/presentationml/2006/main">
  <p:tag name="KSO_WM_UNIT_LINE_FORE_SCHEMECOLOR_INDEX_BRIGHTNESS" val="0.5"/>
  <p:tag name="KSO_WM_UNIT_LINE_FORE_SCHEMECOLOR_INDEX" val="13"/>
  <p:tag name="KSO_WM_UNIT_LINE_FILL_TYPE" val="2"/>
</p:tagLst>
</file>

<file path=ppt/tags/tag2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7"/>
  <p:tag name="KSO_WM_UNIT_TEXT_FILL_TYPE" val="1"/>
</p:tagLst>
</file>

<file path=ppt/tags/tag21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4.xml><?xml version="1.0" encoding="utf-8"?>
<p:tagLst xmlns:p="http://schemas.openxmlformats.org/presentationml/2006/main">
  <p:tag name="KSO_WM_SLIDE_BK_DARK_LIGHT" val=""/>
  <p:tag name="KSO_WM_SLIDE_BACKGROUND_TYPE" val="general"/>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2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29.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31.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32.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33.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34.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35.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36.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SLIDE_BK_DARK_LIGHT" val=""/>
  <p:tag name="KSO_WM_SLIDE_BACKGROUND_TYPE" val="general"/>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3.xml><?xml version="1.0" encoding="utf-8"?>
<p:tagLst xmlns:p="http://schemas.openxmlformats.org/presentationml/2006/main">
  <p:tag name="KSO_WM_SLIDE_BK_DARK_LIGHT" val=""/>
  <p:tag name="KSO_WM_SLIDE_BACKGROUND_TYPE" val="general"/>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SLIDE_BK_DARK_LIGHT" val=""/>
  <p:tag name="KSO_WM_SLIDE_BACKGROUND_TYPE" val="general"/>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FILL_FORE_SCHEMECOLOR_INDEX_1_BRIGHTNESS" val="-0.25"/>
  <p:tag name="KSO_WM_UNIT_FILL_FORE_SCHEMECOLOR_INDEX_1" val="14"/>
  <p:tag name="KSO_WM_UNIT_FILL_FORE_SCHEMECOLOR_INDEX_1_POS" val="0"/>
  <p:tag name="KSO_WM_UNIT_FILL_FORE_SCHEMECOLOR_INDEX_1_TRANS" val="0"/>
  <p:tag name="KSO_WM_UNIT_FILL_FORE_SCHEMECOLOR_INDEX_2_BRIGHTNESS" val="-0.15"/>
  <p:tag name="KSO_WM_UNIT_FILL_FORE_SCHEMECOLOR_INDEX_2" val="14"/>
  <p:tag name="KSO_WM_UNIT_FILL_FORE_SCHEMECOLOR_INDEX_2_POS" val="0.5"/>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51.xml><?xml version="1.0" encoding="utf-8"?>
<p:tagLst xmlns:p="http://schemas.openxmlformats.org/presentationml/2006/main">
  <p:tag name="KSO_WM_UNIT_FILL_FORE_SCHEMECOLOR_INDEX_BRIGHTNESS" val="0.3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252.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53.xml><?xml version="1.0" encoding="utf-8"?>
<p:tagLst xmlns:p="http://schemas.openxmlformats.org/presentationml/2006/main">
  <p:tag name="KSO_WM_UNIT_FILL_FORE_SCHEMECOLOR_INDEX_BRIGHTNESS" val="0.3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254.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55.xml><?xml version="1.0" encoding="utf-8"?>
<p:tagLst xmlns:p="http://schemas.openxmlformats.org/presentationml/2006/main">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UNIT_FILL_FORE_SCHEMECOLOR_INDEX_BRIGHTNESS" val="-0.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58.xml><?xml version="1.0" encoding="utf-8"?>
<p:tagLst xmlns:p="http://schemas.openxmlformats.org/presentationml/2006/main">
  <p:tag name="KSO_WM_UNIT_FILL_FORE_SCHEMECOLOR_INDEX_BRIGHTNESS" val="0.3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4"/>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61.xml><?xml version="1.0" encoding="utf-8"?>
<p:tagLst xmlns:p="http://schemas.openxmlformats.org/presentationml/2006/main">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62.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4.xml><?xml version="1.0" encoding="utf-8"?>
<p:tagLst xmlns:p="http://schemas.openxmlformats.org/presentationml/2006/main">
  <p:tag name="KSO_WM_UNIT_FILL_FORE_SCHEMECOLOR_INDEX_BRIGHTNESS" val="0.3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265.xml><?xml version="1.0" encoding="utf-8"?>
<p:tagLst xmlns:p="http://schemas.openxmlformats.org/presentationml/2006/main">
  <p:tag name="KSO_WM_UNIT_FILL_FORE_SCHEMECOLOR_INDEX_BRIGHTNESS" val="-0.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4"/>
  <p:tag name="KSO_WM_UNIT_FILL_FORE_SCHEMECOLOR_INDEX_2" val="6"/>
  <p:tag name="KSO_WM_UNIT_FILL_FORE_SCHEMECOLOR_INDEX_2_POS" val="0.5"/>
  <p:tag name="KSO_WM_UNIT_FILL_FORE_SCHEMECOLOR_INDEX_2_TRANS" val="0"/>
  <p:tag name="KSO_WM_UNIT_FILL_FORE_SCHEMECOLOR_INDEX_3_BRIGHTNESS" val="0"/>
  <p:tag name="KSO_WM_UNIT_FILL_FORE_SCHEMECOLOR_INDEX_3" val="6"/>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6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68.xml><?xml version="1.0" encoding="utf-8"?>
<p:tagLst xmlns:p="http://schemas.openxmlformats.org/presentationml/2006/main">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69.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xml><?xml version="1.0" encoding="utf-8"?>
<p:tagLst xmlns:p="http://schemas.openxmlformats.org/presentationml/2006/main">
  <p:tag name="KSO_WM_UNIT_FILL_FORE_SCHEMECOLOR_INDEX_BRIGHTNESS" val="0.3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KSO_WM_UNIT_FILL_FORE_SCHEMECOLOR_INDEX_BRIGHTNESS" val="-0.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73.xml><?xml version="1.0" encoding="utf-8"?>
<p:tagLst xmlns:p="http://schemas.openxmlformats.org/presentationml/2006/main">
  <p:tag name="KSO_WM_UNIT_FILL_FORE_SCHEMECOLOR_INDEX_1_BRIGHTNESS" val="0"/>
  <p:tag name="KSO_WM_UNIT_FILL_FORE_SCHEMECOLOR_INDEX_1" val="7"/>
  <p:tag name="KSO_WM_UNIT_FILL_FORE_SCHEMECOLOR_INDEX_1_POS" val="0"/>
  <p:tag name="KSO_WM_UNIT_FILL_FORE_SCHEMECOLOR_INDEX_1_TRANS" val="0"/>
  <p:tag name="KSO_WM_UNIT_FILL_FORE_SCHEMECOLOR_INDEX_2_BRIGHTNESS" val="0.4"/>
  <p:tag name="KSO_WM_UNIT_FILL_FORE_SCHEMECOLOR_INDEX_2" val="7"/>
  <p:tag name="KSO_WM_UNIT_FILL_FORE_SCHEMECOLOR_INDEX_2_POS" val="0.5"/>
  <p:tag name="KSO_WM_UNIT_FILL_FORE_SCHEMECOLOR_INDEX_2_TRANS" val="0"/>
  <p:tag name="KSO_WM_UNIT_FILL_FORE_SCHEMECOLOR_INDEX_3_BRIGHTNESS" val="0"/>
  <p:tag name="KSO_WM_UNIT_FILL_FORE_SCHEMECOLOR_INDEX_3" val="7"/>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7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7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7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7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7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8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KSO_WM_UNIT_FILL_FORE_SCHEMECOLOR_INDEX_1_BRIGHTNESS" val="-0.25"/>
  <p:tag name="KSO_WM_UNIT_FILL_FORE_SCHEMECOLOR_INDEX_1" val="14"/>
  <p:tag name="KSO_WM_UNIT_FILL_FORE_SCHEMECOLOR_INDEX_1_POS" val="0"/>
  <p:tag name="KSO_WM_UNIT_FILL_FORE_SCHEMECOLOR_INDEX_1_TRANS" val="0"/>
  <p:tag name="KSO_WM_UNIT_FILL_FORE_SCHEMECOLOR_INDEX_2_BRIGHTNESS" val="-0.15"/>
  <p:tag name="KSO_WM_UNIT_FILL_FORE_SCHEMECOLOR_INDEX_2" val="14"/>
  <p:tag name="KSO_WM_UNIT_FILL_FORE_SCHEMECOLOR_INDEX_2_POS" val="0.5"/>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85.xml><?xml version="1.0" encoding="utf-8"?>
<p:tagLst xmlns:p="http://schemas.openxmlformats.org/presentationml/2006/main">
  <p:tag name="KSO_WM_UNIT_FILL_FORE_SCHEMECOLOR_INDEX_1_BRIGHTNESS" val="-0.25"/>
  <p:tag name="KSO_WM_UNIT_FILL_FORE_SCHEMECOLOR_INDEX_1" val="14"/>
  <p:tag name="KSO_WM_UNIT_FILL_FORE_SCHEMECOLOR_INDEX_1_POS" val="0"/>
  <p:tag name="KSO_WM_UNIT_FILL_FORE_SCHEMECOLOR_INDEX_1_TRANS" val="0"/>
  <p:tag name="KSO_WM_UNIT_FILL_FORE_SCHEMECOLOR_INDEX_2_BRIGHTNESS" val="-0.15"/>
  <p:tag name="KSO_WM_UNIT_FILL_FORE_SCHEMECOLOR_INDEX_2" val="14"/>
  <p:tag name="KSO_WM_UNIT_FILL_FORE_SCHEMECOLOR_INDEX_2_POS" val="0.5"/>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KSO_WM_UNIT_FILL_FORE_SCHEMECOLOR_INDEX_BRIGHTNESS" val="0.3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2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1.xml><?xml version="1.0" encoding="utf-8"?>
<p:tagLst xmlns:p="http://schemas.openxmlformats.org/presentationml/2006/main">
  <p:tag name="KSO_WM_SLIDE_BK_DARK_LIGHT" val=""/>
  <p:tag name="KSO_WM_SLIDE_BACKGROUND_TYPE" val="general"/>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94.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96.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97.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98.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9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301.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302.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3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8.xml><?xml version="1.0" encoding="utf-8"?>
<p:tagLst xmlns:p="http://schemas.openxmlformats.org/presentationml/2006/main">
  <p:tag name="KSO_WM_SLIDE_BK_DARK_LIGHT" val=""/>
  <p:tag name="KSO_WM_SLIDE_BACKGROUND_TYPE" val="general"/>
</p:tagLst>
</file>

<file path=ppt/tags/tag309.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6915_7*a*1"/>
  <p:tag name="KSO_WM_TEMPLATE_CATEGORY" val="custom"/>
  <p:tag name="KSO_WM_TEMPLATE_INDEX" val="20206915"/>
  <p:tag name="KSO_WM_UNIT_LAYERLEVEL" val="1"/>
  <p:tag name="KSO_WM_TAG_VERSION" val="1.0"/>
  <p:tag name="KSO_WM_BEAUTIFY_FLAG" val="#wm#"/>
  <p:tag name="KSO_WM_UNIT_PRESET_TEXT" val="单击此处添加标题"/>
</p:tagLst>
</file>

<file path=ppt/tags/tag311.xml><?xml version="1.0" encoding="utf-8"?>
<p:tagLst xmlns:p="http://schemas.openxmlformats.org/presentationml/2006/main">
  <p:tag name="KSO_WM_BEAUTIFY_FLAG" val="#wm#"/>
  <p:tag name="KSO_WM_TEMPLATE_CATEGORY" val="custom"/>
  <p:tag name="KSO_WM_TEMPLATE_INDEX" val="20206915"/>
  <p:tag name="KSO_WM_SLIDE_ID" val="custom2020691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SLIDE_LAYOUT" val="a_b_e"/>
  <p:tag name="KSO_WM_SLIDE_LAYOUT_CNT" val="1_1_1"/>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14.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1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1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1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1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1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2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8.xml><?xml version="1.0" encoding="utf-8"?>
<p:tagLst xmlns:p="http://schemas.openxmlformats.org/presentationml/2006/main">
  <p:tag name="KSO_WM_SLIDE_BK_DARK_LIGHT" val=""/>
  <p:tag name="KSO_WM_SLIDE_BACKGROUND_TYPE" val="general"/>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1.xml><?xml version="1.0" encoding="utf-8"?>
<p:tagLst xmlns:p="http://schemas.openxmlformats.org/presentationml/2006/main">
  <p:tag name="KSO_WM_UNIT_FILL_FORE_SCHEMECOLOR_INDEX_BRIGHTNESS" val="-0.05"/>
  <p:tag name="KSO_WM_UNIT_FILL_FORE_SCHEMECOLOR_INDEX" val="14"/>
  <p:tag name="KSO_WM_UNIT_FILL_TYPE" val="1"/>
</p:tagLst>
</file>

<file path=ppt/tags/tag332.xml><?xml version="1.0" encoding="utf-8"?>
<p:tagLst xmlns:p="http://schemas.openxmlformats.org/presentationml/2006/main">
  <p:tag name="KSO_WM_UNIT_FILL_FORE_SCHEMECOLOR_INDEX_BRIGHTNESS" val="-0.05"/>
  <p:tag name="KSO_WM_UNIT_FILL_FORE_SCHEMECOLOR_INDEX" val="14"/>
  <p:tag name="KSO_WM_UNIT_FILL_TYPE" val="1"/>
</p:tagLst>
</file>

<file path=ppt/tags/tag333.xml><?xml version="1.0" encoding="utf-8"?>
<p:tagLst xmlns:p="http://schemas.openxmlformats.org/presentationml/2006/main">
  <p:tag name="KSO_WM_UNIT_FILL_FORE_SCHEMECOLOR_INDEX_BRIGHTNESS" val="-0.05"/>
  <p:tag name="KSO_WM_UNIT_FILL_FORE_SCHEMECOLOR_INDEX" val="14"/>
  <p:tag name="KSO_WM_UNIT_FILL_TYPE" val="1"/>
</p:tagLst>
</file>

<file path=ppt/tags/tag334.xml><?xml version="1.0" encoding="utf-8"?>
<p:tagLst xmlns:p="http://schemas.openxmlformats.org/presentationml/2006/main">
  <p:tag name="KSO_WM_UNIT_FILL_FORE_SCHEMECOLOR_INDEX_BRIGHTNESS" val="0.5"/>
  <p:tag name="KSO_WM_UNIT_FILL_FORE_SCHEMECOLOR_INDEX" val="13"/>
  <p:tag name="KSO_WM_UNIT_FILL_TYPE" val="1"/>
</p:tagLst>
</file>

<file path=ppt/tags/tag33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36.xml><?xml version="1.0" encoding="utf-8"?>
<p:tagLst xmlns:p="http://schemas.openxmlformats.org/presentationml/2006/main">
  <p:tag name="KSO_WM_UNIT_FILL_FORE_SCHEMECOLOR_INDEX_BRIGHTNESS" val="0.5"/>
  <p:tag name="KSO_WM_UNIT_FILL_FORE_SCHEMECOLOR_INDEX" val="13"/>
  <p:tag name="KSO_WM_UNIT_FILL_TYPE" val="1"/>
</p:tagLst>
</file>

<file path=ppt/tags/tag337.xml><?xml version="1.0" encoding="utf-8"?>
<p:tagLst xmlns:p="http://schemas.openxmlformats.org/presentationml/2006/main">
  <p:tag name="KSO_WM_UNIT_FILL_FORE_SCHEMECOLOR_INDEX_BRIGHTNESS" val="0.5"/>
  <p:tag name="KSO_WM_UNIT_FILL_FORE_SCHEMECOLOR_INDEX" val="13"/>
  <p:tag name="KSO_WM_UNIT_FILL_TYPE" val="1"/>
</p:tagLst>
</file>

<file path=ppt/tags/tag338.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339.xml><?xml version="1.0" encoding="utf-8"?>
<p:tagLst xmlns:p="http://schemas.openxmlformats.org/presentationml/2006/main">
  <p:tag name="KSO_WM_SLIDE_BK_DARK_LIGHT" val=""/>
  <p:tag name="KSO_WM_SLIDE_BACKGROUND_TYPE" val="gener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2.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43.xml><?xml version="1.0" encoding="utf-8"?>
<p:tagLst xmlns:p="http://schemas.openxmlformats.org/presentationml/2006/main">
  <p:tag name="KSO_WM_SLIDE_BK_DARK_LIGHT" val=""/>
  <p:tag name="KSO_WM_SLIDE_BACKGROUND_TYPE" val="general"/>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6.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15"/>
  <p:tag name="KSO_WM_UNIT_LINE_FORE_SCHEMECOLOR_INDEX" val="14"/>
  <p:tag name="KSO_WM_UNIT_LINE_FILL_TYPE" val="2"/>
</p:tagLst>
</file>

<file path=ppt/tags/tag34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3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15"/>
  <p:tag name="KSO_WM_UNIT_LINE_FORE_SCHEMECOLOR_INDEX" val="14"/>
  <p:tag name="KSO_WM_UNIT_LINE_FILL_TYPE" val="2"/>
</p:tagLst>
</file>

<file path=ppt/tags/tag351.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3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54.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55.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56.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57.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58.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59.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61.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62.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63.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64.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65.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66.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67.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68.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69.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71.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72.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7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37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37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37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37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37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37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38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38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38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38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8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8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8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8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8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9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9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9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9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95.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9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97.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9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99.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40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0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0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0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0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0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07.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0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0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1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1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1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14.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1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1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1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18.xml><?xml version="1.0" encoding="utf-8"?>
<p:tagLst xmlns:p="http://schemas.openxmlformats.org/presentationml/2006/main">
  <p:tag name="KSO_WM_UNIT_FILL_FORE_SCHEMECOLOR_INDEX_BRIGHTNESS" val="0.5"/>
  <p:tag name="KSO_WM_UNIT_FILL_FORE_SCHEMECOLOR_INDEX" val="13"/>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1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2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2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2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2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2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2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27.xml><?xml version="1.0" encoding="utf-8"?>
<p:tagLst xmlns:p="http://schemas.openxmlformats.org/presentationml/2006/main">
  <p:tag name="KSO_WM_UNIT_LINE_FORE_SCHEMECOLOR_INDEX_BRIGHTNESS" val="-0.15"/>
  <p:tag name="KSO_WM_UNIT_LINE_FORE_SCHEMECOLOR_INDEX" val="14"/>
  <p:tag name="KSO_WM_UNIT_LINE_FILL_TYPE" val="2"/>
</p:tagLst>
</file>

<file path=ppt/tags/tag428.xml><?xml version="1.0" encoding="utf-8"?>
<p:tagLst xmlns:p="http://schemas.openxmlformats.org/presentationml/2006/main">
  <p:tag name="KSO_WM_UNIT_LINE_FORE_SCHEMECOLOR_INDEX_BRIGHTNESS" val="-0.15"/>
  <p:tag name="KSO_WM_UNIT_LINE_FORE_SCHEMECOLOR_INDEX" val="14"/>
  <p:tag name="KSO_WM_UNIT_LINE_FILL_TYPE" val="2"/>
</p:tagLst>
</file>

<file path=ppt/tags/tag4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0.xml><?xml version="1.0" encoding="utf-8"?>
<p:tagLst xmlns:p="http://schemas.openxmlformats.org/presentationml/2006/main">
  <p:tag name="KSO_WM_SLIDE_BK_DARK_LIGHT" val=""/>
  <p:tag name="KSO_WM_SLIDE_BACKGROUND_TYPE" val="general"/>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33.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34.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35.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36.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37.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3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39.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0.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41.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4.xml><?xml version="1.0" encoding="utf-8"?>
<p:tagLst xmlns:p="http://schemas.openxmlformats.org/presentationml/2006/main">
  <p:tag name="KSO_WM_SLIDE_BK_DARK_LIGHT" val=""/>
  <p:tag name="KSO_WM_SLIDE_BACKGROUND_TYPE" val="general"/>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47.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48.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49.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0.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51.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5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53.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54.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55.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2.xml><?xml version="1.0" encoding="utf-8"?>
<p:tagLst xmlns:p="http://schemas.openxmlformats.org/presentationml/2006/main">
  <p:tag name="KSO_WM_SLIDE_BK_DARK_LIGHT" val=""/>
  <p:tag name="KSO_WM_SLIDE_BACKGROUND_TYPE" val="general"/>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65.xml><?xml version="1.0" encoding="utf-8"?>
<p:tagLst xmlns:p="http://schemas.openxmlformats.org/presentationml/2006/main">
  <p:tag name="KSO_WM_UNIT_FILL_FORE_SCHEMECOLOR_INDEX_BRIGHTNESS" val="0"/>
  <p:tag name="KSO_WM_UNIT_FILL_FORE_SCHEMECOLOR_INDEX" val="15"/>
  <p:tag name="KSO_WM_UNIT_FILL_TYPE" val="1"/>
</p:tagLst>
</file>

<file path=ppt/tags/tag4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7.xml><?xml version="1.0" encoding="utf-8"?>
<p:tagLst xmlns:p="http://schemas.openxmlformats.org/presentationml/2006/main">
  <p:tag name="KSO_WM_UNIT_FILL_FORE_SCHEMECOLOR_INDEX_BRIGHTNESS" val="-0.05"/>
  <p:tag name="KSO_WM_UNIT_FILL_FORE_SCHEMECOLOR_INDEX" val="14"/>
  <p:tag name="KSO_WM_UNIT_FILL_TYPE" val="1"/>
</p:tagLst>
</file>

<file path=ppt/tags/tag46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469.xml><?xml version="1.0" encoding="utf-8"?>
<p:tagLst xmlns:p="http://schemas.openxmlformats.org/presentationml/2006/main">
  <p:tag name="KSO_WM_UNIT_FILL_FORE_SCHEMECOLOR_INDEX_BRIGHTNESS" val="-0.05"/>
  <p:tag name="KSO_WM_UNIT_FILL_FORE_SCHEMECOLOR_INDEX" val="14"/>
  <p:tag name="KSO_WM_UNI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471.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
  <p:tag name="KSO_WM_UNIT_TEXT_FILL_TYPE" val="1"/>
</p:tagLst>
</file>

<file path=ppt/tags/tag47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473.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
  <p:tag name="KSO_WM_UNIT_TEXT_FILL_TYPE" val="1"/>
</p:tagLst>
</file>

<file path=ppt/tags/tag47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4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6.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477.xml><?xml version="1.0" encoding="utf-8"?>
<p:tagLst xmlns:p="http://schemas.openxmlformats.org/presentationml/2006/main">
  <p:tag name="KSO_WM_SLIDE_BK_DARK_LIGHT" val=""/>
  <p:tag name="KSO_WM_SLIDE_BACKGROUND_TYPE" val="general"/>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481.xml><?xml version="1.0" encoding="utf-8"?>
<p:tagLst xmlns:p="http://schemas.openxmlformats.org/presentationml/2006/main">
  <p:tag name="KSO_WM_SLIDE_BK_DARK_LIGHT" val=""/>
  <p:tag name="KSO_WM_SLIDE_BACKGROUND_TYPE" val="general"/>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84.xml><?xml version="1.0" encoding="utf-8"?>
<p:tagLst xmlns:p="http://schemas.openxmlformats.org/presentationml/2006/main">
  <p:tag name="KSO_WM_UNIT_FILL_FORE_SCHEMECOLOR_INDEX_BRIGHTNESS" val="-0.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6.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87.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88.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89.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9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9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9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94.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3"/>
  <p:tag name="KSO_WM_UNIT_FILL_FORE_SCHEMECOLOR_INDEX_2_TRANS" val="0"/>
  <p:tag name="KSO_WM_UNIT_FILL_FORE_SCHEMECOLOR_INDEX_3_BRIGHTNESS" val="-0.15"/>
  <p:tag name="KSO_WM_UNIT_FILL_FORE_SCHEMECOLOR_INDEX_3" val="2"/>
  <p:tag name="KSO_WM_UNIT_FILL_FORE_SCHEMECOLOR_INDEX_3_POS" val="0.301"/>
  <p:tag name="KSO_WM_UNIT_FILL_FORE_SCHEMECOLOR_INDEX_3_TRANS" val="0"/>
  <p:tag name="KSO_WM_UNIT_FILL_FORE_SCHEMECOLOR_INDEX_4_BRIGHTNESS" val="-0.15"/>
  <p:tag name="KSO_WM_UNIT_FILL_FORE_SCHEMECOLOR_INDEX_4" val="2"/>
  <p:tag name="KSO_WM_UNIT_FILL_FORE_SCHEMECOLOR_INDEX_4_POS" val="1"/>
  <p:tag name="KSO_WM_UNIT_FILL_FORE_SCHEMECOLOR_INDEX_4_TRANS" val="0"/>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495.xml><?xml version="1.0" encoding="utf-8"?>
<p:tagLst xmlns:p="http://schemas.openxmlformats.org/presentationml/2006/main">
  <p:tag name="KSO_WM_UNIT_FILL_FORE_SCHEMECOLOR_INDEX_BRIGHTNESS" val="-0.15"/>
  <p:tag name="KSO_WM_UNIT_FILL_FORE_SCHEMECOLOR_INDEX" val="2"/>
  <p:tag name="KSO_WM_UNIT_FILL_TYPE" val="1"/>
  <p:tag name="KSO_WM_UNIT_TEXT_FILL_FORE_SCHEMECOLOR_INDEX_BRIGHTNESS" val="0"/>
  <p:tag name="KSO_WM_UNIT_TEXT_FILL_FORE_SCHEMECOLOR_INDEX" val="13"/>
  <p:tag name="KSO_WM_UNIT_TEXT_FILL_TYPE" val="1"/>
</p:tagLst>
</file>

<file path=ppt/tags/tag496.xml><?xml version="1.0" encoding="utf-8"?>
<p:tagLst xmlns:p="http://schemas.openxmlformats.org/presentationml/2006/main">
  <p:tag name="KSO_WM_UNIT_FILL_FORE_SCHEMECOLOR_INDEX_BRIGHTNESS" val="-0.15"/>
  <p:tag name="KSO_WM_UNIT_FILL_FORE_SCHEMECOLOR_INDEX" val="2"/>
  <p:tag name="KSO_WM_UNIT_FILL_TYPE" val="1"/>
  <p:tag name="KSO_WM_UNIT_TEXT_FILL_FORE_SCHEMECOLOR_INDEX_BRIGHTNESS" val="0"/>
  <p:tag name="KSO_WM_UNIT_TEXT_FILL_FORE_SCHEMECOLOR_INDEX" val="13"/>
  <p:tag name="KSO_WM_UNIT_TEXT_FILL_TYPE" val="1"/>
</p:tagLst>
</file>

<file path=ppt/tags/tag497.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49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499.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0.xml><?xml version="1.0" encoding="utf-8"?>
<p:tagLst xmlns:p="http://schemas.openxmlformats.org/presentationml/2006/main">
  <p:tag name="KSO_WM_SLIDE_BK_DARK_LIGHT" val=""/>
  <p:tag name="KSO_WM_SLIDE_BACKGROUND_TYPE" val="general"/>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0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
  <p:tag name="KSO_WM_UNIT_TEXT_FILL_TYPE" val="1"/>
</p:tagLst>
</file>

<file path=ppt/tags/tag504.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50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50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50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51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7.xml><?xml version="1.0" encoding="utf-8"?>
<p:tagLst xmlns:p="http://schemas.openxmlformats.org/presentationml/2006/main">
  <p:tag name="KSO_WM_SLIDE_BK_DARK_LIGHT" val=""/>
  <p:tag name="KSO_WM_SLIDE_BACKGROUND_TYPE" val="general"/>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1.xml><?xml version="1.0" encoding="utf-8"?>
<p:tagLst xmlns:p="http://schemas.openxmlformats.org/presentationml/2006/main">
  <p:tag name="KSO_WM_SLIDE_BK_DARK_LIGHT" val=""/>
  <p:tag name="KSO_WM_SLIDE_BACKGROUND_TYPE" val="general"/>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24.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525.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2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2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28.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52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531.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2"/>
  <p:tag name="KSO_WM_UNIT_TEXT_FILL_TYPE" val="1"/>
</p:tagLst>
</file>

<file path=ppt/tags/tag53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53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534.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2"/>
  <p:tag name="KSO_WM_UNIT_TEXT_FILL_TYPE" val="1"/>
</p:tagLst>
</file>

<file path=ppt/tags/tag53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53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5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8.xml><?xml version="1.0" encoding="utf-8"?>
<p:tagLst xmlns:p="http://schemas.openxmlformats.org/presentationml/2006/main">
  <p:tag name="KSO_WM_SLIDE_BK_DARK_LIGHT" val=""/>
  <p:tag name="KSO_WM_SLIDE_BACKGROUND_TYPE" val="general"/>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54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4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54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4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4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4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551.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5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3.xml><?xml version="1.0" encoding="utf-8"?>
<p:tagLst xmlns:p="http://schemas.openxmlformats.org/presentationml/2006/main">
  <p:tag name="KSO_WM_UNIT_LINE_FORE_SCHEMECOLOR_INDEX_BRIGHTNESS" val="0"/>
  <p:tag name="KSO_WM_UNIT_LINE_FORE_SCHEMECOLOR_INDEX" val="7"/>
  <p:tag name="KSO_WM_UNIT_LINE_FILL_TYPE" val="2"/>
</p:tagLst>
</file>

<file path=ppt/tags/tag55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55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5"/>
  <p:tag name="KSO_WM_UNIT_TEXT_FILL_TYPE" val="1"/>
</p:tagLst>
</file>

<file path=ppt/tags/tag55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5"/>
  <p:tag name="KSO_WM_UNIT_TEXT_FILL_TYPE" val="1"/>
</p:tagLst>
</file>

<file path=ppt/tags/tag55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5"/>
  <p:tag name="KSO_WM_UNIT_TEXT_FILL_TYPE" val="1"/>
</p:tagLst>
</file>

<file path=ppt/tags/tag5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9.xml><?xml version="1.0" encoding="utf-8"?>
<p:tagLst xmlns:p="http://schemas.openxmlformats.org/presentationml/2006/main">
  <p:tag name="KSO_WM_SLIDE_BK_DARK_LIGHT" val=""/>
  <p:tag name="KSO_WM_SLIDE_BACKGROUND_TYPE" val="general"/>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62.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563.xml><?xml version="1.0" encoding="utf-8"?>
<p:tagLst xmlns:p="http://schemas.openxmlformats.org/presentationml/2006/main">
  <p:tag name="KSO_WM_SLIDE_BK_DARK_LIGHT" val=""/>
  <p:tag name="KSO_WM_SLIDE_BACKGROUND_TYPE" val="general"/>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66.xml><?xml version="1.0" encoding="utf-8"?>
<p:tagLst xmlns:p="http://schemas.openxmlformats.org/presentationml/2006/main">
  <p:tag name="KSO_WM_UNIT_LINE_FORE_SCHEMECOLOR_INDEX_BRIGHTNESS" val="0"/>
  <p:tag name="KSO_WM_UNIT_LINE_FORE_SCHEMECOLOR_INDEX" val="8"/>
  <p:tag name="KSO_WM_UNIT_LINE_FILL_TYPE" val="2"/>
</p:tagLst>
</file>

<file path=ppt/tags/tag56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6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6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7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7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7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58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7.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58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58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9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9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9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94.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2"/>
  <p:tag name="KSO_WM_UNIT_TEXT_FILL_TYPE" val="1"/>
</p:tagLst>
</file>

<file path=ppt/tags/tag5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00.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601.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6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4.xml><?xml version="1.0" encoding="utf-8"?>
<p:tagLst xmlns:p="http://schemas.openxmlformats.org/presentationml/2006/main">
  <p:tag name="KSO_WM_SLIDE_BK_DARK_LIGHT" val=""/>
  <p:tag name="KSO_WM_SLIDE_BACKGROUND_TYPE" val="general"/>
</p:tagLst>
</file>

<file path=ppt/tags/tag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607.xml><?xml version="1.0" encoding="utf-8"?>
<p:tagLst xmlns:p="http://schemas.openxmlformats.org/presentationml/2006/main">
  <p:tag name="KSO_WM_UNIT_LINE_FORE_SCHEMECOLOR_INDEX_BRIGHTNESS" val="0.6"/>
  <p:tag name="KSO_WM_UNIT_LINE_FORE_SCHEMECOLOR_INDEX" val="15"/>
  <p:tag name="KSO_WM_UNIT_LINE_FILL_TYPE" val="2"/>
  <p:tag name="KSO_WM_UNIT_TEXT_FILL_FORE_SCHEMECOLOR_INDEX_BRIGHTNESS" val="0"/>
  <p:tag name="KSO_WM_UNIT_TEXT_FILL_FORE_SCHEMECOLOR_INDEX" val="13"/>
  <p:tag name="KSO_WM_UNIT_TEXT_FILL_TYPE" val="1"/>
</p:tagLst>
</file>

<file path=ppt/tags/tag6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1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1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1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61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1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61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1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8.xml><?xml version="1.0" encoding="utf-8"?>
<p:tagLst xmlns:p="http://schemas.openxmlformats.org/presentationml/2006/main">
  <p:tag name="KSO_WM_UNIT_FILL_FORE_SCHEMECOLOR_INDEX_BRIGHTNESS" val="0.4"/>
  <p:tag name="KSO_WM_UNIT_FILL_FORE_SCHEMECOLOR_INDEX" val="7"/>
  <p:tag name="KSO_WM_UNIT_FILL_TYPE" val="1"/>
  <p:tag name="KSO_WM_UNIT_LINE_FORE_SCHEMECOLOR_INDEX_BRIGHTNESS" val="0.6"/>
  <p:tag name="KSO_WM_UNIT_LINE_FORE_SCHEMECOLOR_INDEX" val="15"/>
  <p:tag name="KSO_WM_UNIT_LINE_FILL_TYPE" val="2"/>
  <p:tag name="KSO_WM_UNIT_TEXT_FILL_FORE_SCHEMECOLOR_INDEX_BRIGHTNESS" val="0"/>
  <p:tag name="KSO_WM_UNIT_TEXT_FILL_FORE_SCHEMECOLOR_INDEX" val="2"/>
  <p:tag name="KSO_WM_UNIT_TEXT_FILL_TYPE" val="1"/>
</p:tagLst>
</file>

<file path=ppt/tags/tag629.xml><?xml version="1.0" encoding="utf-8"?>
<p:tagLst xmlns:p="http://schemas.openxmlformats.org/presentationml/2006/main">
  <p:tag name="KSO_WM_UNIT_FILL_FORE_SCHEMECOLOR_INDEX_BRIGHTNESS" val="0.4"/>
  <p:tag name="KSO_WM_UNIT_FILL_FORE_SCHEMECOLOR_INDEX" val="7"/>
  <p:tag name="KSO_WM_UNIT_FILL_TYPE" val="1"/>
  <p:tag name="KSO_WM_UNIT_LINE_FORE_SCHEMECOLOR_INDEX_BRIGHTNESS" val="0.6"/>
  <p:tag name="KSO_WM_UNIT_LINE_FORE_SCHEMECOLOR_INDEX" val="15"/>
  <p:tag name="KSO_WM_UNIT_LINE_FILL_TYPE" val="2"/>
  <p:tag name="KSO_WM_UNIT_TEXT_FILL_FORE_SCHEMECOLOR_INDEX_BRIGHTNESS" val="0"/>
  <p:tag name="KSO_WM_UNIT_TEXT_FILL_FORE_SCHEMECOLOR_INDEX" val="2"/>
  <p:tag name="KSO_WM_UNIT_TEX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0.xml><?xml version="1.0" encoding="utf-8"?>
<p:tagLst xmlns:p="http://schemas.openxmlformats.org/presentationml/2006/main">
  <p:tag name="KSO_WM_UNIT_FILL_FORE_SCHEMECOLOR_INDEX_BRIGHTNESS" val="0.4"/>
  <p:tag name="KSO_WM_UNIT_FILL_FORE_SCHEMECOLOR_INDEX" val="7"/>
  <p:tag name="KSO_WM_UNIT_FILL_TYPE" val="1"/>
  <p:tag name="KSO_WM_UNIT_LINE_FORE_SCHEMECOLOR_INDEX_BRIGHTNESS" val="0.6"/>
  <p:tag name="KSO_WM_UNIT_LINE_FORE_SCHEMECOLOR_INDEX" val="15"/>
  <p:tag name="KSO_WM_UNIT_LINE_FILL_TYPE" val="2"/>
  <p:tag name="KSO_WM_UNIT_TEXT_FILL_FORE_SCHEMECOLOR_INDEX_BRIGHTNESS" val="0"/>
  <p:tag name="KSO_WM_UNIT_TEXT_FILL_FORE_SCHEMECOLOR_INDEX" val="2"/>
  <p:tag name="KSO_WM_UNIT_TEXT_FILL_TYPE" val="1"/>
</p:tagLst>
</file>

<file path=ppt/tags/tag631.xml><?xml version="1.0" encoding="utf-8"?>
<p:tagLst xmlns:p="http://schemas.openxmlformats.org/presentationml/2006/main">
  <p:tag name="KSO_WM_SLIDE_BK_DARK_LIGHT" val=""/>
  <p:tag name="KSO_WM_SLIDE_BACKGROUND_TYPE" val="general"/>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6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6.xml><?xml version="1.0" encoding="utf-8"?>
<p:tagLst xmlns:p="http://schemas.openxmlformats.org/presentationml/2006/main">
  <p:tag name="KSO_WM_SLIDE_BK_DARK_LIGHT" val=""/>
  <p:tag name="KSO_WM_SLIDE_BACKGROUND_TYPE" val="general"/>
</p:tagLst>
</file>

<file path=ppt/tags/tag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639.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0.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641.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64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4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4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45.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646.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6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1.xml><?xml version="1.0" encoding="utf-8"?>
<p:tagLst xmlns:p="http://schemas.openxmlformats.org/presentationml/2006/main">
  <p:tag name="KSO_WM_SLIDE_BK_DARK_LIGHT" val=""/>
  <p:tag name="KSO_WM_SLIDE_BACKGROUND_TYPE" val="general"/>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654.xml><?xml version="1.0" encoding="utf-8"?>
<p:tagLst xmlns:p="http://schemas.openxmlformats.org/presentationml/2006/main">
  <p:tag name="KSO_WM_UNIT_FILL_FORE_SCHEMECOLOR_INDEX_BRIGHTNESS" val="0"/>
  <p:tag name="KSO_WM_UNIT_FILL_FORE_SCHEMECOLOR_INDEX" val="16"/>
  <p:tag name="KSO_WM_UNIT_FILL_TYPE" val="1"/>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655.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56.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65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58.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59.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61.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66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66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64.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65.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66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6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2.xml><?xml version="1.0" encoding="utf-8"?>
<p:tagLst xmlns:p="http://schemas.openxmlformats.org/presentationml/2006/main">
  <p:tag name="KSO_WM_SLIDE_BK_DARK_LIGHT" val=""/>
  <p:tag name="KSO_WM_SLIDE_BACKGROUND_TYPE" val="general"/>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675.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67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7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7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6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8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8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8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8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8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Lst>
</file>

<file path=ppt/tags/tag69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9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92.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69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69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695.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696.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697.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69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9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6"/>
  <p:tag name="KSO_WM_UNIT_LAYERLEVEL" val="1"/>
  <p:tag name="KSO_WM_TAG_VERSION" val="1.0"/>
  <p:tag name="KSO_WM_BEAUTIFY_FLAG" val="#wm#"/>
  <p:tag name="KSO_WM_UNIT_TYPE" val="y"/>
  <p:tag name="KSO_WM_UNIT_INDEX" val="6"/>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Lst>
</file>

<file path=ppt/tags/tag70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70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7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7.xml><?xml version="1.0" encoding="utf-8"?>
<p:tagLst xmlns:p="http://schemas.openxmlformats.org/presentationml/2006/main">
  <p:tag name="KSO_WM_SLIDE_BK_DARK_LIGHT" val=""/>
  <p:tag name="KSO_WM_SLIDE_BACKGROUND_TYPE" val="general"/>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7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1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11.xml><?xml version="1.0" encoding="utf-8"?>
<p:tagLst xmlns:p="http://schemas.openxmlformats.org/presentationml/2006/main">
  <p:tag name="KSO_WM_UNIT_FILL_FORE_SCHEMECOLOR_INDEX_BRIGHTNESS" val="0.8"/>
  <p:tag name="KSO_WM_UNIT_FILL_FORE_SCHEMECOLOR_INDEX" val="1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71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713.xml><?xml version="1.0" encoding="utf-8"?>
<p:tagLst xmlns:p="http://schemas.openxmlformats.org/presentationml/2006/main">
  <p:tag name="KSO_WM_UNIT_FILL_FORE_SCHEMECOLOR_INDEX_BRIGHTNESS" val="0.6"/>
  <p:tag name="KSO_WM_UNIT_FILL_FORE_SCHEMECOLOR_INDEX" val="1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71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715.xml><?xml version="1.0" encoding="utf-8"?>
<p:tagLst xmlns:p="http://schemas.openxmlformats.org/presentationml/2006/main">
  <p:tag name="KSO_WM_UNIT_FILL_FORE_SCHEMECOLOR_INDEX_BRIGHTNESS" val="0.8"/>
  <p:tag name="KSO_WM_UNIT_FILL_FORE_SCHEMECOLOR_INDEX" val="1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71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717.xml><?xml version="1.0" encoding="utf-8"?>
<p:tagLst xmlns:p="http://schemas.openxmlformats.org/presentationml/2006/main">
  <p:tag name="KSO_WM_UNIT_FILL_FORE_SCHEMECOLOR_INDEX_BRIGHTNESS" val="0.6"/>
  <p:tag name="KSO_WM_UNIT_FILL_FORE_SCHEMECOLOR_INDEX" val="1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71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71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2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2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7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30.xml><?xml version="1.0" encoding="utf-8"?>
<p:tagLst xmlns:p="http://schemas.openxmlformats.org/presentationml/2006/main">
  <p:tag name="KSO_WM_SLIDE_BK_DARK_LIGHT" val=""/>
  <p:tag name="KSO_WM_SLIDE_BACKGROUND_TYPE" val="general"/>
</p:tagLst>
</file>

<file path=ppt/tags/tag7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7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73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3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73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73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4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74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743.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744.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7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8.xml><?xml version="1.0" encoding="utf-8"?>
<p:tagLst xmlns:p="http://schemas.openxmlformats.org/presentationml/2006/main">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74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K_DARK_LIGHT" val="2"/>
</p:tagLst>
</file>

<file path=ppt/tags/tag750.xml><?xml version="1.0" encoding="utf-8"?>
<p:tagLst xmlns:p="http://schemas.openxmlformats.org/presentationml/2006/main">
  <p:tag name="KSO_WM_SLIDE_BK_DARK_LIGHT" val=""/>
  <p:tag name="KSO_WM_SLIDE_BACKGROUND_TYPE" val="general"/>
</p:tagLst>
</file>

<file path=ppt/tags/tag7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7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753.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754.xml><?xml version="1.0" encoding="utf-8"?>
<p:tagLst xmlns:p="http://schemas.openxmlformats.org/presentationml/2006/main">
  <p:tag name="KSO_WM_SLIDE_BK_DARK_LIGHT" val=""/>
  <p:tag name="KSO_WM_SLIDE_BACKGROUND_TYPE" val="general"/>
</p:tagLst>
</file>

<file path=ppt/tags/tag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7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757.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758.xml><?xml version="1.0" encoding="utf-8"?>
<p:tagLst xmlns:p="http://schemas.openxmlformats.org/presentationml/2006/main">
  <p:tag name="KSO_WM_SLIDE_BK_DARK_LIGHT" val=""/>
  <p:tag name="KSO_WM_SLIDE_BACKGROUND_TYPE" val="general"/>
</p:tagLst>
</file>

<file path=ppt/tags/tag759.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6915_15*a*1"/>
  <p:tag name="KSO_WM_TEMPLATE_CATEGORY" val="custom"/>
  <p:tag name="KSO_WM_TEMPLATE_INDEX" val="20206915"/>
  <p:tag name="KSO_WM_UNIT_LAYERLEVEL" val="1"/>
  <p:tag name="KSO_WM_TAG_VERSION" val="1.0"/>
  <p:tag name="KSO_WM_BEAUTIFY_FLAG" val="#wm#"/>
  <p:tag name="KSO_WM_UNIT_ISCONTENTSTITLE" val="0"/>
  <p:tag name="KSO_WM_UNIT_ISNUMDGMTITLE" val="0"/>
  <p:tag name="KSO_WM_UNIT_NOCLEAR" val="1"/>
  <p:tag name="KSO_WM_UNIT_TYPE" val="a"/>
  <p:tag name="KSO_WM_UNIT_INDEX" val="1"/>
  <p:tag name="KSO_WM_UNIT_PRESET_TEXT" val="THANKS"/>
</p:tagLst>
</file>

<file path=ppt/tags/tag761.xml><?xml version="1.0" encoding="utf-8"?>
<p:tagLst xmlns:p="http://schemas.openxmlformats.org/presentationml/2006/main">
  <p:tag name="KSO_WM_SLIDE_ID" val="custom20206915_15"/>
  <p:tag name="KSO_WM_TEMPLATE_SUBCATEGORY" val="0"/>
  <p:tag name="KSO_WM_TEMPLATE_MASTER_TYPE" val="1"/>
  <p:tag name="KSO_WM_TEMPLATE_COLOR_TYPE" val="1"/>
  <p:tag name="KSO_WM_SLIDE_ITEM_CNT" val="0"/>
  <p:tag name="KSO_WM_SLIDE_INDEX" val="15"/>
  <p:tag name="KSO_WM_TAG_VERSION" val="1.0"/>
  <p:tag name="KSO_WM_BEAUTIFY_FLAG" val="#wm#"/>
  <p:tag name="KSO_WM_TEMPLATE_CATEGORY" val="custom"/>
  <p:tag name="KSO_WM_TEMPLATE_INDEX" val="20206915"/>
  <p:tag name="KSO_WM_SLIDE_TYPE" val="endPage"/>
  <p:tag name="KSO_WM_SLIDE_SUBTYPE" val="pureTxt"/>
  <p:tag name="KSO_WM_SLIDE_LAYOUT" val="a"/>
  <p:tag name="KSO_WM_SLIDE_LAYOUT_CNT"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主题5">
  <a:themeElements>
    <a:clrScheme name="自定义 26">
      <a:dk1>
        <a:srgbClr val="000000"/>
      </a:dk1>
      <a:lt1>
        <a:srgbClr val="FFFFFF"/>
      </a:lt1>
      <a:dk2>
        <a:srgbClr val="778495"/>
      </a:dk2>
      <a:lt2>
        <a:srgbClr val="F0F0F0"/>
      </a:lt2>
      <a:accent1>
        <a:srgbClr val="698FCE"/>
      </a:accent1>
      <a:accent2>
        <a:srgbClr val="969EC2"/>
      </a:accent2>
      <a:accent3>
        <a:srgbClr val="85C2BC"/>
      </a:accent3>
      <a:accent4>
        <a:srgbClr val="FAD25F"/>
      </a:accent4>
      <a:accent5>
        <a:srgbClr val="99CAE6"/>
      </a:accent5>
      <a:accent6>
        <a:srgbClr val="8491CB"/>
      </a:accent6>
      <a:hlink>
        <a:srgbClr val="7DC8EB"/>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lang="zh-CN" altLang="en-US">
            <a:solidFill>
              <a:schemeClr val="accent1"/>
            </a:solidFill>
            <a:effectLst>
              <a:outerShdw blurRad="38100" dist="25400" dir="5400000" algn="ctr" rotWithShape="0">
                <a:srgbClr val="6E747A">
                  <a:alpha val="43000"/>
                </a:srgbClr>
              </a:outerShdw>
            </a:effectLs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SM 预置配色-浅色">
      <a:dk1>
        <a:srgbClr val="000000"/>
      </a:dk1>
      <a:lt1>
        <a:srgbClr val="FFFFFF"/>
      </a:lt1>
      <a:dk2>
        <a:srgbClr val="F5F5F8"/>
      </a:dk2>
      <a:lt2>
        <a:srgbClr val="FFFFFF"/>
      </a:lt2>
      <a:accent1>
        <a:srgbClr val="577CCE"/>
      </a:accent1>
      <a:accent2>
        <a:srgbClr val="5999AF"/>
      </a:accent2>
      <a:accent3>
        <a:srgbClr val="5BA080"/>
      </a:accent3>
      <a:accent4>
        <a:srgbClr val="8BAA69"/>
      </a:accent4>
      <a:accent5>
        <a:srgbClr val="D6B250"/>
      </a:accent5>
      <a:accent6>
        <a:srgbClr val="E79647"/>
      </a:accent6>
      <a:hlink>
        <a:srgbClr val="0000FF"/>
      </a:hlink>
      <a:folHlink>
        <a:srgbClr val="FF00F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5778</Words>
  <Application>WPS 演示</Application>
  <PresentationFormat>宽屏</PresentationFormat>
  <Paragraphs>688</Paragraphs>
  <Slides>40</Slides>
  <Notes>3</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40</vt:i4>
      </vt:variant>
    </vt:vector>
  </HeadingPairs>
  <TitlesOfParts>
    <vt:vector size="51" baseType="lpstr">
      <vt:lpstr>Arial</vt:lpstr>
      <vt:lpstr>宋体</vt:lpstr>
      <vt:lpstr>Wingdings</vt:lpstr>
      <vt:lpstr>微软雅黑</vt:lpstr>
      <vt:lpstr>华文楷体</vt:lpstr>
      <vt:lpstr>Arial Unicode MS</vt:lpstr>
      <vt:lpstr>Calibri</vt:lpstr>
      <vt:lpstr>Wingdings</vt:lpstr>
      <vt:lpstr>Impact</vt:lpstr>
      <vt:lpstr>主题5</vt:lpstr>
      <vt:lpstr>2_Office 主题​​</vt:lpstr>
      <vt:lpstr>2022年增值税留抵退税 新政讲解</vt:lpstr>
      <vt:lpstr>PowerPoint 演示文稿</vt:lpstr>
      <vt:lpstr>PowerPoint 演示文稿</vt:lpstr>
      <vt:lpstr>留抵退税新政的主要内容</vt:lpstr>
      <vt:lpstr>留抵退税新政的主要内容</vt:lpstr>
      <vt:lpstr>留抵退税新政的主要内容</vt:lpstr>
      <vt:lpstr>留抵退税新政适用主体</vt:lpstr>
      <vt:lpstr>留抵退税新政适用主体</vt:lpstr>
      <vt:lpstr>留抵退税新政适用主体</vt:lpstr>
      <vt:lpstr>留抵退税新政适用主体</vt:lpstr>
      <vt:lpstr>留抵退税新政适用主体</vt:lpstr>
      <vt:lpstr>留抵退税新政适用主体</vt:lpstr>
      <vt:lpstr>留抵退税新政适用主体</vt:lpstr>
      <vt:lpstr>留抵退税新政适用主体</vt:lpstr>
      <vt:lpstr>留抵退税的基本条件</vt:lpstr>
      <vt:lpstr>PowerPoint 演示文稿</vt:lpstr>
      <vt:lpstr>留抵退税的基本条件</vt:lpstr>
      <vt:lpstr>留抵退税额的计算</vt:lpstr>
      <vt:lpstr>留抵退税额的计算</vt:lpstr>
      <vt:lpstr>留抵退税额的计算</vt:lpstr>
      <vt:lpstr>留抵退税额的计算</vt:lpstr>
      <vt:lpstr>PowerPoint 演示文稿</vt:lpstr>
      <vt:lpstr>留抵退税申请时间</vt:lpstr>
      <vt:lpstr>PowerPoint 演示文稿</vt:lpstr>
      <vt:lpstr>PowerPoint 演示文稿</vt:lpstr>
      <vt:lpstr>留抵退税申请时间</vt:lpstr>
      <vt:lpstr>留抵退税申请时间</vt:lpstr>
      <vt:lpstr>留抵退税申请时间</vt:lpstr>
      <vt:lpstr>政策衔接问题</vt:lpstr>
      <vt:lpstr>政策衔接问题</vt:lpstr>
      <vt:lpstr>政策衔接问题</vt:lpstr>
      <vt:lpstr>政策衔接问题</vt:lpstr>
      <vt:lpstr>政策衔接问题</vt:lpstr>
      <vt:lpstr>二、退税款缴回环节</vt:lpstr>
      <vt:lpstr>二、退税款缴回环节</vt:lpstr>
      <vt:lpstr>二、退税款缴回环节</vt:lpstr>
      <vt:lpstr>三、骗取留抵退税的处理</vt:lpstr>
      <vt:lpstr>总结</vt:lpstr>
      <vt:lpstr>总结</vt:lpstr>
      <vt:lpstr>谢谢聆听！</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category>business proposal;oral defense;training courseware</cp:category>
  <cp:lastModifiedBy>林梅娟</cp:lastModifiedBy>
  <cp:revision>85</cp:revision>
  <cp:lastPrinted>2018-02-05T16:00:00Z</cp:lastPrinted>
  <dcterms:created xsi:type="dcterms:W3CDTF">2018-02-05T16:00:00Z</dcterms:created>
  <dcterms:modified xsi:type="dcterms:W3CDTF">2022-06-07T07:59:14Z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a18adb86-5929-4bf5-a1c6-bcf101f86030</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v-yunxl@microsoft.com</vt:lpwstr>
  </property>
  <property fmtid="{D5CDD505-2E9C-101B-9397-08002B2CF9AE}" pid="6" name="MSIP_Label_f42aa342-8706-4288-bd11-ebb85995028c_SetDate">
    <vt:lpwstr>2018-11-07T08:37:13.0325596Z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2052-11.8.2.10158</vt:lpwstr>
  </property>
  <property fmtid="{D5CDD505-2E9C-101B-9397-08002B2CF9AE}" pid="12" name="ICV">
    <vt:lpwstr>8032EBFF8A6A4E02B1118C442D003FFC</vt:lpwstr>
  </property>
</Properties>
</file>