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3" r:id="rId3"/>
  </p:sldMasterIdLst>
  <p:notesMasterIdLst>
    <p:notesMasterId r:id="rId5"/>
  </p:notesMasterIdLst>
  <p:sldIdLst>
    <p:sldId id="519" r:id="rId4"/>
    <p:sldId id="520" r:id="rId6"/>
    <p:sldId id="522" r:id="rId7"/>
    <p:sldId id="521" r:id="rId8"/>
    <p:sldId id="717" r:id="rId9"/>
    <p:sldId id="755" r:id="rId10"/>
    <p:sldId id="532" r:id="rId11"/>
    <p:sldId id="687" r:id="rId12"/>
    <p:sldId id="537" r:id="rId13"/>
    <p:sldId id="778" r:id="rId14"/>
    <p:sldId id="541" r:id="rId15"/>
    <p:sldId id="542" r:id="rId16"/>
    <p:sldId id="544" r:id="rId17"/>
    <p:sldId id="554" r:id="rId18"/>
    <p:sldId id="555" r:id="rId19"/>
    <p:sldId id="556" r:id="rId20"/>
    <p:sldId id="557" r:id="rId21"/>
    <p:sldId id="562" r:id="rId22"/>
    <p:sldId id="563" r:id="rId23"/>
    <p:sldId id="565" r:id="rId24"/>
    <p:sldId id="525" r:id="rId25"/>
    <p:sldId id="756" r:id="rId26"/>
    <p:sldId id="757" r:id="rId27"/>
    <p:sldId id="760" r:id="rId28"/>
    <p:sldId id="761" r:id="rId29"/>
    <p:sldId id="763" r:id="rId30"/>
    <p:sldId id="764" r:id="rId31"/>
    <p:sldId id="765" r:id="rId32"/>
    <p:sldId id="569"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坚俊" initials="李"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4A4A"/>
    <a:srgbClr val="EAEC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14" autoAdjust="0"/>
    <p:restoredTop sz="94710" autoAdjust="0"/>
  </p:normalViewPr>
  <p:slideViewPr>
    <p:cSldViewPr snapToGrid="0">
      <p:cViewPr varScale="1">
        <p:scale>
          <a:sx n="105" d="100"/>
          <a:sy n="105" d="100"/>
        </p:scale>
        <p:origin x="276" y="102"/>
      </p:cViewPr>
      <p:guideLst/>
    </p:cSldViewPr>
  </p:slideViewPr>
  <p:notesTextViewPr>
    <p:cViewPr>
      <p:scale>
        <a:sx n="3" d="2"/>
        <a:sy n="3" d="2"/>
      </p:scale>
      <p:origin x="0" y="0"/>
    </p:cViewPr>
  </p:notesTextViewPr>
  <p:sorterViewPr>
    <p:cViewPr>
      <p:scale>
        <a:sx n="66" d="100"/>
        <a:sy n="66" d="100"/>
      </p:scale>
      <p:origin x="0" y="-138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commentAuthors" Target="commentAuthors.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35F7FA-1D5F-4B60-8689-4C8381B1CEDC}" type="doc">
      <dgm:prSet loTypeId="list" loCatId="list" qsTypeId="urn:microsoft.com/office/officeart/2005/8/quickstyle/simple3" qsCatId="simple" csTypeId="urn:microsoft.com/office/officeart/2005/8/colors/accent1_2" csCatId="accent1" phldr="0"/>
      <dgm:spPr/>
      <dgm:t>
        <a:bodyPr/>
        <a:p>
          <a:endParaRPr lang="zh-CN" altLang="en-US"/>
        </a:p>
      </dgm:t>
    </dgm:pt>
    <dgm:pt modelId="{EA9490CF-B859-4141-837A-1D4A6746AA49}">
      <dgm:prSet phldrT="[文本]" phldr="0" custT="0"/>
      <dgm:spPr/>
      <dgm:t>
        <a:bodyPr vert="horz" wrap="square"/>
        <a:p>
          <a:pPr>
            <a:lnSpc>
              <a:spcPct val="100000"/>
            </a:lnSpc>
            <a:spcBef>
              <a:spcPct val="0"/>
            </a:spcBef>
            <a:spcAft>
              <a:spcPct val="35000"/>
            </a:spcAft>
          </a:pPr>
          <a:r>
            <a:rPr lang="zh-CN" altLang="en-US" b="1">
              <a:solidFill>
                <a:schemeClr val="accent1">
                  <a:lumMod val="75000"/>
                </a:schemeClr>
              </a:solidFill>
            </a:rPr>
            <a:t>制造业增值税留抵退税</a:t>
          </a:r>
          <a:r>
            <a:rPr lang="zh-CN" altLang="en-US" b="1">
              <a:solidFill>
                <a:schemeClr val="accent1">
                  <a:lumMod val="75000"/>
                </a:schemeClr>
              </a:solidFill>
            </a:rPr>
            <a:t/>
          </a:r>
          <a:endParaRPr lang="zh-CN" altLang="en-US" b="1">
            <a:solidFill>
              <a:schemeClr val="accent1">
                <a:lumMod val="75000"/>
              </a:schemeClr>
            </a:solidFill>
          </a:endParaRPr>
        </a:p>
      </dgm:t>
    </dgm:pt>
    <dgm:pt modelId="{182DCE9F-4626-4193-B2B4-0CCF25747DA8}" cxnId="{2F3D2988-9AD6-460D-92E4-BB80B0F53262}" type="parTrans">
      <dgm:prSet/>
      <dgm:spPr/>
      <dgm:t>
        <a:bodyPr/>
        <a:p>
          <a:endParaRPr lang="zh-CN" altLang="en-US"/>
        </a:p>
      </dgm:t>
    </dgm:pt>
    <dgm:pt modelId="{20E57596-7E32-460F-85A2-AA181D20A67B}" cxnId="{2F3D2988-9AD6-460D-92E4-BB80B0F53262}" type="sibTrans">
      <dgm:prSet/>
      <dgm:spPr/>
      <dgm:t>
        <a:bodyPr/>
        <a:p>
          <a:endParaRPr lang="zh-CN" altLang="en-US"/>
        </a:p>
      </dgm:t>
    </dgm:pt>
    <dgm:pt modelId="{E2F866C8-322C-47A7-B633-703C4112826F}">
      <dgm:prSet phldrT="[文本]" phldr="0" custT="0"/>
      <dgm:spPr/>
      <dgm:t>
        <a:bodyPr vert="horz" wrap="square"/>
        <a:p>
          <a:pPr>
            <a:lnSpc>
              <a:spcPct val="100000"/>
            </a:lnSpc>
            <a:spcBef>
              <a:spcPct val="0"/>
            </a:spcBef>
            <a:spcAft>
              <a:spcPct val="20000"/>
            </a:spcAft>
          </a:pPr>
          <a:r>
            <a:rPr lang="en-US" altLang="zh-CN"/>
            <a:t> </a:t>
          </a:r>
          <a:endParaRPr lang="en-US" altLang="zh-CN"/>
        </a:p>
      </dgm:t>
    </dgm:pt>
    <dgm:pt modelId="{9E81CED7-86DC-4713-AF35-B4B8640352B8}" cxnId="{7CF3FC93-A7B7-4F7C-ACA4-973FFC6C75C1}" type="parTrans">
      <dgm:prSet/>
      <dgm:spPr/>
      <dgm:t>
        <a:bodyPr/>
        <a:p>
          <a:endParaRPr lang="zh-CN" altLang="en-US"/>
        </a:p>
      </dgm:t>
    </dgm:pt>
    <dgm:pt modelId="{B29B00E5-D3BA-4D5C-890D-999070FEB1C1}" cxnId="{7CF3FC93-A7B7-4F7C-ACA4-973FFC6C75C1}" type="sibTrans">
      <dgm:prSet/>
      <dgm:spPr/>
      <dgm:t>
        <a:bodyPr/>
        <a:p>
          <a:endParaRPr lang="zh-CN" altLang="en-US"/>
        </a:p>
      </dgm:t>
    </dgm:pt>
    <dgm:pt modelId="{694CA7C6-15F6-4B47-8E24-FE5C56E26217}">
      <dgm:prSet phldrT="[文本]" phldr="0" custT="0"/>
      <dgm:spPr/>
      <dgm:t>
        <a:bodyPr vert="horz" wrap="square"/>
        <a:p>
          <a:pPr>
            <a:lnSpc>
              <a:spcPct val="100000"/>
            </a:lnSpc>
            <a:spcBef>
              <a:spcPct val="0"/>
            </a:spcBef>
            <a:spcAft>
              <a:spcPct val="35000"/>
            </a:spcAft>
          </a:pPr>
          <a:r>
            <a:rPr lang="zh-CN" altLang="en-US" b="1">
              <a:solidFill>
                <a:schemeClr val="accent1">
                  <a:lumMod val="75000"/>
                </a:schemeClr>
              </a:solidFill>
            </a:rPr>
            <a:t>增值税小规模纳税人减免增值税</a:t>
          </a:r>
          <a:r>
            <a:rPr lang="zh-CN" altLang="en-US" b="1">
              <a:solidFill>
                <a:schemeClr val="accent1">
                  <a:lumMod val="75000"/>
                </a:schemeClr>
              </a:solidFill>
            </a:rPr>
            <a:t/>
          </a:r>
          <a:endParaRPr lang="zh-CN" altLang="en-US" b="1">
            <a:solidFill>
              <a:schemeClr val="accent1">
                <a:lumMod val="75000"/>
              </a:schemeClr>
            </a:solidFill>
          </a:endParaRPr>
        </a:p>
      </dgm:t>
    </dgm:pt>
    <dgm:pt modelId="{DD6AD0C1-F31D-45FC-B3EE-30CC8DA6BB12}" cxnId="{3D555801-48C7-4117-AADF-9790B4A74DE1}" type="parTrans">
      <dgm:prSet/>
      <dgm:spPr/>
      <dgm:t>
        <a:bodyPr/>
        <a:p>
          <a:endParaRPr lang="zh-CN" altLang="en-US"/>
        </a:p>
      </dgm:t>
    </dgm:pt>
    <dgm:pt modelId="{2479F4EA-2543-4E1B-9F8F-C548098DF679}" cxnId="{3D555801-48C7-4117-AADF-9790B4A74DE1}" type="sibTrans">
      <dgm:prSet/>
      <dgm:spPr/>
      <dgm:t>
        <a:bodyPr/>
        <a:p>
          <a:endParaRPr lang="zh-CN" altLang="en-US"/>
        </a:p>
      </dgm:t>
    </dgm:pt>
    <dgm:pt modelId="{5BDF3335-0B07-4A07-85F7-BEF0E4DD57D4}">
      <dgm:prSet phldrT="[文本]" phldr="0" custT="0"/>
      <dgm:spPr/>
      <dgm:t>
        <a:bodyPr vert="horz" wrap="square"/>
        <a:p>
          <a:pPr>
            <a:lnSpc>
              <a:spcPct val="100000"/>
            </a:lnSpc>
            <a:spcBef>
              <a:spcPct val="0"/>
            </a:spcBef>
            <a:spcAft>
              <a:spcPct val="20000"/>
            </a:spcAft>
          </a:pPr>
          <a:r>
            <a:rPr lang="en-US" altLang="zh-CN"/>
            <a:t> </a:t>
          </a:r>
          <a:r>
            <a:rPr lang="en-US" altLang="zh-CN"/>
            <a:t/>
          </a:r>
          <a:endParaRPr lang="en-US" altLang="zh-CN"/>
        </a:p>
      </dgm:t>
    </dgm:pt>
    <dgm:pt modelId="{3D8C5A5F-5449-40E0-9968-B2A24CD48D59}" cxnId="{BD4BD9AA-1D6E-4E27-BB8A-C3AEAC97D0D9}" type="parTrans">
      <dgm:prSet/>
      <dgm:spPr/>
      <dgm:t>
        <a:bodyPr/>
        <a:p>
          <a:endParaRPr lang="zh-CN" altLang="en-US"/>
        </a:p>
      </dgm:t>
    </dgm:pt>
    <dgm:pt modelId="{C3EB0B90-7374-4F49-877F-E5A518A11115}" cxnId="{BD4BD9AA-1D6E-4E27-BB8A-C3AEAC97D0D9}" type="sibTrans">
      <dgm:prSet/>
      <dgm:spPr/>
      <dgm:t>
        <a:bodyPr/>
        <a:p>
          <a:endParaRPr lang="zh-CN" altLang="en-US"/>
        </a:p>
      </dgm:t>
    </dgm:pt>
    <dgm:pt modelId="{7EBC2B5E-0208-4570-99BE-61F14D8CFDE7}" type="pres">
      <dgm:prSet presAssocID="{4935F7FA-1D5F-4B60-8689-4C8381B1CEDC}" presName="linear" presStyleCnt="0">
        <dgm:presLayoutVars>
          <dgm:animLvl val="lvl"/>
          <dgm:resizeHandles val="exact"/>
        </dgm:presLayoutVars>
      </dgm:prSet>
      <dgm:spPr/>
    </dgm:pt>
    <dgm:pt modelId="{3E62794C-1607-4733-ADCA-906674A22343}" type="pres">
      <dgm:prSet presAssocID="{EA9490CF-B859-4141-837A-1D4A6746AA49}" presName="parentText" presStyleLbl="node1" presStyleIdx="0" presStyleCnt="2">
        <dgm:presLayoutVars>
          <dgm:chMax val="0"/>
          <dgm:bulletEnabled val="1"/>
        </dgm:presLayoutVars>
      </dgm:prSet>
      <dgm:spPr/>
    </dgm:pt>
    <dgm:pt modelId="{3B57A0D3-8728-40A5-B79E-F7D5C3A120C7}" type="pres">
      <dgm:prSet presAssocID="{EA9490CF-B859-4141-837A-1D4A6746AA49}" presName="childText" presStyleLbl="revTx" presStyleIdx="0" presStyleCnt="2">
        <dgm:presLayoutVars>
          <dgm:bulletEnabled val="1"/>
        </dgm:presLayoutVars>
      </dgm:prSet>
      <dgm:spPr/>
    </dgm:pt>
    <dgm:pt modelId="{16F3467F-589A-42D1-9134-3E95797766A2}" type="pres">
      <dgm:prSet presAssocID="{694CA7C6-15F6-4B47-8E24-FE5C56E26217}" presName="parentText" presStyleLbl="node1" presStyleIdx="1" presStyleCnt="2">
        <dgm:presLayoutVars>
          <dgm:chMax val="0"/>
          <dgm:bulletEnabled val="1"/>
        </dgm:presLayoutVars>
      </dgm:prSet>
      <dgm:spPr/>
    </dgm:pt>
    <dgm:pt modelId="{50C6C0C8-D2B1-4ACB-B170-96A2C2FB0436}" type="pres">
      <dgm:prSet presAssocID="{694CA7C6-15F6-4B47-8E24-FE5C56E26217}" presName="childText" presStyleLbl="revTx" presStyleIdx="1" presStyleCnt="2">
        <dgm:presLayoutVars>
          <dgm:bulletEnabled val="1"/>
        </dgm:presLayoutVars>
      </dgm:prSet>
      <dgm:spPr/>
    </dgm:pt>
  </dgm:ptLst>
  <dgm:cxnLst>
    <dgm:cxn modelId="{2F3D2988-9AD6-460D-92E4-BB80B0F53262}" srcId="{4935F7FA-1D5F-4B60-8689-4C8381B1CEDC}" destId="{EA9490CF-B859-4141-837A-1D4A6746AA49}" srcOrd="0" destOrd="0" parTransId="{182DCE9F-4626-4193-B2B4-0CCF25747DA8}" sibTransId="{20E57596-7E32-460F-85A2-AA181D20A67B}"/>
    <dgm:cxn modelId="{7CF3FC93-A7B7-4F7C-ACA4-973FFC6C75C1}" srcId="{EA9490CF-B859-4141-837A-1D4A6746AA49}" destId="{E2F866C8-322C-47A7-B633-703C4112826F}" srcOrd="0" destOrd="0" parTransId="{9E81CED7-86DC-4713-AF35-B4B8640352B8}" sibTransId="{B29B00E5-D3BA-4D5C-890D-999070FEB1C1}"/>
    <dgm:cxn modelId="{3D555801-48C7-4117-AADF-9790B4A74DE1}" srcId="{4935F7FA-1D5F-4B60-8689-4C8381B1CEDC}" destId="{694CA7C6-15F6-4B47-8E24-FE5C56E26217}" srcOrd="1" destOrd="0" parTransId="{DD6AD0C1-F31D-45FC-B3EE-30CC8DA6BB12}" sibTransId="{2479F4EA-2543-4E1B-9F8F-C548098DF679}"/>
    <dgm:cxn modelId="{BD4BD9AA-1D6E-4E27-BB8A-C3AEAC97D0D9}" srcId="{694CA7C6-15F6-4B47-8E24-FE5C56E26217}" destId="{5BDF3335-0B07-4A07-85F7-BEF0E4DD57D4}" srcOrd="0" destOrd="1" parTransId="{3D8C5A5F-5449-40E0-9968-B2A24CD48D59}" sibTransId="{C3EB0B90-7374-4F49-877F-E5A518A11115}"/>
    <dgm:cxn modelId="{B2227464-1C80-4A3D-B5A6-9BDC0D060DFD}" type="presOf" srcId="{4935F7FA-1D5F-4B60-8689-4C8381B1CEDC}" destId="{7EBC2B5E-0208-4570-99BE-61F14D8CFDE7}" srcOrd="0" destOrd="0" presId="urn:microsoft.com/office/officeart/2005/8/layout/vList2"/>
    <dgm:cxn modelId="{C2266A3F-8DE8-422F-911A-A5C9D70CAA54}" type="presParOf" srcId="{7EBC2B5E-0208-4570-99BE-61F14D8CFDE7}" destId="{3E62794C-1607-4733-ADCA-906674A22343}" srcOrd="0" destOrd="0" presId="urn:microsoft.com/office/officeart/2005/8/layout/vList2"/>
    <dgm:cxn modelId="{62DF1C1C-2FFF-49B1-B648-E399088A4728}" type="presOf" srcId="{EA9490CF-B859-4141-837A-1D4A6746AA49}" destId="{3E62794C-1607-4733-ADCA-906674A22343}" srcOrd="0" destOrd="0" presId="urn:microsoft.com/office/officeart/2005/8/layout/vList2"/>
    <dgm:cxn modelId="{4F030269-7D99-4884-A983-C5D576F58345}" type="presParOf" srcId="{7EBC2B5E-0208-4570-99BE-61F14D8CFDE7}" destId="{3B57A0D3-8728-40A5-B79E-F7D5C3A120C7}" srcOrd="1" destOrd="0" presId="urn:microsoft.com/office/officeart/2005/8/layout/vList2"/>
    <dgm:cxn modelId="{6E37ACDB-0EB4-4DA9-BB47-2EAAE8CE67A8}" type="presOf" srcId="{E2F866C8-322C-47A7-B633-703C4112826F}" destId="{3B57A0D3-8728-40A5-B79E-F7D5C3A120C7}" srcOrd="0" destOrd="0" presId="urn:microsoft.com/office/officeart/2005/8/layout/vList2"/>
    <dgm:cxn modelId="{F6CBD3A3-6972-4FCE-85F2-C789CFB3C9EC}" type="presParOf" srcId="{7EBC2B5E-0208-4570-99BE-61F14D8CFDE7}" destId="{16F3467F-589A-42D1-9134-3E95797766A2}" srcOrd="2" destOrd="0" presId="urn:microsoft.com/office/officeart/2005/8/layout/vList2"/>
    <dgm:cxn modelId="{68438AB8-9E63-415A-B8C2-C4BF290CCB81}" type="presOf" srcId="{694CA7C6-15F6-4B47-8E24-FE5C56E26217}" destId="{16F3467F-589A-42D1-9134-3E95797766A2}" srcOrd="0" destOrd="0" presId="urn:microsoft.com/office/officeart/2005/8/layout/vList2"/>
    <dgm:cxn modelId="{62E25B92-C63D-4687-9741-2DC12FDFC1D7}" type="presParOf" srcId="{7EBC2B5E-0208-4570-99BE-61F14D8CFDE7}" destId="{50C6C0C8-D2B1-4ACB-B170-96A2C2FB0436}" srcOrd="3" destOrd="0" presId="urn:microsoft.com/office/officeart/2005/8/layout/vList2"/>
    <dgm:cxn modelId="{C59EFB1B-A41B-4147-B3EF-C7676F9333A0}" type="presOf" srcId="{5BDF3335-0B07-4A07-85F7-BEF0E4DD57D4}" destId="{50C6C0C8-D2B1-4ACB-B170-96A2C2FB0436}"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C1988A-0096-4D29-A493-F430EA029098}" type="doc">
      <dgm:prSet loTypeId="hierarchy" loCatId="hierarchy" qsTypeId="urn:microsoft.com/office/officeart/2005/8/quickstyle/simple1" qsCatId="simple" csTypeId="urn:microsoft.com/office/officeart/2005/8/colors/colorful1#1" csCatId="colorful" phldr="1"/>
      <dgm:spPr/>
      <dgm:t>
        <a:bodyPr/>
        <a:lstStyle/>
        <a:p>
          <a:endParaRPr lang="zh-CN" altLang="en-US"/>
        </a:p>
      </dgm:t>
    </dgm:pt>
    <dgm:pt modelId="{59E98E78-D3B4-4C26-904C-673187212322}">
      <dgm:prSet phldr="0" custT="1"/>
      <dgm:spPr/>
      <dgm:t>
        <a:bodyPr vert="vert" wrap="square"/>
        <a:p>
          <a:pPr>
            <a:lnSpc>
              <a:spcPct val="100000"/>
            </a:lnSpc>
            <a:spcBef>
              <a:spcPct val="0"/>
            </a:spcBef>
            <a:spcAft>
              <a:spcPts val="0"/>
            </a:spcAft>
          </a:pPr>
          <a:r>
            <a:rPr lang="zh-CN" sz="3200"/>
            <a:t>扩围行业</a:t>
          </a:r>
          <a:r>
            <a:rPr lang="zh-CN" sz="3200"/>
            <a:t/>
          </a:r>
          <a:endParaRPr lang="zh-CN" sz="3200"/>
        </a:p>
      </dgm:t>
    </dgm:pt>
    <dgm:pt modelId="{263D3CA4-36B7-4D71-AA9A-9C7E900B385E}" cxnId="{E8FB0D61-08C1-4337-9A2B-20CF1ABDC686}" type="parTrans">
      <dgm:prSet/>
      <dgm:spPr/>
      <dgm:t>
        <a:bodyPr/>
        <a:lstStyle/>
        <a:p>
          <a:endParaRPr lang="zh-CN" altLang="en-US">
            <a:latin typeface="微软雅黑" panose="020B0503020204020204" charset="-122"/>
            <a:ea typeface="微软雅黑" panose="020B0503020204020204" charset="-122"/>
          </a:endParaRPr>
        </a:p>
      </dgm:t>
    </dgm:pt>
    <dgm:pt modelId="{31843035-9CE4-40FE-A12D-8A215630F370}" cxnId="{E8FB0D61-08C1-4337-9A2B-20CF1ABDC686}" type="sibTrans">
      <dgm:prSet/>
      <dgm:spPr/>
      <dgm:t>
        <a:bodyPr/>
        <a:lstStyle/>
        <a:p>
          <a:endParaRPr lang="zh-CN" altLang="en-US">
            <a:latin typeface="微软雅黑" panose="020B0503020204020204" charset="-122"/>
            <a:ea typeface="微软雅黑" panose="020B0503020204020204" charset="-122"/>
          </a:endParaRPr>
        </a:p>
      </dgm:t>
    </dgm:pt>
    <dgm:pt modelId="{3D4AA810-60CF-464E-8486-DB1B4A0B3C05}">
      <dgm:prSet phldr="0" custT="1"/>
      <dgm:spPr/>
      <dgm:t>
        <a:bodyPr vert="horz" wrap="square"/>
        <a:p>
          <a:pPr>
            <a:lnSpc>
              <a:spcPct val="100000"/>
            </a:lnSpc>
            <a:spcBef>
              <a:spcPct val="0"/>
            </a:spcBef>
            <a:spcAft>
              <a:spcPct val="35000"/>
            </a:spcAft>
          </a:pPr>
          <a:r>
            <a:rPr lang="zh-CN" altLang="en-US" sz="2000" dirty="0">
              <a:latin typeface="微软雅黑" panose="020B0503020204020204" charset="-122"/>
              <a:ea typeface="微软雅黑" panose="020B0503020204020204" charset="-122"/>
            </a:rPr>
            <a:t>批发和零售业</a:t>
          </a:r>
          <a:r>
            <a:rPr lang="zh-CN" altLang="en-US" sz="2000" dirty="0">
              <a:latin typeface="微软雅黑" panose="020B0503020204020204" charset="-122"/>
              <a:ea typeface="微软雅黑" panose="020B0503020204020204" charset="-122"/>
            </a:rPr>
            <a:t/>
          </a:r>
          <a:endParaRPr lang="zh-CN" altLang="en-US" sz="2000" dirty="0">
            <a:latin typeface="微软雅黑" panose="020B0503020204020204" charset="-122"/>
            <a:ea typeface="微软雅黑" panose="020B0503020204020204" charset="-122"/>
          </a:endParaRPr>
        </a:p>
      </dgm:t>
    </dgm:pt>
    <dgm:pt modelId="{B3433FB1-7E1C-4753-8271-51802E6780DE}" cxnId="{163089EE-70BC-4C15-B29D-71B3D6D7612D}" type="parTrans">
      <dgm:prSet/>
      <dgm:spPr/>
      <dgm:t>
        <a:bodyPr/>
        <a:lstStyle/>
        <a:p>
          <a:endParaRPr lang="zh-CN" altLang="en-US">
            <a:latin typeface="微软雅黑" panose="020B0503020204020204" charset="-122"/>
            <a:ea typeface="微软雅黑" panose="020B0503020204020204" charset="-122"/>
          </a:endParaRPr>
        </a:p>
      </dgm:t>
    </dgm:pt>
    <dgm:pt modelId="{1FC916CF-2B10-4056-9658-CEB1A338D7D3}" cxnId="{163089EE-70BC-4C15-B29D-71B3D6D7612D}" type="sibTrans">
      <dgm:prSet/>
      <dgm:spPr/>
      <dgm:t>
        <a:bodyPr/>
        <a:lstStyle/>
        <a:p>
          <a:endParaRPr lang="zh-CN" altLang="en-US">
            <a:latin typeface="微软雅黑" panose="020B0503020204020204" charset="-122"/>
            <a:ea typeface="微软雅黑" panose="020B0503020204020204" charset="-122"/>
          </a:endParaRPr>
        </a:p>
      </dgm:t>
    </dgm:pt>
    <dgm:pt modelId="{0C662E15-D4DE-4C23-B6F6-4881E7156E9A}">
      <dgm:prSet phldr="0" custT="1"/>
      <dgm:spPr/>
      <dgm:t>
        <a:bodyPr vert="horz" wrap="square"/>
        <a:p>
          <a:pPr>
            <a:lnSpc>
              <a:spcPct val="100000"/>
            </a:lnSpc>
            <a:spcBef>
              <a:spcPct val="0"/>
            </a:spcBef>
            <a:spcAft>
              <a:spcPct val="35000"/>
            </a:spcAft>
          </a:pPr>
          <a:r>
            <a:rPr lang="zh-CN" altLang="en-US" sz="2000">
              <a:latin typeface="微软雅黑" panose="020B0503020204020204" charset="-122"/>
              <a:ea typeface="微软雅黑" panose="020B0503020204020204" charset="-122"/>
            </a:rPr>
            <a:t>农、林、牧、渔业</a:t>
          </a:r>
          <a:r>
            <a:rPr lang="zh-CN" altLang="en-US" sz="2000">
              <a:latin typeface="微软雅黑" panose="020B0503020204020204" charset="-122"/>
              <a:ea typeface="微软雅黑" panose="020B0503020204020204" charset="-122"/>
            </a:rPr>
            <a:t/>
          </a:r>
          <a:endParaRPr lang="zh-CN" altLang="en-US" sz="2000">
            <a:latin typeface="微软雅黑" panose="020B0503020204020204" charset="-122"/>
            <a:ea typeface="微软雅黑" panose="020B0503020204020204" charset="-122"/>
          </a:endParaRPr>
        </a:p>
      </dgm:t>
    </dgm:pt>
    <dgm:pt modelId="{78F27FE0-8654-4CFA-8D42-3A7816A58684}" cxnId="{DE950253-6476-45CA-9D77-8588D701E5C9}" type="parTrans">
      <dgm:prSet/>
      <dgm:spPr/>
      <dgm:t>
        <a:bodyPr/>
        <a:lstStyle/>
        <a:p>
          <a:endParaRPr lang="zh-CN" altLang="en-US">
            <a:latin typeface="微软雅黑" panose="020B0503020204020204" charset="-122"/>
            <a:ea typeface="微软雅黑" panose="020B0503020204020204" charset="-122"/>
          </a:endParaRPr>
        </a:p>
      </dgm:t>
    </dgm:pt>
    <dgm:pt modelId="{9C294AA9-F9DA-4AB5-95F1-9AA9AE489264}" cxnId="{DE950253-6476-45CA-9D77-8588D701E5C9}" type="sibTrans">
      <dgm:prSet/>
      <dgm:spPr/>
      <dgm:t>
        <a:bodyPr/>
        <a:lstStyle/>
        <a:p>
          <a:endParaRPr lang="zh-CN" altLang="en-US">
            <a:latin typeface="微软雅黑" panose="020B0503020204020204" charset="-122"/>
            <a:ea typeface="微软雅黑" panose="020B0503020204020204" charset="-122"/>
          </a:endParaRPr>
        </a:p>
      </dgm:t>
    </dgm:pt>
    <dgm:pt modelId="{688B7609-3FEC-47C6-9177-CBCD5FC6A1F0}">
      <dgm:prSet phldr="0" custT="1"/>
      <dgm:spPr/>
      <dgm:t>
        <a:bodyPr vert="horz" wrap="square"/>
        <a:p>
          <a:pPr>
            <a:lnSpc>
              <a:spcPct val="100000"/>
            </a:lnSpc>
            <a:spcBef>
              <a:spcPct val="0"/>
            </a:spcBef>
            <a:spcAft>
              <a:spcPct val="35000"/>
            </a:spcAft>
          </a:pPr>
          <a:r>
            <a:rPr sz="2000">
              <a:latin typeface="微软雅黑" panose="020B0503020204020204" charset="-122"/>
              <a:ea typeface="微软雅黑" panose="020B0503020204020204" charset="-122"/>
            </a:rPr>
            <a:t>住宿和餐饮业</a:t>
          </a:r>
          <a:r>
            <a:rPr sz="2000">
              <a:latin typeface="微软雅黑" panose="020B0503020204020204" charset="-122"/>
              <a:ea typeface="微软雅黑" panose="020B0503020204020204" charset="-122"/>
            </a:rPr>
            <a:t/>
          </a:r>
          <a:endParaRPr sz="2000">
            <a:latin typeface="微软雅黑" panose="020B0503020204020204" charset="-122"/>
            <a:ea typeface="微软雅黑" panose="020B0503020204020204" charset="-122"/>
          </a:endParaRPr>
        </a:p>
      </dgm:t>
    </dgm:pt>
    <dgm:pt modelId="{320FDFBC-0770-49FC-8157-922B89158C99}" cxnId="{8CE31502-6083-4AA2-B04D-7CDA62BECAA2}" type="parTrans">
      <dgm:prSet/>
      <dgm:spPr/>
      <dgm:t>
        <a:bodyPr/>
        <a:lstStyle/>
        <a:p>
          <a:endParaRPr lang="zh-CN" altLang="en-US">
            <a:latin typeface="微软雅黑" panose="020B0503020204020204" charset="-122"/>
            <a:ea typeface="微软雅黑" panose="020B0503020204020204" charset="-122"/>
          </a:endParaRPr>
        </a:p>
      </dgm:t>
    </dgm:pt>
    <dgm:pt modelId="{E77B0062-4F39-4373-BFE7-94A3BEE40907}" cxnId="{8CE31502-6083-4AA2-B04D-7CDA62BECAA2}" type="sibTrans">
      <dgm:prSet/>
      <dgm:spPr/>
      <dgm:t>
        <a:bodyPr/>
        <a:lstStyle/>
        <a:p>
          <a:endParaRPr lang="zh-CN" altLang="en-US">
            <a:latin typeface="微软雅黑" panose="020B0503020204020204" charset="-122"/>
            <a:ea typeface="微软雅黑" panose="020B0503020204020204" charset="-122"/>
          </a:endParaRPr>
        </a:p>
      </dgm:t>
    </dgm:pt>
    <dgm:pt modelId="{1FEC0FB2-E239-497B-92A7-2EAD234AA82C}">
      <dgm:prSet phldr="0" custT="1"/>
      <dgm:spPr/>
      <dgm:t>
        <a:bodyPr vert="horz" wrap="square"/>
        <a:p>
          <a:pPr>
            <a:lnSpc>
              <a:spcPct val="100000"/>
            </a:lnSpc>
            <a:spcBef>
              <a:spcPct val="0"/>
            </a:spcBef>
            <a:spcAft>
              <a:spcPct val="35000"/>
            </a:spcAft>
          </a:pPr>
          <a:r>
            <a:rPr lang="zh-CN" altLang="en-US" sz="1400">
              <a:latin typeface="微软雅黑" panose="020B0503020204020204" charset="-122"/>
              <a:ea typeface="微软雅黑" panose="020B0503020204020204" charset="-122"/>
            </a:rPr>
            <a:t>居民服务、修理和其他服务业</a:t>
          </a:r>
          <a:r>
            <a:rPr lang="zh-CN" altLang="en-US" sz="1400">
              <a:latin typeface="微软雅黑" panose="020B0503020204020204" charset="-122"/>
              <a:ea typeface="微软雅黑" panose="020B0503020204020204" charset="-122"/>
            </a:rPr>
            <a:t/>
          </a:r>
          <a:endParaRPr lang="zh-CN" altLang="en-US" sz="1400">
            <a:latin typeface="微软雅黑" panose="020B0503020204020204" charset="-122"/>
            <a:ea typeface="微软雅黑" panose="020B0503020204020204" charset="-122"/>
          </a:endParaRPr>
        </a:p>
      </dgm:t>
    </dgm:pt>
    <dgm:pt modelId="{4C0F9FF8-AEDF-477B-9C63-99BC6E06525D}" cxnId="{44483291-D4C3-4CA4-8D37-FC1E2AD5C14B}" type="parTrans">
      <dgm:prSet/>
      <dgm:spPr/>
      <dgm:t>
        <a:bodyPr/>
        <a:lstStyle/>
        <a:p>
          <a:endParaRPr lang="zh-CN" altLang="en-US">
            <a:latin typeface="微软雅黑" panose="020B0503020204020204" charset="-122"/>
            <a:ea typeface="微软雅黑" panose="020B0503020204020204" charset="-122"/>
          </a:endParaRPr>
        </a:p>
      </dgm:t>
    </dgm:pt>
    <dgm:pt modelId="{83607647-B3D7-47F4-A092-AAA887124946}" cxnId="{44483291-D4C3-4CA4-8D37-FC1E2AD5C14B}" type="sibTrans">
      <dgm:prSet/>
      <dgm:spPr/>
      <dgm:t>
        <a:bodyPr/>
        <a:lstStyle/>
        <a:p>
          <a:endParaRPr lang="zh-CN" altLang="en-US">
            <a:latin typeface="微软雅黑" panose="020B0503020204020204" charset="-122"/>
            <a:ea typeface="微软雅黑" panose="020B0503020204020204" charset="-122"/>
          </a:endParaRPr>
        </a:p>
      </dgm:t>
    </dgm:pt>
    <dgm:pt modelId="{58A360B9-AED7-47ED-B367-902C3A0F6438}">
      <dgm:prSet phldr="0" custT="1"/>
      <dgm:spPr/>
      <dgm:t>
        <a:bodyPr vert="horz" wrap="square"/>
        <a:p>
          <a:pPr>
            <a:lnSpc>
              <a:spcPct val="100000"/>
            </a:lnSpc>
            <a:spcBef>
              <a:spcPct val="0"/>
            </a:spcBef>
            <a:spcAft>
              <a:spcPct val="35000"/>
            </a:spcAft>
          </a:pPr>
          <a:r>
            <a:rPr lang="zh-CN" altLang="en-US" sz="2000">
              <a:latin typeface="微软雅黑" panose="020B0503020204020204" charset="-122"/>
              <a:ea typeface="微软雅黑" panose="020B0503020204020204" charset="-122"/>
            </a:rPr>
            <a:t>教育</a:t>
          </a:r>
          <a:r>
            <a:rPr lang="zh-CN" altLang="en-US" sz="2000">
              <a:latin typeface="微软雅黑" panose="020B0503020204020204" charset="-122"/>
              <a:ea typeface="微软雅黑" panose="020B0503020204020204" charset="-122"/>
            </a:rPr>
            <a:t/>
          </a:r>
          <a:endParaRPr lang="zh-CN" altLang="en-US" sz="2000">
            <a:latin typeface="微软雅黑" panose="020B0503020204020204" charset="-122"/>
            <a:ea typeface="微软雅黑" panose="020B0503020204020204" charset="-122"/>
          </a:endParaRPr>
        </a:p>
      </dgm:t>
    </dgm:pt>
    <dgm:pt modelId="{9BAEB381-D0BE-4178-98E5-4661DF99670F}" cxnId="{5847BA69-15E4-41F0-8ACB-B47D529C08FF}" type="parTrans">
      <dgm:prSet/>
      <dgm:spPr/>
      <dgm:t>
        <a:bodyPr/>
        <a:lstStyle/>
        <a:p>
          <a:endParaRPr lang="zh-CN" altLang="en-US">
            <a:latin typeface="微软雅黑" panose="020B0503020204020204" charset="-122"/>
            <a:ea typeface="微软雅黑" panose="020B0503020204020204" charset="-122"/>
          </a:endParaRPr>
        </a:p>
      </dgm:t>
    </dgm:pt>
    <dgm:pt modelId="{DE2080D4-492E-42B4-AD95-0E9E68D0284B}" cxnId="{5847BA69-15E4-41F0-8ACB-B47D529C08FF}" type="sibTrans">
      <dgm:prSet/>
      <dgm:spPr/>
      <dgm:t>
        <a:bodyPr/>
        <a:lstStyle/>
        <a:p>
          <a:endParaRPr lang="zh-CN" altLang="en-US">
            <a:latin typeface="微软雅黑" panose="020B0503020204020204" charset="-122"/>
            <a:ea typeface="微软雅黑" panose="020B0503020204020204" charset="-122"/>
          </a:endParaRPr>
        </a:p>
      </dgm:t>
    </dgm:pt>
    <dgm:pt modelId="{6C948A23-EA3D-49D9-8B72-0AC6072ACD11}">
      <dgm:prSet phldr="0" custT="1"/>
      <dgm:spPr/>
      <dgm:t>
        <a:bodyPr vert="horz" wrap="square"/>
        <a:p>
          <a:pPr>
            <a:lnSpc>
              <a:spcPct val="100000"/>
            </a:lnSpc>
            <a:spcBef>
              <a:spcPct val="0"/>
            </a:spcBef>
            <a:spcAft>
              <a:spcPct val="35000"/>
            </a:spcAft>
          </a:pPr>
          <a:r>
            <a:rPr altLang="en-US" sz="1400"/>
            <a:t>卫生和社会工作</a:t>
          </a:r>
          <a:r>
            <a:rPr altLang="en-US" sz="1400"/>
            <a:t/>
          </a:r>
          <a:endParaRPr altLang="en-US" sz="1400"/>
        </a:p>
      </dgm:t>
    </dgm:pt>
    <dgm:pt modelId="{A26839DA-A736-4274-8FCC-CDD83BE0A192}" cxnId="{0DDE558D-B70B-4ABD-B078-F8C68E36EDC8}" type="parTrans">
      <dgm:prSet/>
      <dgm:spPr/>
    </dgm:pt>
    <dgm:pt modelId="{71931F18-D202-420F-B422-29A08C1A4C40}" cxnId="{0DDE558D-B70B-4ABD-B078-F8C68E36EDC8}" type="sibTrans">
      <dgm:prSet/>
      <dgm:spPr/>
    </dgm:pt>
    <dgm:pt modelId="{EBAE18E7-CA8C-4D70-9FED-5FE4EAC5B782}">
      <dgm:prSet phldr="0" custT="1"/>
      <dgm:spPr/>
      <dgm:t>
        <a:bodyPr vert="horz" wrap="square"/>
        <a:p>
          <a:pPr algn="l">
            <a:lnSpc>
              <a:spcPct val="100000"/>
            </a:lnSpc>
            <a:spcBef>
              <a:spcPct val="0"/>
            </a:spcBef>
            <a:spcAft>
              <a:spcPct val="35000"/>
            </a:spcAft>
          </a:pPr>
          <a:r>
            <a:rPr altLang="en-US" sz="1400"/>
            <a:t>文化、体育和娱乐业</a:t>
          </a:r>
          <a:r>
            <a:rPr altLang="en-US" sz="1400"/>
            <a:t/>
          </a:r>
          <a:endParaRPr altLang="en-US" sz="1400"/>
        </a:p>
      </dgm:t>
    </dgm:pt>
    <dgm:pt modelId="{950C38D4-EEB8-41B9-93B7-3CC8BBBD0270}" cxnId="{3812C28F-6747-4B8C-8166-06AD5A0F3771}" type="parTrans">
      <dgm:prSet/>
      <dgm:spPr/>
    </dgm:pt>
    <dgm:pt modelId="{D86F877D-2D4C-4706-A6E9-407B199BE515}" cxnId="{3812C28F-6747-4B8C-8166-06AD5A0F3771}" type="sibTrans">
      <dgm:prSet/>
      <dgm:spPr/>
    </dgm:pt>
    <dgm:pt modelId="{86BB820F-B1E6-4CDF-9496-535469CF8C14}" type="pres">
      <dgm:prSet presAssocID="{70C1988A-0096-4D29-A493-F430EA029098}" presName="Name0" presStyleCnt="0">
        <dgm:presLayoutVars>
          <dgm:chPref val="1"/>
          <dgm:dir/>
          <dgm:animOne val="branch"/>
          <dgm:animLvl val="lvl"/>
          <dgm:resizeHandles val="exact"/>
        </dgm:presLayoutVars>
      </dgm:prSet>
      <dgm:spPr/>
    </dgm:pt>
    <dgm:pt modelId="{6BEAC4E2-3A02-4459-B2EF-27AF20DDDC00}" type="pres">
      <dgm:prSet presAssocID="{59E98E78-D3B4-4C26-904C-673187212322}" presName="root1" presStyleCnt="0"/>
      <dgm:spPr/>
    </dgm:pt>
    <dgm:pt modelId="{61938C0B-D36D-4565-9F78-0BD27DFE2E21}" type="pres">
      <dgm:prSet presAssocID="{59E98E78-D3B4-4C26-904C-673187212322}" presName="LevelOneTextNode" presStyleLbl="node0" presStyleIdx="0" presStyleCnt="1" custScaleX="125069" custScaleY="114143" custLinFactNeighborX="-66237" custLinFactNeighborY="-1">
        <dgm:presLayoutVars>
          <dgm:chPref val="3"/>
        </dgm:presLayoutVars>
      </dgm:prSet>
      <dgm:spPr/>
    </dgm:pt>
    <dgm:pt modelId="{A2B8FF4E-9B9E-40F4-B9F1-CC7EFECB3BB6}" type="pres">
      <dgm:prSet presAssocID="{59E98E78-D3B4-4C26-904C-673187212322}" presName="level2hierChild" presStyleCnt="0"/>
      <dgm:spPr/>
    </dgm:pt>
    <dgm:pt modelId="{B0B28A0A-D107-4E62-A783-4B3189B9E5F7}" type="pres">
      <dgm:prSet presAssocID="{B3433FB1-7E1C-4753-8271-51802E6780DE}" presName="conn2-1" presStyleLbl="parChTrans1D2" presStyleIdx="0" presStyleCnt="7"/>
      <dgm:spPr/>
    </dgm:pt>
    <dgm:pt modelId="{C38E4F26-D943-4DB3-A47C-1E2EF3719EE6}" type="pres">
      <dgm:prSet presAssocID="{B3433FB1-7E1C-4753-8271-51802E6780DE}" presName="connTx" presStyleCnt="0"/>
      <dgm:spPr/>
    </dgm:pt>
    <dgm:pt modelId="{A88E28D8-281F-4692-BAD3-99BF505CC75C}" type="pres">
      <dgm:prSet presAssocID="{3D4AA810-60CF-464E-8486-DB1B4A0B3C05}" presName="root2" presStyleCnt="0"/>
      <dgm:spPr/>
    </dgm:pt>
    <dgm:pt modelId="{79D17630-4A29-41F8-BD4A-A34C013ECA8C}" type="pres">
      <dgm:prSet presAssocID="{3D4AA810-60CF-464E-8486-DB1B4A0B3C05}" presName="LevelTwoTextNode" presStyleLbl="node2" presStyleIdx="0" presStyleCnt="7" custScaleX="175262">
        <dgm:presLayoutVars>
          <dgm:chPref val="3"/>
        </dgm:presLayoutVars>
      </dgm:prSet>
      <dgm:spPr/>
    </dgm:pt>
    <dgm:pt modelId="{E67EA4C2-ABE4-4E9D-962F-2C1615FFE209}" type="pres">
      <dgm:prSet presAssocID="{3D4AA810-60CF-464E-8486-DB1B4A0B3C05}" presName="level3hierChild" presStyleCnt="0"/>
      <dgm:spPr/>
    </dgm:pt>
    <dgm:pt modelId="{51B9B4EF-64AA-46EC-BEEB-57558BA5F867}" type="pres">
      <dgm:prSet presAssocID="{78F27FE0-8654-4CFA-8D42-3A7816A58684}" presName="conn2-1" presStyleLbl="parChTrans1D2" presStyleIdx="1" presStyleCnt="7"/>
      <dgm:spPr/>
    </dgm:pt>
    <dgm:pt modelId="{26B70E0B-C212-412D-A348-1A8633760155}" type="pres">
      <dgm:prSet presAssocID="{78F27FE0-8654-4CFA-8D42-3A7816A58684}" presName="connTx" presStyleCnt="0"/>
      <dgm:spPr/>
    </dgm:pt>
    <dgm:pt modelId="{568AE323-07D5-46DD-A7B7-EDBDA5BD9B75}" type="pres">
      <dgm:prSet presAssocID="{0C662E15-D4DE-4C23-B6F6-4881E7156E9A}" presName="root2" presStyleCnt="0"/>
      <dgm:spPr/>
    </dgm:pt>
    <dgm:pt modelId="{827C688F-5F9E-4F04-B418-65082F44121D}" type="pres">
      <dgm:prSet presAssocID="{0C662E15-D4DE-4C23-B6F6-4881E7156E9A}" presName="LevelTwoTextNode" presStyleLbl="node2" presStyleIdx="1" presStyleCnt="7" custScaleX="175262">
        <dgm:presLayoutVars>
          <dgm:chPref val="3"/>
        </dgm:presLayoutVars>
      </dgm:prSet>
      <dgm:spPr/>
    </dgm:pt>
    <dgm:pt modelId="{B9179444-1F21-4650-8507-67D5B2A1E35C}" type="pres">
      <dgm:prSet presAssocID="{0C662E15-D4DE-4C23-B6F6-4881E7156E9A}" presName="level3hierChild" presStyleCnt="0"/>
      <dgm:spPr/>
    </dgm:pt>
    <dgm:pt modelId="{F65C9379-6BF8-4CCB-8FD4-D524B783BF1B}" type="pres">
      <dgm:prSet presAssocID="{320FDFBC-0770-49FC-8157-922B89158C99}" presName="conn2-1" presStyleLbl="parChTrans1D2" presStyleIdx="2" presStyleCnt="7"/>
      <dgm:spPr/>
    </dgm:pt>
    <dgm:pt modelId="{4C83000D-6B7B-4AEB-A1B7-7E9EB3B3CE73}" type="pres">
      <dgm:prSet presAssocID="{320FDFBC-0770-49FC-8157-922B89158C99}" presName="connTx" presStyleCnt="0"/>
      <dgm:spPr/>
    </dgm:pt>
    <dgm:pt modelId="{8432AFD1-DE25-416E-88EC-9EF75597FB51}" type="pres">
      <dgm:prSet presAssocID="{688B7609-3FEC-47C6-9177-CBCD5FC6A1F0}" presName="root2" presStyleCnt="0"/>
      <dgm:spPr/>
    </dgm:pt>
    <dgm:pt modelId="{6D9FDB0F-5382-4B86-A34E-C018E8280DC1}" type="pres">
      <dgm:prSet presAssocID="{688B7609-3FEC-47C6-9177-CBCD5FC6A1F0}" presName="LevelTwoTextNode" presStyleLbl="node2" presStyleIdx="2" presStyleCnt="7" custScaleX="175262">
        <dgm:presLayoutVars>
          <dgm:chPref val="3"/>
        </dgm:presLayoutVars>
      </dgm:prSet>
      <dgm:spPr/>
    </dgm:pt>
    <dgm:pt modelId="{7A46C61C-6C97-4153-BF4B-19728251601E}" type="pres">
      <dgm:prSet presAssocID="{688B7609-3FEC-47C6-9177-CBCD5FC6A1F0}" presName="level3hierChild" presStyleCnt="0"/>
      <dgm:spPr/>
    </dgm:pt>
    <dgm:pt modelId="{2D73A08D-34FD-45D3-ADBA-189445085D49}" type="pres">
      <dgm:prSet presAssocID="{4C0F9FF8-AEDF-477B-9C63-99BC6E06525D}" presName="conn2-1" presStyleLbl="parChTrans1D2" presStyleIdx="3" presStyleCnt="7"/>
      <dgm:spPr/>
    </dgm:pt>
    <dgm:pt modelId="{51464DE6-4302-4316-9CD7-A22828444D14}" type="pres">
      <dgm:prSet presAssocID="{4C0F9FF8-AEDF-477B-9C63-99BC6E06525D}" presName="connTx" presStyleCnt="0"/>
      <dgm:spPr/>
    </dgm:pt>
    <dgm:pt modelId="{B8603109-3937-40CF-855B-1FDC71B75C53}" type="pres">
      <dgm:prSet presAssocID="{1FEC0FB2-E239-497B-92A7-2EAD234AA82C}" presName="root2" presStyleCnt="0"/>
      <dgm:spPr/>
    </dgm:pt>
    <dgm:pt modelId="{D1AEF927-7BE8-4AE2-807C-8BE7335E8907}" type="pres">
      <dgm:prSet presAssocID="{1FEC0FB2-E239-497B-92A7-2EAD234AA82C}" presName="LevelTwoTextNode" presStyleLbl="node2" presStyleIdx="3" presStyleCnt="7" custScaleX="175262">
        <dgm:presLayoutVars>
          <dgm:chPref val="3"/>
        </dgm:presLayoutVars>
      </dgm:prSet>
      <dgm:spPr/>
    </dgm:pt>
    <dgm:pt modelId="{BF89A814-31DF-41A1-9748-9789E2EC86AB}" type="pres">
      <dgm:prSet presAssocID="{1FEC0FB2-E239-497B-92A7-2EAD234AA82C}" presName="level3hierChild" presStyleCnt="0"/>
      <dgm:spPr/>
    </dgm:pt>
    <dgm:pt modelId="{FA0AE690-60B6-4BF7-8224-D87CE10F327E}" type="pres">
      <dgm:prSet presAssocID="{9BAEB381-D0BE-4178-98E5-4661DF99670F}" presName="conn2-1" presStyleLbl="parChTrans1D2" presStyleIdx="4" presStyleCnt="7"/>
      <dgm:spPr/>
    </dgm:pt>
    <dgm:pt modelId="{E65C829C-FF68-4F38-BC2F-B9CFE02F3486}" type="pres">
      <dgm:prSet presAssocID="{9BAEB381-D0BE-4178-98E5-4661DF99670F}" presName="connTx" presStyleCnt="0"/>
      <dgm:spPr/>
    </dgm:pt>
    <dgm:pt modelId="{3EA336F3-B831-48A6-8565-15E4AF67611A}" type="pres">
      <dgm:prSet presAssocID="{58A360B9-AED7-47ED-B367-902C3A0F6438}" presName="root2" presStyleCnt="0"/>
      <dgm:spPr/>
    </dgm:pt>
    <dgm:pt modelId="{7C59E5F7-623A-46F6-AB8A-912E90AAB560}" type="pres">
      <dgm:prSet presAssocID="{58A360B9-AED7-47ED-B367-902C3A0F6438}" presName="LevelTwoTextNode" presStyleLbl="node2" presStyleIdx="4" presStyleCnt="7" custScaleX="175262">
        <dgm:presLayoutVars>
          <dgm:chPref val="3"/>
        </dgm:presLayoutVars>
      </dgm:prSet>
      <dgm:spPr/>
    </dgm:pt>
    <dgm:pt modelId="{290DCEA3-4C44-407C-AD1F-61CD6240A6DF}" type="pres">
      <dgm:prSet presAssocID="{58A360B9-AED7-47ED-B367-902C3A0F6438}" presName="level3hierChild" presStyleCnt="0"/>
      <dgm:spPr/>
    </dgm:pt>
    <dgm:pt modelId="{24912034-C8A0-46C3-B5B1-C23C0C9FDEE8}" type="pres">
      <dgm:prSet presAssocID="{A26839DA-A736-4274-8FCC-CDD83BE0A192}" presName="conn2-1" presStyleLbl="parChTrans1D2" presStyleIdx="5" presStyleCnt="7"/>
      <dgm:spPr/>
    </dgm:pt>
    <dgm:pt modelId="{CF3A798D-3362-4D78-A576-0DD15A2B1F46}" type="pres">
      <dgm:prSet presAssocID="{A26839DA-A736-4274-8FCC-CDD83BE0A192}" presName="connTx" presStyleCnt="0"/>
      <dgm:spPr/>
    </dgm:pt>
    <dgm:pt modelId="{45B58779-4571-45BF-9340-629E4B6B5287}" type="pres">
      <dgm:prSet presAssocID="{6C948A23-EA3D-49D9-8B72-0AC6072ACD11}" presName="root2" presStyleCnt="0"/>
      <dgm:spPr/>
    </dgm:pt>
    <dgm:pt modelId="{A8FB8B12-6AE9-4640-95E9-8070BD509E98}" type="pres">
      <dgm:prSet presAssocID="{6C948A23-EA3D-49D9-8B72-0AC6072ACD11}" presName="LevelTwoTextNode" presStyleLbl="node2" presStyleIdx="5" presStyleCnt="7">
        <dgm:presLayoutVars>
          <dgm:chPref val="3"/>
        </dgm:presLayoutVars>
      </dgm:prSet>
      <dgm:spPr/>
    </dgm:pt>
    <dgm:pt modelId="{7AE94230-1787-418D-A5A5-CB3E35F4E548}" type="pres">
      <dgm:prSet presAssocID="{6C948A23-EA3D-49D9-8B72-0AC6072ACD11}" presName="level3hierChild" presStyleCnt="0"/>
      <dgm:spPr/>
    </dgm:pt>
    <dgm:pt modelId="{52C0B65E-4006-46BA-9280-1FE5EEC1FA36}" type="pres">
      <dgm:prSet presAssocID="{950C38D4-EEB8-41B9-93B7-3CC8BBBD0270}" presName="conn2-1" presStyleLbl="parChTrans1D2" presStyleIdx="6" presStyleCnt="7"/>
      <dgm:spPr/>
    </dgm:pt>
    <dgm:pt modelId="{7E873CFB-760C-45C7-8CC8-BD0AC314E076}" type="pres">
      <dgm:prSet presAssocID="{950C38D4-EEB8-41B9-93B7-3CC8BBBD0270}" presName="connTx" presStyleCnt="0"/>
      <dgm:spPr/>
    </dgm:pt>
    <dgm:pt modelId="{81064932-B5E9-4866-A5CC-D9C791E80265}" type="pres">
      <dgm:prSet presAssocID="{EBAE18E7-CA8C-4D70-9FED-5FE4EAC5B782}" presName="root2" presStyleCnt="0"/>
      <dgm:spPr/>
    </dgm:pt>
    <dgm:pt modelId="{2E9805ED-F8A5-445F-9938-C2FEEBECBD8A}" type="pres">
      <dgm:prSet presAssocID="{EBAE18E7-CA8C-4D70-9FED-5FE4EAC5B782}" presName="LevelTwoTextNode" presStyleLbl="node2" presStyleIdx="6" presStyleCnt="7">
        <dgm:presLayoutVars>
          <dgm:chPref val="3"/>
        </dgm:presLayoutVars>
      </dgm:prSet>
      <dgm:spPr/>
    </dgm:pt>
    <dgm:pt modelId="{D300A8C2-943B-4A8B-8CD8-F994449DAC65}" type="pres">
      <dgm:prSet presAssocID="{EBAE18E7-CA8C-4D70-9FED-5FE4EAC5B782}" presName="level3hierChild" presStyleCnt="0"/>
      <dgm:spPr/>
    </dgm:pt>
  </dgm:ptLst>
  <dgm:cxnLst>
    <dgm:cxn modelId="{E8FB0D61-08C1-4337-9A2B-20CF1ABDC686}" srcId="{70C1988A-0096-4D29-A493-F430EA029098}" destId="{59E98E78-D3B4-4C26-904C-673187212322}" srcOrd="0" destOrd="0" parTransId="{263D3CA4-36B7-4D71-AA9A-9C7E900B385E}" sibTransId="{31843035-9CE4-40FE-A12D-8A215630F370}"/>
    <dgm:cxn modelId="{163089EE-70BC-4C15-B29D-71B3D6D7612D}" srcId="{59E98E78-D3B4-4C26-904C-673187212322}" destId="{3D4AA810-60CF-464E-8486-DB1B4A0B3C05}" srcOrd="0" destOrd="0" parTransId="{B3433FB1-7E1C-4753-8271-51802E6780DE}" sibTransId="{1FC916CF-2B10-4056-9658-CEB1A338D7D3}"/>
    <dgm:cxn modelId="{DE950253-6476-45CA-9D77-8588D701E5C9}" srcId="{59E98E78-D3B4-4C26-904C-673187212322}" destId="{0C662E15-D4DE-4C23-B6F6-4881E7156E9A}" srcOrd="1" destOrd="0" parTransId="{78F27FE0-8654-4CFA-8D42-3A7816A58684}" sibTransId="{9C294AA9-F9DA-4AB5-95F1-9AA9AE489264}"/>
    <dgm:cxn modelId="{8CE31502-6083-4AA2-B04D-7CDA62BECAA2}" srcId="{59E98E78-D3B4-4C26-904C-673187212322}" destId="{688B7609-3FEC-47C6-9177-CBCD5FC6A1F0}" srcOrd="2" destOrd="0" parTransId="{320FDFBC-0770-49FC-8157-922B89158C99}" sibTransId="{E77B0062-4F39-4373-BFE7-94A3BEE40907}"/>
    <dgm:cxn modelId="{44483291-D4C3-4CA4-8D37-FC1E2AD5C14B}" srcId="{59E98E78-D3B4-4C26-904C-673187212322}" destId="{1FEC0FB2-E239-497B-92A7-2EAD234AA82C}" srcOrd="3" destOrd="0" parTransId="{4C0F9FF8-AEDF-477B-9C63-99BC6E06525D}" sibTransId="{83607647-B3D7-47F4-A092-AAA887124946}"/>
    <dgm:cxn modelId="{5847BA69-15E4-41F0-8ACB-B47D529C08FF}" srcId="{59E98E78-D3B4-4C26-904C-673187212322}" destId="{58A360B9-AED7-47ED-B367-902C3A0F6438}" srcOrd="4" destOrd="0" parTransId="{9BAEB381-D0BE-4178-98E5-4661DF99670F}" sibTransId="{DE2080D4-492E-42B4-AD95-0E9E68D0284B}"/>
    <dgm:cxn modelId="{0DDE558D-B70B-4ABD-B078-F8C68E36EDC8}" srcId="{59E98E78-D3B4-4C26-904C-673187212322}" destId="{6C948A23-EA3D-49D9-8B72-0AC6072ACD11}" srcOrd="5" destOrd="0" parTransId="{A26839DA-A736-4274-8FCC-CDD83BE0A192}" sibTransId="{71931F18-D202-420F-B422-29A08C1A4C40}"/>
    <dgm:cxn modelId="{3812C28F-6747-4B8C-8166-06AD5A0F3771}" srcId="{59E98E78-D3B4-4C26-904C-673187212322}" destId="{EBAE18E7-CA8C-4D70-9FED-5FE4EAC5B782}" srcOrd="6" destOrd="0" parTransId="{950C38D4-EEB8-41B9-93B7-3CC8BBBD0270}" sibTransId="{D86F877D-2D4C-4706-A6E9-407B199BE515}"/>
    <dgm:cxn modelId="{B4F182EB-9346-424B-AF6C-C683F5001880}" type="presOf" srcId="{70C1988A-0096-4D29-A493-F430EA029098}" destId="{86BB820F-B1E6-4CDF-9496-535469CF8C14}" srcOrd="0" destOrd="0" presId="urn:microsoft.com/office/officeart/2008/layout/HorizontalMultiLevelHierarchy#1"/>
    <dgm:cxn modelId="{DE4C2877-D5C2-449D-A385-C60C1885ABDE}" type="presParOf" srcId="{86BB820F-B1E6-4CDF-9496-535469CF8C14}" destId="{6BEAC4E2-3A02-4459-B2EF-27AF20DDDC00}" srcOrd="0" destOrd="0" presId="urn:microsoft.com/office/officeart/2008/layout/HorizontalMultiLevelHierarchy#1"/>
    <dgm:cxn modelId="{24FABB0D-F035-4751-A967-A3E3A4C27C1A}" type="presParOf" srcId="{6BEAC4E2-3A02-4459-B2EF-27AF20DDDC00}" destId="{61938C0B-D36D-4565-9F78-0BD27DFE2E21}" srcOrd="0" destOrd="0" presId="urn:microsoft.com/office/officeart/2008/layout/HorizontalMultiLevelHierarchy#1"/>
    <dgm:cxn modelId="{8DA3ECC7-22F1-4767-8A54-FFA3B303C41F}" type="presOf" srcId="{59E98E78-D3B4-4C26-904C-673187212322}" destId="{61938C0B-D36D-4565-9F78-0BD27DFE2E21}" srcOrd="0" destOrd="0" presId="urn:microsoft.com/office/officeart/2008/layout/HorizontalMultiLevelHierarchy#1"/>
    <dgm:cxn modelId="{1E7772E1-1DE6-41CB-B92B-F908E845E1EC}" type="presParOf" srcId="{6BEAC4E2-3A02-4459-B2EF-27AF20DDDC00}" destId="{A2B8FF4E-9B9E-40F4-B9F1-CC7EFECB3BB6}" srcOrd="1" destOrd="0" presId="urn:microsoft.com/office/officeart/2008/layout/HorizontalMultiLevelHierarchy#1"/>
    <dgm:cxn modelId="{180C7E88-F6F6-4268-A2DA-610F67BE0676}" type="presParOf" srcId="{A2B8FF4E-9B9E-40F4-B9F1-CC7EFECB3BB6}" destId="{B0B28A0A-D107-4E62-A783-4B3189B9E5F7}" srcOrd="0" destOrd="1" presId="urn:microsoft.com/office/officeart/2008/layout/HorizontalMultiLevelHierarchy#1"/>
    <dgm:cxn modelId="{F63414A6-5BA5-4F2A-A268-D04189626D8A}" type="presOf" srcId="{B3433FB1-7E1C-4753-8271-51802E6780DE}" destId="{B0B28A0A-D107-4E62-A783-4B3189B9E5F7}" srcOrd="0" destOrd="0" presId="urn:microsoft.com/office/officeart/2008/layout/HorizontalMultiLevelHierarchy#1"/>
    <dgm:cxn modelId="{D441DBCA-4407-4822-986A-DE464A2847B6}" type="presParOf" srcId="{B0B28A0A-D107-4E62-A783-4B3189B9E5F7}" destId="{C38E4F26-D943-4DB3-A47C-1E2EF3719EE6}" srcOrd="0" destOrd="0" presId="urn:microsoft.com/office/officeart/2008/layout/HorizontalMultiLevelHierarchy#1"/>
    <dgm:cxn modelId="{21774032-7BC3-459C-850A-69E5AAC95346}" type="presOf" srcId="{B3433FB1-7E1C-4753-8271-51802E6780DE}" destId="{C38E4F26-D943-4DB3-A47C-1E2EF3719EE6}" srcOrd="1" destOrd="0" presId="urn:microsoft.com/office/officeart/2008/layout/HorizontalMultiLevelHierarchy#1"/>
    <dgm:cxn modelId="{DC0AFA8C-B011-4A07-BF6E-4E72F78C4563}" type="presParOf" srcId="{A2B8FF4E-9B9E-40F4-B9F1-CC7EFECB3BB6}" destId="{A88E28D8-281F-4692-BAD3-99BF505CC75C}" srcOrd="1" destOrd="1" presId="urn:microsoft.com/office/officeart/2008/layout/HorizontalMultiLevelHierarchy#1"/>
    <dgm:cxn modelId="{C20A2E62-D561-4C55-856A-D54185C0CCBF}" type="presParOf" srcId="{A88E28D8-281F-4692-BAD3-99BF505CC75C}" destId="{79D17630-4A29-41F8-BD4A-A34C013ECA8C}" srcOrd="0" destOrd="1" presId="urn:microsoft.com/office/officeart/2008/layout/HorizontalMultiLevelHierarchy#1"/>
    <dgm:cxn modelId="{87027AAB-3179-467C-B86B-D5C5ED9E1FCD}" type="presOf" srcId="{3D4AA810-60CF-464E-8486-DB1B4A0B3C05}" destId="{79D17630-4A29-41F8-BD4A-A34C013ECA8C}" srcOrd="0" destOrd="0" presId="urn:microsoft.com/office/officeart/2008/layout/HorizontalMultiLevelHierarchy#1"/>
    <dgm:cxn modelId="{D28F5E21-FFCF-4AE0-9793-A7D8F991F405}" type="presParOf" srcId="{A88E28D8-281F-4692-BAD3-99BF505CC75C}" destId="{E67EA4C2-ABE4-4E9D-962F-2C1615FFE209}" srcOrd="1" destOrd="1" presId="urn:microsoft.com/office/officeart/2008/layout/HorizontalMultiLevelHierarchy#1"/>
    <dgm:cxn modelId="{FEDEE9B4-DC16-4B9F-8C15-C2746BC9D325}" type="presParOf" srcId="{A2B8FF4E-9B9E-40F4-B9F1-CC7EFECB3BB6}" destId="{51B9B4EF-64AA-46EC-BEEB-57558BA5F867}" srcOrd="2" destOrd="1" presId="urn:microsoft.com/office/officeart/2008/layout/HorizontalMultiLevelHierarchy#1"/>
    <dgm:cxn modelId="{D1A6E6EE-76D1-43D4-9D08-796E2C94C806}" type="presOf" srcId="{78F27FE0-8654-4CFA-8D42-3A7816A58684}" destId="{51B9B4EF-64AA-46EC-BEEB-57558BA5F867}" srcOrd="0" destOrd="0" presId="urn:microsoft.com/office/officeart/2008/layout/HorizontalMultiLevelHierarchy#1"/>
    <dgm:cxn modelId="{1D9B96E1-C725-471B-8729-D33EB514B8DB}" type="presParOf" srcId="{51B9B4EF-64AA-46EC-BEEB-57558BA5F867}" destId="{26B70E0B-C212-412D-A348-1A8633760155}" srcOrd="0" destOrd="2" presId="urn:microsoft.com/office/officeart/2008/layout/HorizontalMultiLevelHierarchy#1"/>
    <dgm:cxn modelId="{89931B99-65BC-4C83-BFB7-15900046FCA2}" type="presOf" srcId="{78F27FE0-8654-4CFA-8D42-3A7816A58684}" destId="{26B70E0B-C212-412D-A348-1A8633760155}" srcOrd="1" destOrd="0" presId="urn:microsoft.com/office/officeart/2008/layout/HorizontalMultiLevelHierarchy#1"/>
    <dgm:cxn modelId="{B1AEF685-6AB4-4C6F-AD83-06B5917AAE4D}" type="presParOf" srcId="{A2B8FF4E-9B9E-40F4-B9F1-CC7EFECB3BB6}" destId="{568AE323-07D5-46DD-A7B7-EDBDA5BD9B75}" srcOrd="3" destOrd="1" presId="urn:microsoft.com/office/officeart/2008/layout/HorizontalMultiLevelHierarchy#1"/>
    <dgm:cxn modelId="{412DD6CD-5BCC-4B0B-A4C5-AD3E2AA7F6B7}" type="presParOf" srcId="{568AE323-07D5-46DD-A7B7-EDBDA5BD9B75}" destId="{827C688F-5F9E-4F04-B418-65082F44121D}" srcOrd="0" destOrd="3" presId="urn:microsoft.com/office/officeart/2008/layout/HorizontalMultiLevelHierarchy#1"/>
    <dgm:cxn modelId="{F94EF5B6-C0C1-4E24-986B-C80330B85D68}" type="presOf" srcId="{0C662E15-D4DE-4C23-B6F6-4881E7156E9A}" destId="{827C688F-5F9E-4F04-B418-65082F44121D}" srcOrd="0" destOrd="0" presId="urn:microsoft.com/office/officeart/2008/layout/HorizontalMultiLevelHierarchy#1"/>
    <dgm:cxn modelId="{E5DA59A7-0AA4-4D35-A888-571318380E2C}" type="presParOf" srcId="{568AE323-07D5-46DD-A7B7-EDBDA5BD9B75}" destId="{B9179444-1F21-4650-8507-67D5B2A1E35C}" srcOrd="1" destOrd="3" presId="urn:microsoft.com/office/officeart/2008/layout/HorizontalMultiLevelHierarchy#1"/>
    <dgm:cxn modelId="{30F95DDA-5DD9-4EBF-AB88-3ECC36EA0D0A}" type="presParOf" srcId="{A2B8FF4E-9B9E-40F4-B9F1-CC7EFECB3BB6}" destId="{F65C9379-6BF8-4CCB-8FD4-D524B783BF1B}" srcOrd="4" destOrd="1" presId="urn:microsoft.com/office/officeart/2008/layout/HorizontalMultiLevelHierarchy#1"/>
    <dgm:cxn modelId="{F60B50BA-CF98-4080-8EB3-C9CA9F7D4BCE}" type="presOf" srcId="{320FDFBC-0770-49FC-8157-922B89158C99}" destId="{F65C9379-6BF8-4CCB-8FD4-D524B783BF1B}" srcOrd="0" destOrd="0" presId="urn:microsoft.com/office/officeart/2008/layout/HorizontalMultiLevelHierarchy#1"/>
    <dgm:cxn modelId="{82B35464-3932-467C-A286-685C1BBD629F}" type="presParOf" srcId="{F65C9379-6BF8-4CCB-8FD4-D524B783BF1B}" destId="{4C83000D-6B7B-4AEB-A1B7-7E9EB3B3CE73}" srcOrd="0" destOrd="4" presId="urn:microsoft.com/office/officeart/2008/layout/HorizontalMultiLevelHierarchy#1"/>
    <dgm:cxn modelId="{02E3ABDA-F5B3-4E3C-91C7-89B9F5294035}" type="presOf" srcId="{320FDFBC-0770-49FC-8157-922B89158C99}" destId="{4C83000D-6B7B-4AEB-A1B7-7E9EB3B3CE73}" srcOrd="1" destOrd="0" presId="urn:microsoft.com/office/officeart/2008/layout/HorizontalMultiLevelHierarchy#1"/>
    <dgm:cxn modelId="{F6A468C8-C666-4034-9FC3-2BF5BC1AA1CF}" type="presParOf" srcId="{A2B8FF4E-9B9E-40F4-B9F1-CC7EFECB3BB6}" destId="{8432AFD1-DE25-416E-88EC-9EF75597FB51}" srcOrd="5" destOrd="1" presId="urn:microsoft.com/office/officeart/2008/layout/HorizontalMultiLevelHierarchy#1"/>
    <dgm:cxn modelId="{4D9270EE-B6EB-4A42-A259-CD80ABBC12CE}" type="presParOf" srcId="{8432AFD1-DE25-416E-88EC-9EF75597FB51}" destId="{6D9FDB0F-5382-4B86-A34E-C018E8280DC1}" srcOrd="0" destOrd="5" presId="urn:microsoft.com/office/officeart/2008/layout/HorizontalMultiLevelHierarchy#1"/>
    <dgm:cxn modelId="{E5286806-A670-4AFE-8E44-7C7660E5B414}" type="presOf" srcId="{688B7609-3FEC-47C6-9177-CBCD5FC6A1F0}" destId="{6D9FDB0F-5382-4B86-A34E-C018E8280DC1}" srcOrd="0" destOrd="0" presId="urn:microsoft.com/office/officeart/2008/layout/HorizontalMultiLevelHierarchy#1"/>
    <dgm:cxn modelId="{729BB6AF-91A0-4A4B-AB5C-F8989EC07867}" type="presParOf" srcId="{8432AFD1-DE25-416E-88EC-9EF75597FB51}" destId="{7A46C61C-6C97-4153-BF4B-19728251601E}" srcOrd="1" destOrd="5" presId="urn:microsoft.com/office/officeart/2008/layout/HorizontalMultiLevelHierarchy#1"/>
    <dgm:cxn modelId="{780E2FDD-48F1-4377-8ED6-4820F0EBF260}" type="presParOf" srcId="{A2B8FF4E-9B9E-40F4-B9F1-CC7EFECB3BB6}" destId="{2D73A08D-34FD-45D3-ADBA-189445085D49}" srcOrd="6" destOrd="1" presId="urn:microsoft.com/office/officeart/2008/layout/HorizontalMultiLevelHierarchy#1"/>
    <dgm:cxn modelId="{52AC9758-3609-494C-9604-6EBE7E105AC4}" type="presOf" srcId="{4C0F9FF8-AEDF-477B-9C63-99BC6E06525D}" destId="{2D73A08D-34FD-45D3-ADBA-189445085D49}" srcOrd="0" destOrd="0" presId="urn:microsoft.com/office/officeart/2008/layout/HorizontalMultiLevelHierarchy#1"/>
    <dgm:cxn modelId="{58E397BF-C1AD-465E-ADDA-83C196839F35}" type="presParOf" srcId="{2D73A08D-34FD-45D3-ADBA-189445085D49}" destId="{51464DE6-4302-4316-9CD7-A22828444D14}" srcOrd="0" destOrd="6" presId="urn:microsoft.com/office/officeart/2008/layout/HorizontalMultiLevelHierarchy#1"/>
    <dgm:cxn modelId="{AFBE2E95-5B6E-45AA-90D8-002151E9D2B1}" type="presOf" srcId="{4C0F9FF8-AEDF-477B-9C63-99BC6E06525D}" destId="{51464DE6-4302-4316-9CD7-A22828444D14}" srcOrd="1" destOrd="0" presId="urn:microsoft.com/office/officeart/2008/layout/HorizontalMultiLevelHierarchy#1"/>
    <dgm:cxn modelId="{C72D9944-7B77-40BB-87F5-6F02193A8A64}" type="presParOf" srcId="{A2B8FF4E-9B9E-40F4-B9F1-CC7EFECB3BB6}" destId="{B8603109-3937-40CF-855B-1FDC71B75C53}" srcOrd="7" destOrd="1" presId="urn:microsoft.com/office/officeart/2008/layout/HorizontalMultiLevelHierarchy#1"/>
    <dgm:cxn modelId="{C317BC52-5D38-4BA1-A0A9-980A39103A94}" type="presParOf" srcId="{B8603109-3937-40CF-855B-1FDC71B75C53}" destId="{D1AEF927-7BE8-4AE2-807C-8BE7335E8907}" srcOrd="0" destOrd="7" presId="urn:microsoft.com/office/officeart/2008/layout/HorizontalMultiLevelHierarchy#1"/>
    <dgm:cxn modelId="{4E004246-90F9-407D-9CE4-6D92F2A899F3}" type="presOf" srcId="{1FEC0FB2-E239-497B-92A7-2EAD234AA82C}" destId="{D1AEF927-7BE8-4AE2-807C-8BE7335E8907}" srcOrd="0" destOrd="0" presId="urn:microsoft.com/office/officeart/2008/layout/HorizontalMultiLevelHierarchy#1"/>
    <dgm:cxn modelId="{7AE4E68C-5B1B-43AB-B577-DB565D121F60}" type="presParOf" srcId="{B8603109-3937-40CF-855B-1FDC71B75C53}" destId="{BF89A814-31DF-41A1-9748-9789E2EC86AB}" srcOrd="1" destOrd="7" presId="urn:microsoft.com/office/officeart/2008/layout/HorizontalMultiLevelHierarchy#1"/>
    <dgm:cxn modelId="{34AA2F6B-BF70-4DAE-B286-218F38FA97A6}" type="presParOf" srcId="{A2B8FF4E-9B9E-40F4-B9F1-CC7EFECB3BB6}" destId="{FA0AE690-60B6-4BF7-8224-D87CE10F327E}" srcOrd="8" destOrd="1" presId="urn:microsoft.com/office/officeart/2008/layout/HorizontalMultiLevelHierarchy#1"/>
    <dgm:cxn modelId="{83454ED7-3EAA-42C0-B14E-E6347088FD61}" type="presOf" srcId="{9BAEB381-D0BE-4178-98E5-4661DF99670F}" destId="{FA0AE690-60B6-4BF7-8224-D87CE10F327E}" srcOrd="0" destOrd="0" presId="urn:microsoft.com/office/officeart/2008/layout/HorizontalMultiLevelHierarchy#1"/>
    <dgm:cxn modelId="{CE8E591F-90B5-4717-9444-CE1285DF46E6}" type="presParOf" srcId="{FA0AE690-60B6-4BF7-8224-D87CE10F327E}" destId="{E65C829C-FF68-4F38-BC2F-B9CFE02F3486}" srcOrd="0" destOrd="8" presId="urn:microsoft.com/office/officeart/2008/layout/HorizontalMultiLevelHierarchy#1"/>
    <dgm:cxn modelId="{A009860E-3705-468F-93EE-8295BD80E256}" type="presOf" srcId="{9BAEB381-D0BE-4178-98E5-4661DF99670F}" destId="{E65C829C-FF68-4F38-BC2F-B9CFE02F3486}" srcOrd="1" destOrd="0" presId="urn:microsoft.com/office/officeart/2008/layout/HorizontalMultiLevelHierarchy#1"/>
    <dgm:cxn modelId="{F810EC3B-64C9-40CC-8300-23CEC2BA5CBC}" type="presParOf" srcId="{A2B8FF4E-9B9E-40F4-B9F1-CC7EFECB3BB6}" destId="{3EA336F3-B831-48A6-8565-15E4AF67611A}" srcOrd="9" destOrd="1" presId="urn:microsoft.com/office/officeart/2008/layout/HorizontalMultiLevelHierarchy#1"/>
    <dgm:cxn modelId="{5FEDBD85-5B88-4C2C-B1AE-D284089A7BCC}" type="presParOf" srcId="{3EA336F3-B831-48A6-8565-15E4AF67611A}" destId="{7C59E5F7-623A-46F6-AB8A-912E90AAB560}" srcOrd="0" destOrd="9" presId="urn:microsoft.com/office/officeart/2008/layout/HorizontalMultiLevelHierarchy#1"/>
    <dgm:cxn modelId="{CE9B6EA9-D5C5-4B30-8FB0-D4CF32113312}" type="presOf" srcId="{58A360B9-AED7-47ED-B367-902C3A0F6438}" destId="{7C59E5F7-623A-46F6-AB8A-912E90AAB560}" srcOrd="0" destOrd="0" presId="urn:microsoft.com/office/officeart/2008/layout/HorizontalMultiLevelHierarchy#1"/>
    <dgm:cxn modelId="{C4697BA7-0AC2-4B54-A55A-8FAD55D2A53B}" type="presParOf" srcId="{3EA336F3-B831-48A6-8565-15E4AF67611A}" destId="{290DCEA3-4C44-407C-AD1F-61CD6240A6DF}" srcOrd="1" destOrd="9" presId="urn:microsoft.com/office/officeart/2008/layout/HorizontalMultiLevelHierarchy#1"/>
    <dgm:cxn modelId="{9F05E55E-8AA7-48BB-A18D-141CD9793E84}" type="presParOf" srcId="{A2B8FF4E-9B9E-40F4-B9F1-CC7EFECB3BB6}" destId="{24912034-C8A0-46C3-B5B1-C23C0C9FDEE8}" srcOrd="10" destOrd="1" presId="urn:microsoft.com/office/officeart/2008/layout/HorizontalMultiLevelHierarchy#1"/>
    <dgm:cxn modelId="{0C159B3E-6557-4EE1-A69A-E112591A70F4}" type="presOf" srcId="{A26839DA-A736-4274-8FCC-CDD83BE0A192}" destId="{24912034-C8A0-46C3-B5B1-C23C0C9FDEE8}" srcOrd="0" destOrd="0" presId="urn:microsoft.com/office/officeart/2008/layout/HorizontalMultiLevelHierarchy#1"/>
    <dgm:cxn modelId="{7280DA3D-6A9E-4EFF-B2DF-48D603175B7C}" type="presParOf" srcId="{24912034-C8A0-46C3-B5B1-C23C0C9FDEE8}" destId="{CF3A798D-3362-4D78-A576-0DD15A2B1F46}" srcOrd="0" destOrd="10" presId="urn:microsoft.com/office/officeart/2008/layout/HorizontalMultiLevelHierarchy#1"/>
    <dgm:cxn modelId="{F03890FB-2769-463B-969F-6033CAE355F5}" type="presOf" srcId="{A26839DA-A736-4274-8FCC-CDD83BE0A192}" destId="{CF3A798D-3362-4D78-A576-0DD15A2B1F46}" srcOrd="1" destOrd="0" presId="urn:microsoft.com/office/officeart/2008/layout/HorizontalMultiLevelHierarchy#1"/>
    <dgm:cxn modelId="{678A6241-6C44-4543-8D33-ADECF3C43CAC}" type="presParOf" srcId="{A2B8FF4E-9B9E-40F4-B9F1-CC7EFECB3BB6}" destId="{45B58779-4571-45BF-9340-629E4B6B5287}" srcOrd="11" destOrd="1" presId="urn:microsoft.com/office/officeart/2008/layout/HorizontalMultiLevelHierarchy#1"/>
    <dgm:cxn modelId="{C66BCF93-6E16-41C4-8872-6EE1E1FD2E11}" type="presParOf" srcId="{45B58779-4571-45BF-9340-629E4B6B5287}" destId="{A8FB8B12-6AE9-4640-95E9-8070BD509E98}" srcOrd="0" destOrd="11" presId="urn:microsoft.com/office/officeart/2008/layout/HorizontalMultiLevelHierarchy#1"/>
    <dgm:cxn modelId="{F480B221-D145-4E92-A27C-F353652A627A}" type="presOf" srcId="{6C948A23-EA3D-49D9-8B72-0AC6072ACD11}" destId="{A8FB8B12-6AE9-4640-95E9-8070BD509E98}" srcOrd="0" destOrd="0" presId="urn:microsoft.com/office/officeart/2008/layout/HorizontalMultiLevelHierarchy#1"/>
    <dgm:cxn modelId="{F7F98B2F-8EFD-4CB2-90FB-BFB99D3BD685}" type="presParOf" srcId="{45B58779-4571-45BF-9340-629E4B6B5287}" destId="{7AE94230-1787-418D-A5A5-CB3E35F4E548}" srcOrd="1" destOrd="11" presId="urn:microsoft.com/office/officeart/2008/layout/HorizontalMultiLevelHierarchy#1"/>
    <dgm:cxn modelId="{31075627-93CE-4E58-A9F4-640BCC43FC66}" type="presParOf" srcId="{A2B8FF4E-9B9E-40F4-B9F1-CC7EFECB3BB6}" destId="{52C0B65E-4006-46BA-9280-1FE5EEC1FA36}" srcOrd="12" destOrd="1" presId="urn:microsoft.com/office/officeart/2008/layout/HorizontalMultiLevelHierarchy#1"/>
    <dgm:cxn modelId="{DD212E1D-5512-43A0-B475-CC66B229B895}" type="presOf" srcId="{950C38D4-EEB8-41B9-93B7-3CC8BBBD0270}" destId="{52C0B65E-4006-46BA-9280-1FE5EEC1FA36}" srcOrd="0" destOrd="0" presId="urn:microsoft.com/office/officeart/2008/layout/HorizontalMultiLevelHierarchy#1"/>
    <dgm:cxn modelId="{44D1756F-82A3-4DFD-BDE5-94788B29947D}" type="presParOf" srcId="{52C0B65E-4006-46BA-9280-1FE5EEC1FA36}" destId="{7E873CFB-760C-45C7-8CC8-BD0AC314E076}" srcOrd="0" destOrd="12" presId="urn:microsoft.com/office/officeart/2008/layout/HorizontalMultiLevelHierarchy#1"/>
    <dgm:cxn modelId="{4906EC93-BCD8-422A-A9B0-8937CFDEBC7D}" type="presOf" srcId="{950C38D4-EEB8-41B9-93B7-3CC8BBBD0270}" destId="{7E873CFB-760C-45C7-8CC8-BD0AC314E076}" srcOrd="1" destOrd="0" presId="urn:microsoft.com/office/officeart/2008/layout/HorizontalMultiLevelHierarchy#1"/>
    <dgm:cxn modelId="{B8960226-6226-4C58-B5BD-72DEFF067413}" type="presParOf" srcId="{A2B8FF4E-9B9E-40F4-B9F1-CC7EFECB3BB6}" destId="{81064932-B5E9-4866-A5CC-D9C791E80265}" srcOrd="13" destOrd="1" presId="urn:microsoft.com/office/officeart/2008/layout/HorizontalMultiLevelHierarchy#1"/>
    <dgm:cxn modelId="{49C29BCC-780D-452B-9892-2D15B0CFE1FF}" type="presParOf" srcId="{81064932-B5E9-4866-A5CC-D9C791E80265}" destId="{2E9805ED-F8A5-445F-9938-C2FEEBECBD8A}" srcOrd="0" destOrd="13" presId="urn:microsoft.com/office/officeart/2008/layout/HorizontalMultiLevelHierarchy#1"/>
    <dgm:cxn modelId="{6A31095F-8945-4FA1-81DC-4BF0828B2466}" type="presOf" srcId="{EBAE18E7-CA8C-4D70-9FED-5FE4EAC5B782}" destId="{2E9805ED-F8A5-445F-9938-C2FEEBECBD8A}" srcOrd="0" destOrd="0" presId="urn:microsoft.com/office/officeart/2008/layout/HorizontalMultiLevelHierarchy#1"/>
    <dgm:cxn modelId="{9609269A-5025-4937-9F82-3C4BB9AE91E5}" type="presParOf" srcId="{81064932-B5E9-4866-A5CC-D9C791E80265}" destId="{D300A8C2-943B-4A8B-8CD8-F994449DAC65}" srcOrd="1" destOrd="13" presId="urn:microsoft.com/office/officeart/2008/layout/HorizontalMultiLevel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1988A-0096-4D29-A493-F430EA029098}" type="doc">
      <dgm:prSet loTypeId="hierarchy" loCatId="hierarchy" qsTypeId="urn:microsoft.com/office/officeart/2005/8/quickstyle/simple1#1" qsCatId="simple" csTypeId="urn:microsoft.com/office/officeart/2005/8/colors/colorful3" csCatId="colorful" phldr="1"/>
      <dgm:spPr/>
      <dgm:t>
        <a:bodyPr/>
        <a:lstStyle/>
        <a:p>
          <a:endParaRPr lang="zh-CN" altLang="en-US"/>
        </a:p>
      </dgm:t>
    </dgm:pt>
    <dgm:pt modelId="{59E98E78-D3B4-4C26-904C-673187212322}">
      <dgm:prSet phldr="0" custT="1"/>
      <dgm:spPr/>
      <dgm:t>
        <a:bodyPr vert="vert" wrap="square"/>
        <a:p>
          <a:pPr>
            <a:lnSpc>
              <a:spcPct val="100000"/>
            </a:lnSpc>
            <a:spcBef>
              <a:spcPct val="0"/>
            </a:spcBef>
            <a:spcAft>
              <a:spcPts val="0"/>
            </a:spcAft>
          </a:pPr>
          <a:r>
            <a:rPr lang="zh-CN" sz="2800"/>
            <a:t>制造业等行业</a:t>
          </a:r>
          <a:r>
            <a:rPr lang="zh-CN" sz="2800"/>
            <a:t/>
          </a:r>
          <a:endParaRPr lang="zh-CN" sz="2800"/>
        </a:p>
      </dgm:t>
    </dgm:pt>
    <dgm:pt modelId="{263D3CA4-36B7-4D71-AA9A-9C7E900B385E}" cxnId="{1043BE63-87D9-4E31-A48E-8233376073C1}" type="parTrans">
      <dgm:prSet/>
      <dgm:spPr/>
      <dgm:t>
        <a:bodyPr/>
        <a:lstStyle/>
        <a:p>
          <a:endParaRPr lang="zh-CN" altLang="en-US">
            <a:latin typeface="微软雅黑" panose="020B0503020204020204" charset="-122"/>
            <a:ea typeface="微软雅黑" panose="020B0503020204020204" charset="-122"/>
          </a:endParaRPr>
        </a:p>
      </dgm:t>
    </dgm:pt>
    <dgm:pt modelId="{31843035-9CE4-40FE-A12D-8A215630F370}" cxnId="{1043BE63-87D9-4E31-A48E-8233376073C1}" type="sibTrans">
      <dgm:prSet/>
      <dgm:spPr/>
      <dgm:t>
        <a:bodyPr/>
        <a:lstStyle/>
        <a:p>
          <a:endParaRPr lang="zh-CN" altLang="en-US">
            <a:latin typeface="微软雅黑" panose="020B0503020204020204" charset="-122"/>
            <a:ea typeface="微软雅黑" panose="020B0503020204020204" charset="-122"/>
          </a:endParaRPr>
        </a:p>
      </dgm:t>
    </dgm:pt>
    <dgm:pt modelId="{3D4AA810-60CF-464E-8486-DB1B4A0B3C05}">
      <dgm:prSet phldr="0" custT="1"/>
      <dgm:spPr/>
      <dgm:t>
        <a:bodyPr vert="horz" wrap="square"/>
        <a:p>
          <a:pPr>
            <a:lnSpc>
              <a:spcPct val="100000"/>
            </a:lnSpc>
            <a:spcBef>
              <a:spcPct val="0"/>
            </a:spcBef>
            <a:spcAft>
              <a:spcPct val="35000"/>
            </a:spcAft>
          </a:pPr>
          <a:r>
            <a:rPr lang="zh-CN" altLang="en-US" sz="2000" dirty="0">
              <a:latin typeface="微软雅黑" panose="020B0503020204020204" charset="-122"/>
              <a:ea typeface="微软雅黑" panose="020B0503020204020204" charset="-122"/>
            </a:rPr>
            <a:t>制造业</a:t>
          </a:r>
          <a:r>
            <a:rPr lang="zh-CN" altLang="en-US" sz="2000" dirty="0">
              <a:latin typeface="微软雅黑" panose="020B0503020204020204" charset="-122"/>
              <a:ea typeface="微软雅黑" panose="020B0503020204020204" charset="-122"/>
            </a:rPr>
            <a:t/>
          </a:r>
          <a:endParaRPr lang="zh-CN" altLang="en-US" sz="2000" dirty="0">
            <a:latin typeface="微软雅黑" panose="020B0503020204020204" charset="-122"/>
            <a:ea typeface="微软雅黑" panose="020B0503020204020204" charset="-122"/>
          </a:endParaRPr>
        </a:p>
      </dgm:t>
    </dgm:pt>
    <dgm:pt modelId="{B3433FB1-7E1C-4753-8271-51802E6780DE}" cxnId="{7157BB65-7BB5-4489-B4BB-7ABC9F7F9485}" type="parTrans">
      <dgm:prSet/>
      <dgm:spPr/>
      <dgm:t>
        <a:bodyPr/>
        <a:lstStyle/>
        <a:p>
          <a:endParaRPr lang="zh-CN" altLang="en-US">
            <a:latin typeface="微软雅黑" panose="020B0503020204020204" charset="-122"/>
            <a:ea typeface="微软雅黑" panose="020B0503020204020204" charset="-122"/>
          </a:endParaRPr>
        </a:p>
      </dgm:t>
    </dgm:pt>
    <dgm:pt modelId="{1FC916CF-2B10-4056-9658-CEB1A338D7D3}" cxnId="{7157BB65-7BB5-4489-B4BB-7ABC9F7F9485}" type="sibTrans">
      <dgm:prSet/>
      <dgm:spPr/>
      <dgm:t>
        <a:bodyPr/>
        <a:lstStyle/>
        <a:p>
          <a:endParaRPr lang="zh-CN" altLang="en-US">
            <a:latin typeface="微软雅黑" panose="020B0503020204020204" charset="-122"/>
            <a:ea typeface="微软雅黑" panose="020B0503020204020204" charset="-122"/>
          </a:endParaRPr>
        </a:p>
      </dgm:t>
    </dgm:pt>
    <dgm:pt modelId="{0C662E15-D4DE-4C23-B6F6-4881E7156E9A}">
      <dgm:prSet phldr="0" custT="1"/>
      <dgm:spPr/>
      <dgm:t>
        <a:bodyPr vert="horz" wrap="square"/>
        <a:p>
          <a:pPr>
            <a:lnSpc>
              <a:spcPct val="100000"/>
            </a:lnSpc>
            <a:spcBef>
              <a:spcPct val="0"/>
            </a:spcBef>
            <a:spcAft>
              <a:spcPct val="35000"/>
            </a:spcAft>
          </a:pPr>
          <a:r>
            <a:rPr lang="zh-CN" altLang="en-US" sz="2000">
              <a:latin typeface="微软雅黑" panose="020B0503020204020204" charset="-122"/>
              <a:ea typeface="微软雅黑" panose="020B0503020204020204" charset="-122"/>
            </a:rPr>
            <a:t>科学研究和技术服务业</a:t>
          </a:r>
          <a:r>
            <a:rPr lang="zh-CN" altLang="en-US" sz="2000">
              <a:latin typeface="微软雅黑" panose="020B0503020204020204" charset="-122"/>
              <a:ea typeface="微软雅黑" panose="020B0503020204020204" charset="-122"/>
            </a:rPr>
            <a:t/>
          </a:r>
          <a:endParaRPr lang="zh-CN" altLang="en-US" sz="2000">
            <a:latin typeface="微软雅黑" panose="020B0503020204020204" charset="-122"/>
            <a:ea typeface="微软雅黑" panose="020B0503020204020204" charset="-122"/>
          </a:endParaRPr>
        </a:p>
      </dgm:t>
    </dgm:pt>
    <dgm:pt modelId="{78F27FE0-8654-4CFA-8D42-3A7816A58684}" cxnId="{142ACA2F-AC30-4D28-9D6F-48F40F5DA168}" type="parTrans">
      <dgm:prSet/>
      <dgm:spPr/>
      <dgm:t>
        <a:bodyPr/>
        <a:lstStyle/>
        <a:p>
          <a:endParaRPr lang="zh-CN" altLang="en-US">
            <a:latin typeface="微软雅黑" panose="020B0503020204020204" charset="-122"/>
            <a:ea typeface="微软雅黑" panose="020B0503020204020204" charset="-122"/>
          </a:endParaRPr>
        </a:p>
      </dgm:t>
    </dgm:pt>
    <dgm:pt modelId="{9C294AA9-F9DA-4AB5-95F1-9AA9AE489264}" cxnId="{142ACA2F-AC30-4D28-9D6F-48F40F5DA168}" type="sibTrans">
      <dgm:prSet/>
      <dgm:spPr/>
      <dgm:t>
        <a:bodyPr/>
        <a:lstStyle/>
        <a:p>
          <a:endParaRPr lang="zh-CN" altLang="en-US">
            <a:latin typeface="微软雅黑" panose="020B0503020204020204" charset="-122"/>
            <a:ea typeface="微软雅黑" panose="020B0503020204020204" charset="-122"/>
          </a:endParaRPr>
        </a:p>
      </dgm:t>
    </dgm:pt>
    <dgm:pt modelId="{688B7609-3FEC-47C6-9177-CBCD5FC6A1F0}">
      <dgm:prSet phldr="0" custT="1"/>
      <dgm:spPr/>
      <dgm:t>
        <a:bodyPr vert="horz" wrap="square"/>
        <a:p>
          <a:pPr algn="l">
            <a:lnSpc>
              <a:spcPct val="100000"/>
            </a:lnSpc>
            <a:spcBef>
              <a:spcPct val="0"/>
            </a:spcBef>
            <a:spcAft>
              <a:spcPct val="35000"/>
            </a:spcAft>
          </a:pPr>
          <a:r>
            <a:rPr sz="1600">
              <a:latin typeface="微软雅黑" panose="020B0503020204020204" charset="-122"/>
              <a:ea typeface="微软雅黑" panose="020B0503020204020204" charset="-122"/>
            </a:rPr>
            <a:t>电力、热力、燃气及水生产和供应业</a:t>
          </a:r>
          <a:r>
            <a:rPr sz="1600">
              <a:latin typeface="微软雅黑" panose="020B0503020204020204" charset="-122"/>
              <a:ea typeface="微软雅黑" panose="020B0503020204020204" charset="-122"/>
            </a:rPr>
            <a:t/>
          </a:r>
          <a:endParaRPr sz="1600">
            <a:latin typeface="微软雅黑" panose="020B0503020204020204" charset="-122"/>
            <a:ea typeface="微软雅黑" panose="020B0503020204020204" charset="-122"/>
          </a:endParaRPr>
        </a:p>
      </dgm:t>
    </dgm:pt>
    <dgm:pt modelId="{320FDFBC-0770-49FC-8157-922B89158C99}" cxnId="{7FA82321-429C-49A8-87B5-D59FBE85A0B7}" type="parTrans">
      <dgm:prSet/>
      <dgm:spPr/>
      <dgm:t>
        <a:bodyPr/>
        <a:lstStyle/>
        <a:p>
          <a:endParaRPr lang="zh-CN" altLang="en-US">
            <a:latin typeface="微软雅黑" panose="020B0503020204020204" charset="-122"/>
            <a:ea typeface="微软雅黑" panose="020B0503020204020204" charset="-122"/>
          </a:endParaRPr>
        </a:p>
      </dgm:t>
    </dgm:pt>
    <dgm:pt modelId="{E77B0062-4F39-4373-BFE7-94A3BEE40907}" cxnId="{7FA82321-429C-49A8-87B5-D59FBE85A0B7}" type="sibTrans">
      <dgm:prSet/>
      <dgm:spPr/>
      <dgm:t>
        <a:bodyPr/>
        <a:lstStyle/>
        <a:p>
          <a:endParaRPr lang="zh-CN" altLang="en-US">
            <a:latin typeface="微软雅黑" panose="020B0503020204020204" charset="-122"/>
            <a:ea typeface="微软雅黑" panose="020B0503020204020204" charset="-122"/>
          </a:endParaRPr>
        </a:p>
      </dgm:t>
    </dgm:pt>
    <dgm:pt modelId="{1FEC0FB2-E239-497B-92A7-2EAD234AA82C}">
      <dgm:prSet phldr="0" custT="1"/>
      <dgm:spPr/>
      <dgm:t>
        <a:bodyPr vert="horz" wrap="square"/>
        <a:p>
          <a:pPr>
            <a:lnSpc>
              <a:spcPct val="100000"/>
            </a:lnSpc>
            <a:spcBef>
              <a:spcPct val="0"/>
            </a:spcBef>
            <a:spcAft>
              <a:spcPct val="35000"/>
            </a:spcAft>
          </a:pPr>
          <a:r>
            <a:rPr lang="zh-CN" altLang="en-US" sz="2000">
              <a:latin typeface="微软雅黑" panose="020B0503020204020204" charset="-122"/>
              <a:ea typeface="微软雅黑" panose="020B0503020204020204" charset="-122"/>
            </a:rPr>
            <a:t>软件和信息技术服务业</a:t>
          </a:r>
          <a:r>
            <a:rPr lang="zh-CN" altLang="en-US" sz="2000">
              <a:latin typeface="微软雅黑" panose="020B0503020204020204" charset="-122"/>
              <a:ea typeface="微软雅黑" panose="020B0503020204020204" charset="-122"/>
            </a:rPr>
            <a:t/>
          </a:r>
          <a:endParaRPr lang="zh-CN" altLang="en-US" sz="2000">
            <a:latin typeface="微软雅黑" panose="020B0503020204020204" charset="-122"/>
            <a:ea typeface="微软雅黑" panose="020B0503020204020204" charset="-122"/>
          </a:endParaRPr>
        </a:p>
      </dgm:t>
    </dgm:pt>
    <dgm:pt modelId="{4C0F9FF8-AEDF-477B-9C63-99BC6E06525D}" cxnId="{EFCF27C2-534F-4C99-8429-1868E0C6BEFA}" type="parTrans">
      <dgm:prSet/>
      <dgm:spPr/>
      <dgm:t>
        <a:bodyPr/>
        <a:lstStyle/>
        <a:p>
          <a:endParaRPr lang="zh-CN" altLang="en-US">
            <a:latin typeface="微软雅黑" panose="020B0503020204020204" charset="-122"/>
            <a:ea typeface="微软雅黑" panose="020B0503020204020204" charset="-122"/>
          </a:endParaRPr>
        </a:p>
      </dgm:t>
    </dgm:pt>
    <dgm:pt modelId="{83607647-B3D7-47F4-A092-AAA887124946}" cxnId="{EFCF27C2-534F-4C99-8429-1868E0C6BEFA}" type="sibTrans">
      <dgm:prSet/>
      <dgm:spPr/>
      <dgm:t>
        <a:bodyPr/>
        <a:lstStyle/>
        <a:p>
          <a:endParaRPr lang="zh-CN" altLang="en-US">
            <a:latin typeface="微软雅黑" panose="020B0503020204020204" charset="-122"/>
            <a:ea typeface="微软雅黑" panose="020B0503020204020204" charset="-122"/>
          </a:endParaRPr>
        </a:p>
      </dgm:t>
    </dgm:pt>
    <dgm:pt modelId="{58A360B9-AED7-47ED-B367-902C3A0F6438}">
      <dgm:prSet phldr="0" custT="1"/>
      <dgm:spPr/>
      <dgm:t>
        <a:bodyPr vert="horz" wrap="square"/>
        <a:p>
          <a:pPr>
            <a:lnSpc>
              <a:spcPct val="100000"/>
            </a:lnSpc>
            <a:spcBef>
              <a:spcPct val="0"/>
            </a:spcBef>
            <a:spcAft>
              <a:spcPct val="35000"/>
            </a:spcAft>
          </a:pPr>
          <a:r>
            <a:rPr lang="zh-CN" altLang="en-US" sz="2000">
              <a:latin typeface="微软雅黑" panose="020B0503020204020204" charset="-122"/>
              <a:ea typeface="微软雅黑" panose="020B0503020204020204" charset="-122"/>
            </a:rPr>
            <a:t>生态保护和环境治理业</a:t>
          </a:r>
          <a:r>
            <a:rPr lang="zh-CN" altLang="en-US" sz="2000">
              <a:latin typeface="微软雅黑" panose="020B0503020204020204" charset="-122"/>
              <a:ea typeface="微软雅黑" panose="020B0503020204020204" charset="-122"/>
            </a:rPr>
            <a:t/>
          </a:r>
          <a:endParaRPr lang="zh-CN" altLang="en-US" sz="2000">
            <a:latin typeface="微软雅黑" panose="020B0503020204020204" charset="-122"/>
            <a:ea typeface="微软雅黑" panose="020B0503020204020204" charset="-122"/>
          </a:endParaRPr>
        </a:p>
      </dgm:t>
    </dgm:pt>
    <dgm:pt modelId="{9BAEB381-D0BE-4178-98E5-4661DF99670F}" cxnId="{24C8315F-0128-42F5-BE6A-124930A4EF1A}" type="parTrans">
      <dgm:prSet/>
      <dgm:spPr/>
      <dgm:t>
        <a:bodyPr/>
        <a:lstStyle/>
        <a:p>
          <a:endParaRPr lang="zh-CN" altLang="en-US">
            <a:latin typeface="微软雅黑" panose="020B0503020204020204" charset="-122"/>
            <a:ea typeface="微软雅黑" panose="020B0503020204020204" charset="-122"/>
          </a:endParaRPr>
        </a:p>
      </dgm:t>
    </dgm:pt>
    <dgm:pt modelId="{DE2080D4-492E-42B4-AD95-0E9E68D0284B}" cxnId="{24C8315F-0128-42F5-BE6A-124930A4EF1A}" type="sibTrans">
      <dgm:prSet/>
      <dgm:spPr/>
      <dgm:t>
        <a:bodyPr/>
        <a:lstStyle/>
        <a:p>
          <a:endParaRPr lang="zh-CN" altLang="en-US">
            <a:latin typeface="微软雅黑" panose="020B0503020204020204" charset="-122"/>
            <a:ea typeface="微软雅黑" panose="020B0503020204020204" charset="-122"/>
          </a:endParaRPr>
        </a:p>
      </dgm:t>
    </dgm:pt>
    <dgm:pt modelId="{477DB4FA-8422-4B49-BC87-3EBC734D31CA}">
      <dgm:prSet phldr="0" custT="1"/>
      <dgm:spPr/>
      <dgm:t>
        <a:bodyPr vert="horz" wrap="square"/>
        <a:p>
          <a:pPr algn="l">
            <a:lnSpc>
              <a:spcPct val="100000"/>
            </a:lnSpc>
            <a:spcBef>
              <a:spcPct val="0"/>
            </a:spcBef>
            <a:spcAft>
              <a:spcPct val="35000"/>
            </a:spcAft>
          </a:pPr>
          <a:r>
            <a:rPr altLang="en-US" sz="1600"/>
            <a:t>交通运输、仓储和邮政业</a:t>
          </a:r>
          <a:r>
            <a:rPr altLang="en-US" sz="1600"/>
            <a:t/>
          </a:r>
          <a:endParaRPr altLang="en-US" sz="1600"/>
        </a:p>
      </dgm:t>
    </dgm:pt>
    <dgm:pt modelId="{341C610B-BDCD-43B0-AC15-F9C10BB770EC}" cxnId="{5B56D991-5B59-43D9-8A84-079A294A77AC}" type="parTrans">
      <dgm:prSet/>
      <dgm:spPr/>
    </dgm:pt>
    <dgm:pt modelId="{2895D522-D256-443D-B787-0B6A0CDDEDE8}" cxnId="{5B56D991-5B59-43D9-8A84-079A294A77AC}" type="sibTrans">
      <dgm:prSet/>
      <dgm:spPr/>
    </dgm:pt>
    <dgm:pt modelId="{86BB820F-B1E6-4CDF-9496-535469CF8C14}" type="pres">
      <dgm:prSet presAssocID="{70C1988A-0096-4D29-A493-F430EA029098}" presName="Name0" presStyleCnt="0">
        <dgm:presLayoutVars>
          <dgm:chPref val="1"/>
          <dgm:dir/>
          <dgm:animOne val="branch"/>
          <dgm:animLvl val="lvl"/>
          <dgm:resizeHandles val="exact"/>
        </dgm:presLayoutVars>
      </dgm:prSet>
      <dgm:spPr/>
    </dgm:pt>
    <dgm:pt modelId="{6BEAC4E2-3A02-4459-B2EF-27AF20DDDC00}" type="pres">
      <dgm:prSet presAssocID="{59E98E78-D3B4-4C26-904C-673187212322}" presName="root1" presStyleCnt="0"/>
      <dgm:spPr/>
    </dgm:pt>
    <dgm:pt modelId="{61938C0B-D36D-4565-9F78-0BD27DFE2E21}" type="pres">
      <dgm:prSet presAssocID="{59E98E78-D3B4-4C26-904C-673187212322}" presName="LevelOneTextNode" presStyleLbl="node0" presStyleIdx="0" presStyleCnt="1" custScaleX="125069" custScaleY="114143" custLinFactNeighborX="-66237" custLinFactNeighborY="-1">
        <dgm:presLayoutVars>
          <dgm:chPref val="3"/>
        </dgm:presLayoutVars>
      </dgm:prSet>
      <dgm:spPr/>
    </dgm:pt>
    <dgm:pt modelId="{A2B8FF4E-9B9E-40F4-B9F1-CC7EFECB3BB6}" type="pres">
      <dgm:prSet presAssocID="{59E98E78-D3B4-4C26-904C-673187212322}" presName="level2hierChild" presStyleCnt="0"/>
      <dgm:spPr/>
    </dgm:pt>
    <dgm:pt modelId="{B0B28A0A-D107-4E62-A783-4B3189B9E5F7}" type="pres">
      <dgm:prSet presAssocID="{B3433FB1-7E1C-4753-8271-51802E6780DE}" presName="conn2-1" presStyleLbl="parChTrans1D2" presStyleIdx="0" presStyleCnt="6"/>
      <dgm:spPr/>
    </dgm:pt>
    <dgm:pt modelId="{C38E4F26-D943-4DB3-A47C-1E2EF3719EE6}" type="pres">
      <dgm:prSet presAssocID="{B3433FB1-7E1C-4753-8271-51802E6780DE}" presName="connTx" presStyleCnt="0"/>
      <dgm:spPr/>
    </dgm:pt>
    <dgm:pt modelId="{A88E28D8-281F-4692-BAD3-99BF505CC75C}" type="pres">
      <dgm:prSet presAssocID="{3D4AA810-60CF-464E-8486-DB1B4A0B3C05}" presName="root2" presStyleCnt="0"/>
      <dgm:spPr/>
    </dgm:pt>
    <dgm:pt modelId="{79D17630-4A29-41F8-BD4A-A34C013ECA8C}" type="pres">
      <dgm:prSet presAssocID="{3D4AA810-60CF-464E-8486-DB1B4A0B3C05}" presName="LevelTwoTextNode" presStyleLbl="node2" presStyleIdx="0" presStyleCnt="6" custScaleX="175262">
        <dgm:presLayoutVars>
          <dgm:chPref val="3"/>
        </dgm:presLayoutVars>
      </dgm:prSet>
      <dgm:spPr/>
    </dgm:pt>
    <dgm:pt modelId="{E67EA4C2-ABE4-4E9D-962F-2C1615FFE209}" type="pres">
      <dgm:prSet presAssocID="{3D4AA810-60CF-464E-8486-DB1B4A0B3C05}" presName="level3hierChild" presStyleCnt="0"/>
      <dgm:spPr/>
    </dgm:pt>
    <dgm:pt modelId="{51B9B4EF-64AA-46EC-BEEB-57558BA5F867}" type="pres">
      <dgm:prSet presAssocID="{78F27FE0-8654-4CFA-8D42-3A7816A58684}" presName="conn2-1" presStyleLbl="parChTrans1D2" presStyleIdx="1" presStyleCnt="6"/>
      <dgm:spPr/>
    </dgm:pt>
    <dgm:pt modelId="{26B70E0B-C212-412D-A348-1A8633760155}" type="pres">
      <dgm:prSet presAssocID="{78F27FE0-8654-4CFA-8D42-3A7816A58684}" presName="connTx" presStyleCnt="0"/>
      <dgm:spPr/>
    </dgm:pt>
    <dgm:pt modelId="{568AE323-07D5-46DD-A7B7-EDBDA5BD9B75}" type="pres">
      <dgm:prSet presAssocID="{0C662E15-D4DE-4C23-B6F6-4881E7156E9A}" presName="root2" presStyleCnt="0"/>
      <dgm:spPr/>
    </dgm:pt>
    <dgm:pt modelId="{827C688F-5F9E-4F04-B418-65082F44121D}" type="pres">
      <dgm:prSet presAssocID="{0C662E15-D4DE-4C23-B6F6-4881E7156E9A}" presName="LevelTwoTextNode" presStyleLbl="node2" presStyleIdx="1" presStyleCnt="6" custScaleX="175262">
        <dgm:presLayoutVars>
          <dgm:chPref val="3"/>
        </dgm:presLayoutVars>
      </dgm:prSet>
      <dgm:spPr/>
    </dgm:pt>
    <dgm:pt modelId="{B9179444-1F21-4650-8507-67D5B2A1E35C}" type="pres">
      <dgm:prSet presAssocID="{0C662E15-D4DE-4C23-B6F6-4881E7156E9A}" presName="level3hierChild" presStyleCnt="0"/>
      <dgm:spPr/>
    </dgm:pt>
    <dgm:pt modelId="{F65C9379-6BF8-4CCB-8FD4-D524B783BF1B}" type="pres">
      <dgm:prSet presAssocID="{320FDFBC-0770-49FC-8157-922B89158C99}" presName="conn2-1" presStyleLbl="parChTrans1D2" presStyleIdx="2" presStyleCnt="6"/>
      <dgm:spPr/>
    </dgm:pt>
    <dgm:pt modelId="{4C83000D-6B7B-4AEB-A1B7-7E9EB3B3CE73}" type="pres">
      <dgm:prSet presAssocID="{320FDFBC-0770-49FC-8157-922B89158C99}" presName="connTx" presStyleCnt="0"/>
      <dgm:spPr/>
    </dgm:pt>
    <dgm:pt modelId="{8432AFD1-DE25-416E-88EC-9EF75597FB51}" type="pres">
      <dgm:prSet presAssocID="{688B7609-3FEC-47C6-9177-CBCD5FC6A1F0}" presName="root2" presStyleCnt="0"/>
      <dgm:spPr/>
    </dgm:pt>
    <dgm:pt modelId="{6D9FDB0F-5382-4B86-A34E-C018E8280DC1}" type="pres">
      <dgm:prSet presAssocID="{688B7609-3FEC-47C6-9177-CBCD5FC6A1F0}" presName="LevelTwoTextNode" presStyleLbl="node2" presStyleIdx="2" presStyleCnt="6" custScaleX="175262">
        <dgm:presLayoutVars>
          <dgm:chPref val="3"/>
        </dgm:presLayoutVars>
      </dgm:prSet>
      <dgm:spPr/>
    </dgm:pt>
    <dgm:pt modelId="{7A46C61C-6C97-4153-BF4B-19728251601E}" type="pres">
      <dgm:prSet presAssocID="{688B7609-3FEC-47C6-9177-CBCD5FC6A1F0}" presName="level3hierChild" presStyleCnt="0"/>
      <dgm:spPr/>
    </dgm:pt>
    <dgm:pt modelId="{2D73A08D-34FD-45D3-ADBA-189445085D49}" type="pres">
      <dgm:prSet presAssocID="{4C0F9FF8-AEDF-477B-9C63-99BC6E06525D}" presName="conn2-1" presStyleLbl="parChTrans1D2" presStyleIdx="3" presStyleCnt="6"/>
      <dgm:spPr/>
    </dgm:pt>
    <dgm:pt modelId="{51464DE6-4302-4316-9CD7-A22828444D14}" type="pres">
      <dgm:prSet presAssocID="{4C0F9FF8-AEDF-477B-9C63-99BC6E06525D}" presName="connTx" presStyleCnt="0"/>
      <dgm:spPr/>
    </dgm:pt>
    <dgm:pt modelId="{B8603109-3937-40CF-855B-1FDC71B75C53}" type="pres">
      <dgm:prSet presAssocID="{1FEC0FB2-E239-497B-92A7-2EAD234AA82C}" presName="root2" presStyleCnt="0"/>
      <dgm:spPr/>
    </dgm:pt>
    <dgm:pt modelId="{D1AEF927-7BE8-4AE2-807C-8BE7335E8907}" type="pres">
      <dgm:prSet presAssocID="{1FEC0FB2-E239-497B-92A7-2EAD234AA82C}" presName="LevelTwoTextNode" presStyleLbl="node2" presStyleIdx="3" presStyleCnt="6" custScaleX="175262">
        <dgm:presLayoutVars>
          <dgm:chPref val="3"/>
        </dgm:presLayoutVars>
      </dgm:prSet>
      <dgm:spPr/>
    </dgm:pt>
    <dgm:pt modelId="{BF89A814-31DF-41A1-9748-9789E2EC86AB}" type="pres">
      <dgm:prSet presAssocID="{1FEC0FB2-E239-497B-92A7-2EAD234AA82C}" presName="level3hierChild" presStyleCnt="0"/>
      <dgm:spPr/>
    </dgm:pt>
    <dgm:pt modelId="{FA0AE690-60B6-4BF7-8224-D87CE10F327E}" type="pres">
      <dgm:prSet presAssocID="{9BAEB381-D0BE-4178-98E5-4661DF99670F}" presName="conn2-1" presStyleLbl="parChTrans1D2" presStyleIdx="4" presStyleCnt="6"/>
      <dgm:spPr/>
    </dgm:pt>
    <dgm:pt modelId="{E65C829C-FF68-4F38-BC2F-B9CFE02F3486}" type="pres">
      <dgm:prSet presAssocID="{9BAEB381-D0BE-4178-98E5-4661DF99670F}" presName="connTx" presStyleCnt="0"/>
      <dgm:spPr/>
    </dgm:pt>
    <dgm:pt modelId="{3EA336F3-B831-48A6-8565-15E4AF67611A}" type="pres">
      <dgm:prSet presAssocID="{58A360B9-AED7-47ED-B367-902C3A0F6438}" presName="root2" presStyleCnt="0"/>
      <dgm:spPr/>
    </dgm:pt>
    <dgm:pt modelId="{7C59E5F7-623A-46F6-AB8A-912E90AAB560}" type="pres">
      <dgm:prSet presAssocID="{58A360B9-AED7-47ED-B367-902C3A0F6438}" presName="LevelTwoTextNode" presStyleLbl="node2" presStyleIdx="4" presStyleCnt="6" custScaleX="175262">
        <dgm:presLayoutVars>
          <dgm:chPref val="3"/>
        </dgm:presLayoutVars>
      </dgm:prSet>
      <dgm:spPr/>
    </dgm:pt>
    <dgm:pt modelId="{290DCEA3-4C44-407C-AD1F-61CD6240A6DF}" type="pres">
      <dgm:prSet presAssocID="{58A360B9-AED7-47ED-B367-902C3A0F6438}" presName="level3hierChild" presStyleCnt="0"/>
      <dgm:spPr/>
    </dgm:pt>
    <dgm:pt modelId="{7BC0CDE3-444B-4B49-B497-32D3A9EF6C6F}" type="pres">
      <dgm:prSet presAssocID="{341C610B-BDCD-43B0-AC15-F9C10BB770EC}" presName="conn2-1" presStyleLbl="parChTrans1D2" presStyleIdx="5" presStyleCnt="6"/>
      <dgm:spPr/>
    </dgm:pt>
    <dgm:pt modelId="{0FBB05BD-04F6-46CD-B3F5-AA6CAF6B8D01}" type="pres">
      <dgm:prSet presAssocID="{341C610B-BDCD-43B0-AC15-F9C10BB770EC}" presName="connTx" presStyleCnt="0"/>
      <dgm:spPr/>
    </dgm:pt>
    <dgm:pt modelId="{6618A1AB-CA72-4B64-914E-D36BF577DEDC}" type="pres">
      <dgm:prSet presAssocID="{477DB4FA-8422-4B49-BC87-3EBC734D31CA}" presName="root2" presStyleCnt="0"/>
      <dgm:spPr/>
    </dgm:pt>
    <dgm:pt modelId="{A91C6F9C-D7B3-43B2-AC73-1AD6E046B836}" type="pres">
      <dgm:prSet presAssocID="{477DB4FA-8422-4B49-BC87-3EBC734D31CA}" presName="LevelTwoTextNode" presStyleLbl="node2" presStyleIdx="5" presStyleCnt="6">
        <dgm:presLayoutVars>
          <dgm:chPref val="3"/>
        </dgm:presLayoutVars>
      </dgm:prSet>
      <dgm:spPr/>
    </dgm:pt>
    <dgm:pt modelId="{BD5E6F60-BE3B-4809-8B90-87AA11F9961B}" type="pres">
      <dgm:prSet presAssocID="{477DB4FA-8422-4B49-BC87-3EBC734D31CA}" presName="level3hierChild" presStyleCnt="0"/>
      <dgm:spPr/>
    </dgm:pt>
  </dgm:ptLst>
  <dgm:cxnLst>
    <dgm:cxn modelId="{1043BE63-87D9-4E31-A48E-8233376073C1}" srcId="{70C1988A-0096-4D29-A493-F430EA029098}" destId="{59E98E78-D3B4-4C26-904C-673187212322}" srcOrd="0" destOrd="0" parTransId="{263D3CA4-36B7-4D71-AA9A-9C7E900B385E}" sibTransId="{31843035-9CE4-40FE-A12D-8A215630F370}"/>
    <dgm:cxn modelId="{7157BB65-7BB5-4489-B4BB-7ABC9F7F9485}" srcId="{59E98E78-D3B4-4C26-904C-673187212322}" destId="{3D4AA810-60CF-464E-8486-DB1B4A0B3C05}" srcOrd="0" destOrd="0" parTransId="{B3433FB1-7E1C-4753-8271-51802E6780DE}" sibTransId="{1FC916CF-2B10-4056-9658-CEB1A338D7D3}"/>
    <dgm:cxn modelId="{142ACA2F-AC30-4D28-9D6F-48F40F5DA168}" srcId="{59E98E78-D3B4-4C26-904C-673187212322}" destId="{0C662E15-D4DE-4C23-B6F6-4881E7156E9A}" srcOrd="1" destOrd="0" parTransId="{78F27FE0-8654-4CFA-8D42-3A7816A58684}" sibTransId="{9C294AA9-F9DA-4AB5-95F1-9AA9AE489264}"/>
    <dgm:cxn modelId="{7FA82321-429C-49A8-87B5-D59FBE85A0B7}" srcId="{59E98E78-D3B4-4C26-904C-673187212322}" destId="{688B7609-3FEC-47C6-9177-CBCD5FC6A1F0}" srcOrd="2" destOrd="0" parTransId="{320FDFBC-0770-49FC-8157-922B89158C99}" sibTransId="{E77B0062-4F39-4373-BFE7-94A3BEE40907}"/>
    <dgm:cxn modelId="{EFCF27C2-534F-4C99-8429-1868E0C6BEFA}" srcId="{59E98E78-D3B4-4C26-904C-673187212322}" destId="{1FEC0FB2-E239-497B-92A7-2EAD234AA82C}" srcOrd="3" destOrd="0" parTransId="{4C0F9FF8-AEDF-477B-9C63-99BC6E06525D}" sibTransId="{83607647-B3D7-47F4-A092-AAA887124946}"/>
    <dgm:cxn modelId="{24C8315F-0128-42F5-BE6A-124930A4EF1A}" srcId="{59E98E78-D3B4-4C26-904C-673187212322}" destId="{58A360B9-AED7-47ED-B367-902C3A0F6438}" srcOrd="4" destOrd="0" parTransId="{9BAEB381-D0BE-4178-98E5-4661DF99670F}" sibTransId="{DE2080D4-492E-42B4-AD95-0E9E68D0284B}"/>
    <dgm:cxn modelId="{5B56D991-5B59-43D9-8A84-079A294A77AC}" srcId="{59E98E78-D3B4-4C26-904C-673187212322}" destId="{477DB4FA-8422-4B49-BC87-3EBC734D31CA}" srcOrd="5" destOrd="0" parTransId="{341C610B-BDCD-43B0-AC15-F9C10BB770EC}" sibTransId="{2895D522-D256-443D-B787-0B6A0CDDEDE8}"/>
    <dgm:cxn modelId="{D1766929-7A3D-475A-A1B7-DD0E837248DA}" type="presOf" srcId="{70C1988A-0096-4D29-A493-F430EA029098}" destId="{86BB820F-B1E6-4CDF-9496-535469CF8C14}" srcOrd="0" destOrd="0" presId="urn:microsoft.com/office/officeart/2008/layout/HorizontalMultiLevelHierarchy#1"/>
    <dgm:cxn modelId="{E7389041-3899-4BBB-B2D9-578B12D6A199}" type="presParOf" srcId="{86BB820F-B1E6-4CDF-9496-535469CF8C14}" destId="{6BEAC4E2-3A02-4459-B2EF-27AF20DDDC00}" srcOrd="0" destOrd="0" presId="urn:microsoft.com/office/officeart/2008/layout/HorizontalMultiLevelHierarchy#1"/>
    <dgm:cxn modelId="{B4BC3CBC-66E8-4D9B-994D-3E3A25B40C64}" type="presParOf" srcId="{6BEAC4E2-3A02-4459-B2EF-27AF20DDDC00}" destId="{61938C0B-D36D-4565-9F78-0BD27DFE2E21}" srcOrd="0" destOrd="0" presId="urn:microsoft.com/office/officeart/2008/layout/HorizontalMultiLevelHierarchy#1"/>
    <dgm:cxn modelId="{9D7D8A09-21EC-4619-8979-0B2B2EC10005}" type="presOf" srcId="{59E98E78-D3B4-4C26-904C-673187212322}" destId="{61938C0B-D36D-4565-9F78-0BD27DFE2E21}" srcOrd="0" destOrd="0" presId="urn:microsoft.com/office/officeart/2008/layout/HorizontalMultiLevelHierarchy#1"/>
    <dgm:cxn modelId="{3CA14E94-6AF6-40F7-949D-DB3F8B221B70}" type="presParOf" srcId="{6BEAC4E2-3A02-4459-B2EF-27AF20DDDC00}" destId="{A2B8FF4E-9B9E-40F4-B9F1-CC7EFECB3BB6}" srcOrd="1" destOrd="0" presId="urn:microsoft.com/office/officeart/2008/layout/HorizontalMultiLevelHierarchy#1"/>
    <dgm:cxn modelId="{FC15EE0D-5711-46ED-A755-39CA43E9E489}" type="presParOf" srcId="{A2B8FF4E-9B9E-40F4-B9F1-CC7EFECB3BB6}" destId="{B0B28A0A-D107-4E62-A783-4B3189B9E5F7}" srcOrd="0" destOrd="1" presId="urn:microsoft.com/office/officeart/2008/layout/HorizontalMultiLevelHierarchy#1"/>
    <dgm:cxn modelId="{F0F56BC5-24AB-4CDF-AB0C-0627BE98CE06}" type="presOf" srcId="{B3433FB1-7E1C-4753-8271-51802E6780DE}" destId="{B0B28A0A-D107-4E62-A783-4B3189B9E5F7}" srcOrd="0" destOrd="0" presId="urn:microsoft.com/office/officeart/2008/layout/HorizontalMultiLevelHierarchy#1"/>
    <dgm:cxn modelId="{EA17B7D4-B1AC-4B85-BD3C-8A8669DADEE7}" type="presParOf" srcId="{B0B28A0A-D107-4E62-A783-4B3189B9E5F7}" destId="{C38E4F26-D943-4DB3-A47C-1E2EF3719EE6}" srcOrd="0" destOrd="0" presId="urn:microsoft.com/office/officeart/2008/layout/HorizontalMultiLevelHierarchy#1"/>
    <dgm:cxn modelId="{1FEBE731-922F-4F39-81FD-7C3F315D9ED5}" type="presOf" srcId="{B3433FB1-7E1C-4753-8271-51802E6780DE}" destId="{C38E4F26-D943-4DB3-A47C-1E2EF3719EE6}" srcOrd="1" destOrd="0" presId="urn:microsoft.com/office/officeart/2008/layout/HorizontalMultiLevelHierarchy#1"/>
    <dgm:cxn modelId="{6C38D098-9945-40C8-A8BA-E0D6C000DAD1}" type="presParOf" srcId="{A2B8FF4E-9B9E-40F4-B9F1-CC7EFECB3BB6}" destId="{A88E28D8-281F-4692-BAD3-99BF505CC75C}" srcOrd="1" destOrd="1" presId="urn:microsoft.com/office/officeart/2008/layout/HorizontalMultiLevelHierarchy#1"/>
    <dgm:cxn modelId="{066AD5B9-FE28-4DE2-B270-9202F909F008}" type="presParOf" srcId="{A88E28D8-281F-4692-BAD3-99BF505CC75C}" destId="{79D17630-4A29-41F8-BD4A-A34C013ECA8C}" srcOrd="0" destOrd="1" presId="urn:microsoft.com/office/officeart/2008/layout/HorizontalMultiLevelHierarchy#1"/>
    <dgm:cxn modelId="{383D19FF-8622-4E8B-AC6C-B8FD57AD9307}" type="presOf" srcId="{3D4AA810-60CF-464E-8486-DB1B4A0B3C05}" destId="{79D17630-4A29-41F8-BD4A-A34C013ECA8C}" srcOrd="0" destOrd="0" presId="urn:microsoft.com/office/officeart/2008/layout/HorizontalMultiLevelHierarchy#1"/>
    <dgm:cxn modelId="{606D0F2B-55E9-4F95-9A08-86CD59E4409E}" type="presParOf" srcId="{A88E28D8-281F-4692-BAD3-99BF505CC75C}" destId="{E67EA4C2-ABE4-4E9D-962F-2C1615FFE209}" srcOrd="1" destOrd="1" presId="urn:microsoft.com/office/officeart/2008/layout/HorizontalMultiLevelHierarchy#1"/>
    <dgm:cxn modelId="{861D391F-6C27-4C0C-A02E-09046A7EB71A}" type="presParOf" srcId="{A2B8FF4E-9B9E-40F4-B9F1-CC7EFECB3BB6}" destId="{51B9B4EF-64AA-46EC-BEEB-57558BA5F867}" srcOrd="2" destOrd="1" presId="urn:microsoft.com/office/officeart/2008/layout/HorizontalMultiLevelHierarchy#1"/>
    <dgm:cxn modelId="{2FDE36A8-5EF9-45A0-8A74-377FCCD708C6}" type="presOf" srcId="{78F27FE0-8654-4CFA-8D42-3A7816A58684}" destId="{51B9B4EF-64AA-46EC-BEEB-57558BA5F867}" srcOrd="0" destOrd="0" presId="urn:microsoft.com/office/officeart/2008/layout/HorizontalMultiLevelHierarchy#1"/>
    <dgm:cxn modelId="{654A4B30-8A34-47DC-95E1-014540C0ED75}" type="presParOf" srcId="{51B9B4EF-64AA-46EC-BEEB-57558BA5F867}" destId="{26B70E0B-C212-412D-A348-1A8633760155}" srcOrd="0" destOrd="2" presId="urn:microsoft.com/office/officeart/2008/layout/HorizontalMultiLevelHierarchy#1"/>
    <dgm:cxn modelId="{55EA9AE5-877F-471E-9F88-A892FAE7AC33}" type="presOf" srcId="{78F27FE0-8654-4CFA-8D42-3A7816A58684}" destId="{26B70E0B-C212-412D-A348-1A8633760155}" srcOrd="1" destOrd="0" presId="urn:microsoft.com/office/officeart/2008/layout/HorizontalMultiLevelHierarchy#1"/>
    <dgm:cxn modelId="{D8970BD6-5795-45D7-B857-39248852B1AD}" type="presParOf" srcId="{A2B8FF4E-9B9E-40F4-B9F1-CC7EFECB3BB6}" destId="{568AE323-07D5-46DD-A7B7-EDBDA5BD9B75}" srcOrd="3" destOrd="1" presId="urn:microsoft.com/office/officeart/2008/layout/HorizontalMultiLevelHierarchy#1"/>
    <dgm:cxn modelId="{CBD92365-8BF2-45BA-9D79-A410A335FB52}" type="presParOf" srcId="{568AE323-07D5-46DD-A7B7-EDBDA5BD9B75}" destId="{827C688F-5F9E-4F04-B418-65082F44121D}" srcOrd="0" destOrd="3" presId="urn:microsoft.com/office/officeart/2008/layout/HorizontalMultiLevelHierarchy#1"/>
    <dgm:cxn modelId="{DC5CD789-1093-4D3A-B6F3-057D3DBC5833}" type="presOf" srcId="{0C662E15-D4DE-4C23-B6F6-4881E7156E9A}" destId="{827C688F-5F9E-4F04-B418-65082F44121D}" srcOrd="0" destOrd="0" presId="urn:microsoft.com/office/officeart/2008/layout/HorizontalMultiLevelHierarchy#1"/>
    <dgm:cxn modelId="{EF07A174-AA02-4546-8C2C-253005C5B135}" type="presParOf" srcId="{568AE323-07D5-46DD-A7B7-EDBDA5BD9B75}" destId="{B9179444-1F21-4650-8507-67D5B2A1E35C}" srcOrd="1" destOrd="3" presId="urn:microsoft.com/office/officeart/2008/layout/HorizontalMultiLevelHierarchy#1"/>
    <dgm:cxn modelId="{2B7EC5AA-4B81-4B60-8D82-867A933727EE}" type="presParOf" srcId="{A2B8FF4E-9B9E-40F4-B9F1-CC7EFECB3BB6}" destId="{F65C9379-6BF8-4CCB-8FD4-D524B783BF1B}" srcOrd="4" destOrd="1" presId="urn:microsoft.com/office/officeart/2008/layout/HorizontalMultiLevelHierarchy#1"/>
    <dgm:cxn modelId="{7185685B-BB9C-4F61-87FC-589F6DF48349}" type="presOf" srcId="{320FDFBC-0770-49FC-8157-922B89158C99}" destId="{F65C9379-6BF8-4CCB-8FD4-D524B783BF1B}" srcOrd="0" destOrd="0" presId="urn:microsoft.com/office/officeart/2008/layout/HorizontalMultiLevelHierarchy#1"/>
    <dgm:cxn modelId="{4E8A5AC3-F1FB-4B3E-9019-814D8AA64274}" type="presParOf" srcId="{F65C9379-6BF8-4CCB-8FD4-D524B783BF1B}" destId="{4C83000D-6B7B-4AEB-A1B7-7E9EB3B3CE73}" srcOrd="0" destOrd="4" presId="urn:microsoft.com/office/officeart/2008/layout/HorizontalMultiLevelHierarchy#1"/>
    <dgm:cxn modelId="{59FD717B-96CF-4E77-B4AE-6C10773B96F3}" type="presOf" srcId="{320FDFBC-0770-49FC-8157-922B89158C99}" destId="{4C83000D-6B7B-4AEB-A1B7-7E9EB3B3CE73}" srcOrd="1" destOrd="0" presId="urn:microsoft.com/office/officeart/2008/layout/HorizontalMultiLevelHierarchy#1"/>
    <dgm:cxn modelId="{D383B2AC-B664-4163-9C07-6130C336BA60}" type="presParOf" srcId="{A2B8FF4E-9B9E-40F4-B9F1-CC7EFECB3BB6}" destId="{8432AFD1-DE25-416E-88EC-9EF75597FB51}" srcOrd="5" destOrd="1" presId="urn:microsoft.com/office/officeart/2008/layout/HorizontalMultiLevelHierarchy#1"/>
    <dgm:cxn modelId="{4AEE9F25-A87F-40A1-8C9B-E60DBC87BBEC}" type="presParOf" srcId="{8432AFD1-DE25-416E-88EC-9EF75597FB51}" destId="{6D9FDB0F-5382-4B86-A34E-C018E8280DC1}" srcOrd="0" destOrd="5" presId="urn:microsoft.com/office/officeart/2008/layout/HorizontalMultiLevelHierarchy#1"/>
    <dgm:cxn modelId="{5CA9496F-3E5D-4504-819E-A1AF7A5B566D}" type="presOf" srcId="{688B7609-3FEC-47C6-9177-CBCD5FC6A1F0}" destId="{6D9FDB0F-5382-4B86-A34E-C018E8280DC1}" srcOrd="0" destOrd="0" presId="urn:microsoft.com/office/officeart/2008/layout/HorizontalMultiLevelHierarchy#1"/>
    <dgm:cxn modelId="{8DBC532C-84E1-4A52-A946-3BDAABFF9EA9}" type="presParOf" srcId="{8432AFD1-DE25-416E-88EC-9EF75597FB51}" destId="{7A46C61C-6C97-4153-BF4B-19728251601E}" srcOrd="1" destOrd="5" presId="urn:microsoft.com/office/officeart/2008/layout/HorizontalMultiLevelHierarchy#1"/>
    <dgm:cxn modelId="{1E4F8BBB-B069-41F5-842B-1DB41BEB3C47}" type="presParOf" srcId="{A2B8FF4E-9B9E-40F4-B9F1-CC7EFECB3BB6}" destId="{2D73A08D-34FD-45D3-ADBA-189445085D49}" srcOrd="6" destOrd="1" presId="urn:microsoft.com/office/officeart/2008/layout/HorizontalMultiLevelHierarchy#1"/>
    <dgm:cxn modelId="{C4733A30-92F8-4953-BD20-EC0C6CCA26E4}" type="presOf" srcId="{4C0F9FF8-AEDF-477B-9C63-99BC6E06525D}" destId="{2D73A08D-34FD-45D3-ADBA-189445085D49}" srcOrd="0" destOrd="0" presId="urn:microsoft.com/office/officeart/2008/layout/HorizontalMultiLevelHierarchy#1"/>
    <dgm:cxn modelId="{2DEAFE84-CA1D-4C23-B7E6-948A50C8EFFF}" type="presParOf" srcId="{2D73A08D-34FD-45D3-ADBA-189445085D49}" destId="{51464DE6-4302-4316-9CD7-A22828444D14}" srcOrd="0" destOrd="6" presId="urn:microsoft.com/office/officeart/2008/layout/HorizontalMultiLevelHierarchy#1"/>
    <dgm:cxn modelId="{25D16BC3-2C70-49C6-BAA1-3D7C555AFDF7}" type="presOf" srcId="{4C0F9FF8-AEDF-477B-9C63-99BC6E06525D}" destId="{51464DE6-4302-4316-9CD7-A22828444D14}" srcOrd="1" destOrd="0" presId="urn:microsoft.com/office/officeart/2008/layout/HorizontalMultiLevelHierarchy#1"/>
    <dgm:cxn modelId="{2C2C906D-A166-42B7-9FA9-E6ED19CC9EF7}" type="presParOf" srcId="{A2B8FF4E-9B9E-40F4-B9F1-CC7EFECB3BB6}" destId="{B8603109-3937-40CF-855B-1FDC71B75C53}" srcOrd="7" destOrd="1" presId="urn:microsoft.com/office/officeart/2008/layout/HorizontalMultiLevelHierarchy#1"/>
    <dgm:cxn modelId="{1FA9072F-9A68-491D-BBD8-63C28DD7F97E}" type="presParOf" srcId="{B8603109-3937-40CF-855B-1FDC71B75C53}" destId="{D1AEF927-7BE8-4AE2-807C-8BE7335E8907}" srcOrd="0" destOrd="7" presId="urn:microsoft.com/office/officeart/2008/layout/HorizontalMultiLevelHierarchy#1"/>
    <dgm:cxn modelId="{E82D4CC8-03D5-4633-9061-CF7D2EE045C3}" type="presOf" srcId="{1FEC0FB2-E239-497B-92A7-2EAD234AA82C}" destId="{D1AEF927-7BE8-4AE2-807C-8BE7335E8907}" srcOrd="0" destOrd="0" presId="urn:microsoft.com/office/officeart/2008/layout/HorizontalMultiLevelHierarchy#1"/>
    <dgm:cxn modelId="{E7628C94-43D3-4A4F-9F09-B689658B2E17}" type="presParOf" srcId="{B8603109-3937-40CF-855B-1FDC71B75C53}" destId="{BF89A814-31DF-41A1-9748-9789E2EC86AB}" srcOrd="1" destOrd="7" presId="urn:microsoft.com/office/officeart/2008/layout/HorizontalMultiLevelHierarchy#1"/>
    <dgm:cxn modelId="{86E417D0-E873-4046-89BD-C7B9B4FABCDE}" type="presParOf" srcId="{A2B8FF4E-9B9E-40F4-B9F1-CC7EFECB3BB6}" destId="{FA0AE690-60B6-4BF7-8224-D87CE10F327E}" srcOrd="8" destOrd="1" presId="urn:microsoft.com/office/officeart/2008/layout/HorizontalMultiLevelHierarchy#1"/>
    <dgm:cxn modelId="{F97C5E38-6D17-4029-95D1-02427751CF08}" type="presOf" srcId="{9BAEB381-D0BE-4178-98E5-4661DF99670F}" destId="{FA0AE690-60B6-4BF7-8224-D87CE10F327E}" srcOrd="0" destOrd="0" presId="urn:microsoft.com/office/officeart/2008/layout/HorizontalMultiLevelHierarchy#1"/>
    <dgm:cxn modelId="{D5628D22-64A1-4A04-B4D4-9CBFA7498EAA}" type="presParOf" srcId="{FA0AE690-60B6-4BF7-8224-D87CE10F327E}" destId="{E65C829C-FF68-4F38-BC2F-B9CFE02F3486}" srcOrd="0" destOrd="8" presId="urn:microsoft.com/office/officeart/2008/layout/HorizontalMultiLevelHierarchy#1"/>
    <dgm:cxn modelId="{4F4D30C7-0EEC-4C2D-83FF-901066021A57}" type="presOf" srcId="{9BAEB381-D0BE-4178-98E5-4661DF99670F}" destId="{E65C829C-FF68-4F38-BC2F-B9CFE02F3486}" srcOrd="1" destOrd="0" presId="urn:microsoft.com/office/officeart/2008/layout/HorizontalMultiLevelHierarchy#1"/>
    <dgm:cxn modelId="{8412C50D-1879-4457-B0DD-2A21C167E88D}" type="presParOf" srcId="{A2B8FF4E-9B9E-40F4-B9F1-CC7EFECB3BB6}" destId="{3EA336F3-B831-48A6-8565-15E4AF67611A}" srcOrd="9" destOrd="1" presId="urn:microsoft.com/office/officeart/2008/layout/HorizontalMultiLevelHierarchy#1"/>
    <dgm:cxn modelId="{DD514097-13C3-4552-9BFB-09FD74DC8869}" type="presParOf" srcId="{3EA336F3-B831-48A6-8565-15E4AF67611A}" destId="{7C59E5F7-623A-46F6-AB8A-912E90AAB560}" srcOrd="0" destOrd="9" presId="urn:microsoft.com/office/officeart/2008/layout/HorizontalMultiLevelHierarchy#1"/>
    <dgm:cxn modelId="{3AD2D8EF-1FD6-4131-855E-46293DA042AC}" type="presOf" srcId="{58A360B9-AED7-47ED-B367-902C3A0F6438}" destId="{7C59E5F7-623A-46F6-AB8A-912E90AAB560}" srcOrd="0" destOrd="0" presId="urn:microsoft.com/office/officeart/2008/layout/HorizontalMultiLevelHierarchy#1"/>
    <dgm:cxn modelId="{6390161A-821C-4958-8613-F3941F6CEE1B}" type="presParOf" srcId="{3EA336F3-B831-48A6-8565-15E4AF67611A}" destId="{290DCEA3-4C44-407C-AD1F-61CD6240A6DF}" srcOrd="1" destOrd="9" presId="urn:microsoft.com/office/officeart/2008/layout/HorizontalMultiLevelHierarchy#1"/>
    <dgm:cxn modelId="{4E6170A4-A8A4-49E7-B298-D1296577347E}" type="presParOf" srcId="{A2B8FF4E-9B9E-40F4-B9F1-CC7EFECB3BB6}" destId="{7BC0CDE3-444B-4B49-B497-32D3A9EF6C6F}" srcOrd="10" destOrd="1" presId="urn:microsoft.com/office/officeart/2008/layout/HorizontalMultiLevelHierarchy#1"/>
    <dgm:cxn modelId="{FA3571D1-0644-43AD-B4BF-FC1BBDCD390C}" type="presOf" srcId="{341C610B-BDCD-43B0-AC15-F9C10BB770EC}" destId="{7BC0CDE3-444B-4B49-B497-32D3A9EF6C6F}" srcOrd="0" destOrd="0" presId="urn:microsoft.com/office/officeart/2008/layout/HorizontalMultiLevelHierarchy#1"/>
    <dgm:cxn modelId="{3F97B956-B9B8-478A-B633-92EE5CFAD621}" type="presParOf" srcId="{7BC0CDE3-444B-4B49-B497-32D3A9EF6C6F}" destId="{0FBB05BD-04F6-46CD-B3F5-AA6CAF6B8D01}" srcOrd="0" destOrd="10" presId="urn:microsoft.com/office/officeart/2008/layout/HorizontalMultiLevelHierarchy#1"/>
    <dgm:cxn modelId="{A17E8A2A-5F56-45AF-8599-E14E83EB623A}" type="presOf" srcId="{341C610B-BDCD-43B0-AC15-F9C10BB770EC}" destId="{0FBB05BD-04F6-46CD-B3F5-AA6CAF6B8D01}" srcOrd="1" destOrd="0" presId="urn:microsoft.com/office/officeart/2008/layout/HorizontalMultiLevelHierarchy#1"/>
    <dgm:cxn modelId="{2C4E2BB4-4339-47EF-8703-A12AA47E5CD2}" type="presParOf" srcId="{A2B8FF4E-9B9E-40F4-B9F1-CC7EFECB3BB6}" destId="{6618A1AB-CA72-4B64-914E-D36BF577DEDC}" srcOrd="11" destOrd="1" presId="urn:microsoft.com/office/officeart/2008/layout/HorizontalMultiLevelHierarchy#1"/>
    <dgm:cxn modelId="{0C84CFEA-7895-47EA-AE70-404C1CDC321D}" type="presParOf" srcId="{6618A1AB-CA72-4B64-914E-D36BF577DEDC}" destId="{A91C6F9C-D7B3-43B2-AC73-1AD6E046B836}" srcOrd="0" destOrd="11" presId="urn:microsoft.com/office/officeart/2008/layout/HorizontalMultiLevelHierarchy#1"/>
    <dgm:cxn modelId="{DFFC6577-E0B1-425B-8A74-4A0C6A876AD7}" type="presOf" srcId="{477DB4FA-8422-4B49-BC87-3EBC734D31CA}" destId="{A91C6F9C-D7B3-43B2-AC73-1AD6E046B836}" srcOrd="0" destOrd="0" presId="urn:microsoft.com/office/officeart/2008/layout/HorizontalMultiLevelHierarchy#1"/>
    <dgm:cxn modelId="{A1C23BA2-A314-45A8-81AF-3B9FD388315D}" type="presParOf" srcId="{6618A1AB-CA72-4B64-914E-D36BF577DEDC}" destId="{BD5E6F60-BE3B-4809-8B90-87AA11F9961B}" srcOrd="1" destOrd="11" presId="urn:microsoft.com/office/officeart/2008/layout/HorizontalMultiLevelHierarchy#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200775" cy="2715895"/>
        <a:chOff x="0" y="0"/>
        <a:chExt cx="6200775" cy="2715895"/>
      </a:xfrm>
    </dsp:grpSpPr>
    <dsp:sp modelId="{3E62794C-1607-4733-ADCA-906674A22343}">
      <dsp:nvSpPr>
        <dsp:cNvPr id="3" name="圆角矩形 2"/>
        <dsp:cNvSpPr/>
      </dsp:nvSpPr>
      <dsp:spPr bwMode="white">
        <a:xfrm>
          <a:off x="0" y="23532"/>
          <a:ext cx="6200775" cy="821055"/>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8109" tIns="118109" rIns="118109" bIns="118109" anchor="ctr"/>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zh-CN" altLang="en-US" b="1">
              <a:solidFill>
                <a:schemeClr val="accent1">
                  <a:lumMod val="75000"/>
                </a:schemeClr>
              </a:solidFill>
            </a:rPr>
            <a:t>制造业增值税留抵退税</a:t>
          </a:r>
          <a:endParaRPr lang="zh-CN" altLang="en-US" b="1">
            <a:solidFill>
              <a:schemeClr val="accent1">
                <a:lumMod val="75000"/>
              </a:schemeClr>
            </a:solidFill>
          </a:endParaRPr>
        </a:p>
      </dsp:txBody>
      <dsp:txXfrm>
        <a:off x="0" y="23532"/>
        <a:ext cx="6200775" cy="821055"/>
      </dsp:txXfrm>
    </dsp:sp>
    <dsp:sp modelId="{3B57A0D3-8728-40A5-B79E-F7D5C3A120C7}">
      <dsp:nvSpPr>
        <dsp:cNvPr id="8" name="矩形 7"/>
        <dsp:cNvSpPr/>
      </dsp:nvSpPr>
      <dsp:spPr bwMode="white">
        <a:xfrm>
          <a:off x="0" y="844587"/>
          <a:ext cx="6200775" cy="51336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96874" tIns="39370" rIns="220472" bIns="39370"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20000"/>
            </a:spcAft>
            <a:buChar char="•"/>
          </a:pPr>
          <a:r>
            <a:rPr lang="en-US" altLang="zh-CN">
              <a:solidFill>
                <a:schemeClr val="tx1"/>
              </a:solidFill>
            </a:rPr>
            <a:t> </a:t>
          </a:r>
          <a:endParaRPr lang="en-US" altLang="zh-CN">
            <a:solidFill>
              <a:schemeClr val="tx1"/>
            </a:solidFill>
          </a:endParaRPr>
        </a:p>
      </dsp:txBody>
      <dsp:txXfrm>
        <a:off x="0" y="844587"/>
        <a:ext cx="6200775" cy="513360"/>
      </dsp:txXfrm>
    </dsp:sp>
    <dsp:sp modelId="{16F3467F-589A-42D1-9134-3E95797766A2}">
      <dsp:nvSpPr>
        <dsp:cNvPr id="5" name="圆角矩形 4"/>
        <dsp:cNvSpPr/>
      </dsp:nvSpPr>
      <dsp:spPr bwMode="white">
        <a:xfrm>
          <a:off x="0" y="1357948"/>
          <a:ext cx="6200775" cy="821055"/>
        </a:xfrm>
        <a:prstGeom prst="roundRect">
          <a:avLst/>
        </a:prstGeom>
        <a:sp3d prstMaterial="dkEdge">
          <a:bevelT w="8200" h="38100"/>
        </a:sp3d>
      </dsp:spPr>
      <dsp:style>
        <a:lnRef idx="0">
          <a:schemeClr val="lt1"/>
        </a:lnRef>
        <a:fillRef idx="2">
          <a:schemeClr val="accent1"/>
        </a:fillRef>
        <a:effectRef idx="1">
          <a:scrgbClr r="0" g="0" b="0"/>
        </a:effectRef>
        <a:fontRef idx="minor">
          <a:schemeClr val="dk1"/>
        </a:fontRef>
      </dsp:style>
      <dsp:txBody>
        <a:bodyPr vert="horz" wrap="square" lIns="118109" tIns="118109" rIns="118109" bIns="118109" anchor="ctr"/>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0">
            <a:lnSpc>
              <a:spcPct val="100000"/>
            </a:lnSpc>
            <a:spcBef>
              <a:spcPct val="0"/>
            </a:spcBef>
            <a:spcAft>
              <a:spcPct val="35000"/>
            </a:spcAft>
          </a:pPr>
          <a:r>
            <a:rPr lang="zh-CN" altLang="en-US" b="1">
              <a:solidFill>
                <a:schemeClr val="accent1">
                  <a:lumMod val="75000"/>
                </a:schemeClr>
              </a:solidFill>
            </a:rPr>
            <a:t>增值税小规模纳税人减免增值税</a:t>
          </a:r>
          <a:endParaRPr lang="zh-CN" altLang="en-US" b="1">
            <a:solidFill>
              <a:schemeClr val="accent1">
                <a:lumMod val="75000"/>
              </a:schemeClr>
            </a:solidFill>
          </a:endParaRPr>
        </a:p>
      </dsp:txBody>
      <dsp:txXfrm>
        <a:off x="0" y="1357948"/>
        <a:ext cx="6200775" cy="821055"/>
      </dsp:txXfrm>
    </dsp:sp>
    <dsp:sp modelId="{50C6C0C8-D2B1-4ACB-B170-96A2C2FB0436}">
      <dsp:nvSpPr>
        <dsp:cNvPr id="7" name="矩形 6"/>
        <dsp:cNvSpPr/>
      </dsp:nvSpPr>
      <dsp:spPr bwMode="white">
        <a:xfrm>
          <a:off x="0" y="2179003"/>
          <a:ext cx="6200775" cy="513360"/>
        </a:xfrm>
        <a:prstGeom prst="rect">
          <a:avLst/>
        </a:prstGeom>
      </dsp:spPr>
      <dsp:style>
        <a:lnRef idx="0">
          <a:schemeClr val="dk1">
            <a:alpha val="0"/>
          </a:schemeClr>
        </a:lnRef>
        <a:fillRef idx="0">
          <a:schemeClr val="lt1">
            <a:alpha val="0"/>
          </a:schemeClr>
        </a:fillRef>
        <a:effectRef idx="0">
          <a:scrgbClr r="0" g="0" b="0"/>
        </a:effectRef>
        <a:fontRef idx="minor"/>
      </dsp:style>
      <dsp:txBody>
        <a:bodyPr vert="horz" wrap="square" lIns="196874" tIns="39370" rIns="220472" bIns="39370" anchor="t"/>
        <a:lstStyle>
          <a:lvl1pPr algn="l">
            <a:defRPr sz="3100"/>
          </a:lvl1pPr>
          <a:lvl2pPr marL="228600" indent="-228600" algn="l">
            <a:defRPr sz="2400"/>
          </a:lvl2pPr>
          <a:lvl3pPr marL="457200" indent="-228600" algn="l">
            <a:defRPr sz="2400"/>
          </a:lvl3pPr>
          <a:lvl4pPr marL="685800" indent="-228600" algn="l">
            <a:defRPr sz="2400"/>
          </a:lvl4pPr>
          <a:lvl5pPr marL="914400" indent="-228600" algn="l">
            <a:defRPr sz="2400"/>
          </a:lvl5pPr>
          <a:lvl6pPr marL="1143000" indent="-228600" algn="l">
            <a:defRPr sz="2400"/>
          </a:lvl6pPr>
          <a:lvl7pPr marL="1371600" indent="-228600" algn="l">
            <a:defRPr sz="2400"/>
          </a:lvl7pPr>
          <a:lvl8pPr marL="1600200" indent="-228600" algn="l">
            <a:defRPr sz="2400"/>
          </a:lvl8pPr>
          <a:lvl9pPr marL="1828800" indent="-228600" algn="l">
            <a:defRPr sz="2400"/>
          </a:lvl9pPr>
        </a:lstStyle>
        <a:p>
          <a:pPr lvl="1">
            <a:lnSpc>
              <a:spcPct val="100000"/>
            </a:lnSpc>
            <a:spcBef>
              <a:spcPct val="0"/>
            </a:spcBef>
            <a:spcAft>
              <a:spcPct val="20000"/>
            </a:spcAft>
            <a:buChar char="•"/>
          </a:pPr>
          <a:r>
            <a:rPr lang="en-US" altLang="zh-CN">
              <a:solidFill>
                <a:schemeClr val="tx1"/>
              </a:solidFill>
            </a:rPr>
            <a:t> </a:t>
          </a:r>
          <a:endParaRPr lang="en-US" altLang="zh-CN">
            <a:solidFill>
              <a:schemeClr val="tx1"/>
            </a:solidFill>
          </a:endParaRPr>
        </a:p>
      </dsp:txBody>
      <dsp:txXfrm>
        <a:off x="0" y="2179003"/>
        <a:ext cx="6200775" cy="513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AE690-60B6-4BF7-8224-D87CE10F327E}">
      <dsp:nvSpPr>
        <dsp:cNvPr id="0" name=""/>
        <dsp:cNvSpPr/>
      </dsp:nvSpPr>
      <dsp:spPr>
        <a:xfrm>
          <a:off x="957201" y="2301411"/>
          <a:ext cx="997991" cy="1913387"/>
        </a:xfrm>
        <a:custGeom>
          <a:avLst/>
          <a:gdLst/>
          <a:ahLst/>
          <a:cxnLst/>
          <a:rect l="0" t="0" r="0" b="0"/>
          <a:pathLst>
            <a:path>
              <a:moveTo>
                <a:pt x="0" y="0"/>
              </a:moveTo>
              <a:lnTo>
                <a:pt x="498995" y="0"/>
              </a:lnTo>
              <a:lnTo>
                <a:pt x="498995" y="1913387"/>
              </a:lnTo>
              <a:lnTo>
                <a:pt x="997991" y="191338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02246" y="3204154"/>
        <a:ext cx="107900" cy="107900"/>
      </dsp:txXfrm>
    </dsp:sp>
    <dsp:sp modelId="{2D73A08D-34FD-45D3-ADBA-189445085D49}">
      <dsp:nvSpPr>
        <dsp:cNvPr id="0" name=""/>
        <dsp:cNvSpPr/>
      </dsp:nvSpPr>
      <dsp:spPr>
        <a:xfrm>
          <a:off x="957201" y="2301411"/>
          <a:ext cx="997991" cy="956713"/>
        </a:xfrm>
        <a:custGeom>
          <a:avLst/>
          <a:gdLst/>
          <a:ahLst/>
          <a:cxnLst/>
          <a:rect l="0" t="0" r="0" b="0"/>
          <a:pathLst>
            <a:path>
              <a:moveTo>
                <a:pt x="0" y="0"/>
              </a:moveTo>
              <a:lnTo>
                <a:pt x="498995" y="0"/>
              </a:lnTo>
              <a:lnTo>
                <a:pt x="498995" y="956713"/>
              </a:lnTo>
              <a:lnTo>
                <a:pt x="997991" y="9567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21634" y="2745206"/>
        <a:ext cx="69124" cy="69124"/>
      </dsp:txXfrm>
    </dsp:sp>
    <dsp:sp modelId="{F65C9379-6BF8-4CCB-8FD4-D524B783BF1B}">
      <dsp:nvSpPr>
        <dsp:cNvPr id="0" name=""/>
        <dsp:cNvSpPr/>
      </dsp:nvSpPr>
      <dsp:spPr>
        <a:xfrm>
          <a:off x="957201" y="2255691"/>
          <a:ext cx="997991" cy="91440"/>
        </a:xfrm>
        <a:custGeom>
          <a:avLst/>
          <a:gdLst/>
          <a:ahLst/>
          <a:cxnLst/>
          <a:rect l="0" t="0" r="0" b="0"/>
          <a:pathLst>
            <a:path>
              <a:moveTo>
                <a:pt x="0" y="45720"/>
              </a:moveTo>
              <a:lnTo>
                <a:pt x="498995" y="45720"/>
              </a:lnTo>
              <a:lnTo>
                <a:pt x="498995" y="45760"/>
              </a:lnTo>
              <a:lnTo>
                <a:pt x="997991" y="45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31247" y="2276461"/>
        <a:ext cx="49899" cy="49899"/>
      </dsp:txXfrm>
    </dsp:sp>
    <dsp:sp modelId="{51B9B4EF-64AA-46EC-BEEB-57558BA5F867}">
      <dsp:nvSpPr>
        <dsp:cNvPr id="0" name=""/>
        <dsp:cNvSpPr/>
      </dsp:nvSpPr>
      <dsp:spPr>
        <a:xfrm>
          <a:off x="957201" y="1344778"/>
          <a:ext cx="997991" cy="956633"/>
        </a:xfrm>
        <a:custGeom>
          <a:avLst/>
          <a:gdLst/>
          <a:ahLst/>
          <a:cxnLst/>
          <a:rect l="0" t="0" r="0" b="0"/>
          <a:pathLst>
            <a:path>
              <a:moveTo>
                <a:pt x="0" y="956633"/>
              </a:moveTo>
              <a:lnTo>
                <a:pt x="498995" y="956633"/>
              </a:lnTo>
              <a:lnTo>
                <a:pt x="498995" y="0"/>
              </a:lnTo>
              <a:lnTo>
                <a:pt x="99799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21636" y="1788534"/>
        <a:ext cx="69121" cy="69121"/>
      </dsp:txXfrm>
    </dsp:sp>
    <dsp:sp modelId="{B0B28A0A-D107-4E62-A783-4B3189B9E5F7}">
      <dsp:nvSpPr>
        <dsp:cNvPr id="0" name=""/>
        <dsp:cNvSpPr/>
      </dsp:nvSpPr>
      <dsp:spPr>
        <a:xfrm>
          <a:off x="957201" y="388105"/>
          <a:ext cx="997991" cy="1913306"/>
        </a:xfrm>
        <a:custGeom>
          <a:avLst/>
          <a:gdLst/>
          <a:ahLst/>
          <a:cxnLst/>
          <a:rect l="0" t="0" r="0" b="0"/>
          <a:pathLst>
            <a:path>
              <a:moveTo>
                <a:pt x="0" y="1913306"/>
              </a:moveTo>
              <a:lnTo>
                <a:pt x="498995" y="1913306"/>
              </a:lnTo>
              <a:lnTo>
                <a:pt x="498995" y="0"/>
              </a:lnTo>
              <a:lnTo>
                <a:pt x="99799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02248" y="1290809"/>
        <a:ext cx="107897" cy="107897"/>
      </dsp:txXfrm>
    </dsp:sp>
    <dsp:sp modelId="{61938C0B-D36D-4565-9F78-0BD27DFE2E21}">
      <dsp:nvSpPr>
        <dsp:cNvPr id="0" name=""/>
        <dsp:cNvSpPr/>
      </dsp:nvSpPr>
      <dsp:spPr>
        <a:xfrm rot="16200000">
          <a:off x="-1820295" y="1822810"/>
          <a:ext cx="4597792" cy="957201"/>
        </a:xfrm>
        <a:prstGeom prst="rect">
          <a:avLst/>
        </a:prstGeom>
        <a:solidFill>
          <a:srgbClr val="C43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金</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四</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试</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点</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工</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作</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安</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排</a:t>
          </a:r>
        </a:p>
      </dsp:txBody>
      <dsp:txXfrm>
        <a:off x="-1820295" y="1822810"/>
        <a:ext cx="4597792" cy="957201"/>
      </dsp:txXfrm>
    </dsp:sp>
    <dsp:sp modelId="{79D17630-4A29-41F8-BD4A-A34C013ECA8C}">
      <dsp:nvSpPr>
        <dsp:cNvPr id="0" name=""/>
        <dsp:cNvSpPr/>
      </dsp:nvSpPr>
      <dsp:spPr>
        <a:xfrm>
          <a:off x="1955192" y="5435"/>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以发票电子化改革为突破口</a:t>
          </a:r>
        </a:p>
      </dsp:txBody>
      <dsp:txXfrm>
        <a:off x="1955192" y="5435"/>
        <a:ext cx="4399621" cy="765338"/>
      </dsp:txXfrm>
    </dsp:sp>
    <dsp:sp modelId="{827C688F-5F9E-4F04-B418-65082F44121D}">
      <dsp:nvSpPr>
        <dsp:cNvPr id="0" name=""/>
        <dsp:cNvSpPr/>
      </dsp:nvSpPr>
      <dsp:spPr>
        <a:xfrm>
          <a:off x="1955192" y="962109"/>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通过试行发票全面电子化</a:t>
          </a:r>
        </a:p>
      </dsp:txBody>
      <dsp:txXfrm>
        <a:off x="1955192" y="962109"/>
        <a:ext cx="4399621" cy="765338"/>
      </dsp:txXfrm>
    </dsp:sp>
    <dsp:sp modelId="{6D9FDB0F-5382-4B86-A34E-C018E8280DC1}">
      <dsp:nvSpPr>
        <dsp:cNvPr id="0" name=""/>
        <dsp:cNvSpPr/>
      </dsp:nvSpPr>
      <dsp:spPr>
        <a:xfrm>
          <a:off x="1955192" y="1918782"/>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sz="2000" kern="1200">
              <a:latin typeface="微软雅黑" panose="020B0503020204020204" pitchFamily="34" charset="-122"/>
              <a:ea typeface="微软雅黑" panose="020B0503020204020204" pitchFamily="34" charset="-122"/>
            </a:rPr>
            <a:t>验证“金四”</a:t>
          </a:r>
          <a:r>
            <a:rPr lang="en-US" sz="2000" kern="1200">
              <a:latin typeface="微软雅黑" panose="020B0503020204020204" pitchFamily="34" charset="-122"/>
              <a:ea typeface="微软雅黑" panose="020B0503020204020204" pitchFamily="34" charset="-122"/>
            </a:rPr>
            <a:t> </a:t>
          </a:r>
          <a:r>
            <a:rPr lang="zh-CN" sz="2000" kern="1200">
              <a:latin typeface="微软雅黑" panose="020B0503020204020204" pitchFamily="34" charset="-122"/>
              <a:ea typeface="微软雅黑" panose="020B0503020204020204" pitchFamily="34" charset="-122"/>
            </a:rPr>
            <a:t>整体设计理念</a:t>
          </a:r>
        </a:p>
      </dsp:txBody>
      <dsp:txXfrm>
        <a:off x="1955192" y="1918782"/>
        <a:ext cx="4399621" cy="765338"/>
      </dsp:txXfrm>
    </dsp:sp>
    <dsp:sp modelId="{D1AEF927-7BE8-4AE2-807C-8BE7335E8907}">
      <dsp:nvSpPr>
        <dsp:cNvPr id="0" name=""/>
        <dsp:cNvSpPr/>
      </dsp:nvSpPr>
      <dsp:spPr>
        <a:xfrm>
          <a:off x="1955192" y="2875456"/>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搭建“金四”四梁八柱</a:t>
          </a:r>
        </a:p>
      </dsp:txBody>
      <dsp:txXfrm>
        <a:off x="1955192" y="2875456"/>
        <a:ext cx="4399621" cy="765338"/>
      </dsp:txXfrm>
    </dsp:sp>
    <dsp:sp modelId="{7C59E5F7-623A-46F6-AB8A-912E90AAB560}">
      <dsp:nvSpPr>
        <dsp:cNvPr id="0" name=""/>
        <dsp:cNvSpPr/>
      </dsp:nvSpPr>
      <dsp:spPr>
        <a:xfrm>
          <a:off x="1955192" y="3832129"/>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构筑智慧税务建设基座</a:t>
          </a:r>
        </a:p>
      </dsp:txBody>
      <dsp:txXfrm>
        <a:off x="1955192" y="3832129"/>
        <a:ext cx="4399621" cy="765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0AE690-60B6-4BF7-8224-D87CE10F327E}">
      <dsp:nvSpPr>
        <dsp:cNvPr id="0" name=""/>
        <dsp:cNvSpPr/>
      </dsp:nvSpPr>
      <dsp:spPr>
        <a:xfrm>
          <a:off x="957201" y="2301411"/>
          <a:ext cx="997991" cy="1913387"/>
        </a:xfrm>
        <a:custGeom>
          <a:avLst/>
          <a:gdLst/>
          <a:ahLst/>
          <a:cxnLst/>
          <a:rect l="0" t="0" r="0" b="0"/>
          <a:pathLst>
            <a:path>
              <a:moveTo>
                <a:pt x="0" y="0"/>
              </a:moveTo>
              <a:lnTo>
                <a:pt x="498995" y="0"/>
              </a:lnTo>
              <a:lnTo>
                <a:pt x="498995" y="1913387"/>
              </a:lnTo>
              <a:lnTo>
                <a:pt x="997991" y="191338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02246" y="3204154"/>
        <a:ext cx="107900" cy="107900"/>
      </dsp:txXfrm>
    </dsp:sp>
    <dsp:sp modelId="{2D73A08D-34FD-45D3-ADBA-189445085D49}">
      <dsp:nvSpPr>
        <dsp:cNvPr id="0" name=""/>
        <dsp:cNvSpPr/>
      </dsp:nvSpPr>
      <dsp:spPr>
        <a:xfrm>
          <a:off x="957201" y="2301411"/>
          <a:ext cx="997991" cy="956713"/>
        </a:xfrm>
        <a:custGeom>
          <a:avLst/>
          <a:gdLst/>
          <a:ahLst/>
          <a:cxnLst/>
          <a:rect l="0" t="0" r="0" b="0"/>
          <a:pathLst>
            <a:path>
              <a:moveTo>
                <a:pt x="0" y="0"/>
              </a:moveTo>
              <a:lnTo>
                <a:pt x="498995" y="0"/>
              </a:lnTo>
              <a:lnTo>
                <a:pt x="498995" y="956713"/>
              </a:lnTo>
              <a:lnTo>
                <a:pt x="997991" y="956713"/>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21634" y="2745206"/>
        <a:ext cx="69124" cy="69124"/>
      </dsp:txXfrm>
    </dsp:sp>
    <dsp:sp modelId="{F65C9379-6BF8-4CCB-8FD4-D524B783BF1B}">
      <dsp:nvSpPr>
        <dsp:cNvPr id="0" name=""/>
        <dsp:cNvSpPr/>
      </dsp:nvSpPr>
      <dsp:spPr>
        <a:xfrm>
          <a:off x="957201" y="2255691"/>
          <a:ext cx="997991" cy="91440"/>
        </a:xfrm>
        <a:custGeom>
          <a:avLst/>
          <a:gdLst/>
          <a:ahLst/>
          <a:cxnLst/>
          <a:rect l="0" t="0" r="0" b="0"/>
          <a:pathLst>
            <a:path>
              <a:moveTo>
                <a:pt x="0" y="45720"/>
              </a:moveTo>
              <a:lnTo>
                <a:pt x="498995" y="45720"/>
              </a:lnTo>
              <a:lnTo>
                <a:pt x="498995" y="45760"/>
              </a:lnTo>
              <a:lnTo>
                <a:pt x="997991" y="4576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31247" y="2276461"/>
        <a:ext cx="49899" cy="49899"/>
      </dsp:txXfrm>
    </dsp:sp>
    <dsp:sp modelId="{51B9B4EF-64AA-46EC-BEEB-57558BA5F867}">
      <dsp:nvSpPr>
        <dsp:cNvPr id="0" name=""/>
        <dsp:cNvSpPr/>
      </dsp:nvSpPr>
      <dsp:spPr>
        <a:xfrm>
          <a:off x="957201" y="1344778"/>
          <a:ext cx="997991" cy="956633"/>
        </a:xfrm>
        <a:custGeom>
          <a:avLst/>
          <a:gdLst/>
          <a:ahLst/>
          <a:cxnLst/>
          <a:rect l="0" t="0" r="0" b="0"/>
          <a:pathLst>
            <a:path>
              <a:moveTo>
                <a:pt x="0" y="956633"/>
              </a:moveTo>
              <a:lnTo>
                <a:pt x="498995" y="956633"/>
              </a:lnTo>
              <a:lnTo>
                <a:pt x="498995" y="0"/>
              </a:lnTo>
              <a:lnTo>
                <a:pt x="99799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21636" y="1788534"/>
        <a:ext cx="69121" cy="69121"/>
      </dsp:txXfrm>
    </dsp:sp>
    <dsp:sp modelId="{B0B28A0A-D107-4E62-A783-4B3189B9E5F7}">
      <dsp:nvSpPr>
        <dsp:cNvPr id="0" name=""/>
        <dsp:cNvSpPr/>
      </dsp:nvSpPr>
      <dsp:spPr>
        <a:xfrm>
          <a:off x="957201" y="388105"/>
          <a:ext cx="997991" cy="1913306"/>
        </a:xfrm>
        <a:custGeom>
          <a:avLst/>
          <a:gdLst/>
          <a:ahLst/>
          <a:cxnLst/>
          <a:rect l="0" t="0" r="0" b="0"/>
          <a:pathLst>
            <a:path>
              <a:moveTo>
                <a:pt x="0" y="1913306"/>
              </a:moveTo>
              <a:lnTo>
                <a:pt x="498995" y="1913306"/>
              </a:lnTo>
              <a:lnTo>
                <a:pt x="498995" y="0"/>
              </a:lnTo>
              <a:lnTo>
                <a:pt x="997991"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1402248" y="1290809"/>
        <a:ext cx="107897" cy="107897"/>
      </dsp:txXfrm>
    </dsp:sp>
    <dsp:sp modelId="{61938C0B-D36D-4565-9F78-0BD27DFE2E21}">
      <dsp:nvSpPr>
        <dsp:cNvPr id="0" name=""/>
        <dsp:cNvSpPr/>
      </dsp:nvSpPr>
      <dsp:spPr>
        <a:xfrm rot="16200000">
          <a:off x="-1820295" y="1822810"/>
          <a:ext cx="4597792" cy="957201"/>
        </a:xfrm>
        <a:prstGeom prst="rect">
          <a:avLst/>
        </a:prstGeom>
        <a:solidFill>
          <a:srgbClr val="C43F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金</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四</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试</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点</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工</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作</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安</a:t>
          </a:r>
          <a:endParaRPr lang="en-US" altLang="zh-CN" sz="2400" kern="1200" dirty="0">
            <a:latin typeface="微软雅黑" panose="020B0503020204020204" pitchFamily="34" charset="-122"/>
            <a:ea typeface="微软雅黑" panose="020B0503020204020204" pitchFamily="34" charset="-122"/>
          </a:endParaRPr>
        </a:p>
        <a:p>
          <a:pPr marL="0" lvl="0" indent="0" algn="ctr" defTabSz="1066800">
            <a:lnSpc>
              <a:spcPct val="100000"/>
            </a:lnSpc>
            <a:spcBef>
              <a:spcPct val="0"/>
            </a:spcBef>
            <a:spcAft>
              <a:spcPts val="0"/>
            </a:spcAft>
            <a:buNone/>
          </a:pPr>
          <a:r>
            <a:rPr lang="zh-CN" altLang="en-US" sz="2400" kern="1200" dirty="0">
              <a:latin typeface="微软雅黑" panose="020B0503020204020204" pitchFamily="34" charset="-122"/>
              <a:ea typeface="微软雅黑" panose="020B0503020204020204" pitchFamily="34" charset="-122"/>
            </a:rPr>
            <a:t>排</a:t>
          </a:r>
        </a:p>
      </dsp:txBody>
      <dsp:txXfrm>
        <a:off x="-1820295" y="1822810"/>
        <a:ext cx="4597792" cy="957201"/>
      </dsp:txXfrm>
    </dsp:sp>
    <dsp:sp modelId="{79D17630-4A29-41F8-BD4A-A34C013ECA8C}">
      <dsp:nvSpPr>
        <dsp:cNvPr id="0" name=""/>
        <dsp:cNvSpPr/>
      </dsp:nvSpPr>
      <dsp:spPr>
        <a:xfrm>
          <a:off x="1955192" y="5435"/>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以发票电子化改革为突破口</a:t>
          </a:r>
        </a:p>
      </dsp:txBody>
      <dsp:txXfrm>
        <a:off x="1955192" y="5435"/>
        <a:ext cx="4399621" cy="765338"/>
      </dsp:txXfrm>
    </dsp:sp>
    <dsp:sp modelId="{827C688F-5F9E-4F04-B418-65082F44121D}">
      <dsp:nvSpPr>
        <dsp:cNvPr id="0" name=""/>
        <dsp:cNvSpPr/>
      </dsp:nvSpPr>
      <dsp:spPr>
        <a:xfrm>
          <a:off x="1955192" y="962109"/>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通过试行发票全面电子化</a:t>
          </a:r>
        </a:p>
      </dsp:txBody>
      <dsp:txXfrm>
        <a:off x="1955192" y="962109"/>
        <a:ext cx="4399621" cy="765338"/>
      </dsp:txXfrm>
    </dsp:sp>
    <dsp:sp modelId="{6D9FDB0F-5382-4B86-A34E-C018E8280DC1}">
      <dsp:nvSpPr>
        <dsp:cNvPr id="0" name=""/>
        <dsp:cNvSpPr/>
      </dsp:nvSpPr>
      <dsp:spPr>
        <a:xfrm>
          <a:off x="1955192" y="1918782"/>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sz="2000" kern="1200">
              <a:latin typeface="微软雅黑" panose="020B0503020204020204" pitchFamily="34" charset="-122"/>
              <a:ea typeface="微软雅黑" panose="020B0503020204020204" pitchFamily="34" charset="-122"/>
            </a:rPr>
            <a:t>验证“金四”</a:t>
          </a:r>
          <a:r>
            <a:rPr lang="en-US" sz="2000" kern="1200">
              <a:latin typeface="微软雅黑" panose="020B0503020204020204" pitchFamily="34" charset="-122"/>
              <a:ea typeface="微软雅黑" panose="020B0503020204020204" pitchFamily="34" charset="-122"/>
            </a:rPr>
            <a:t> </a:t>
          </a:r>
          <a:r>
            <a:rPr lang="zh-CN" sz="2000" kern="1200">
              <a:latin typeface="微软雅黑" panose="020B0503020204020204" pitchFamily="34" charset="-122"/>
              <a:ea typeface="微软雅黑" panose="020B0503020204020204" pitchFamily="34" charset="-122"/>
            </a:rPr>
            <a:t>整体设计理念</a:t>
          </a:r>
        </a:p>
      </dsp:txBody>
      <dsp:txXfrm>
        <a:off x="1955192" y="1918782"/>
        <a:ext cx="4399621" cy="765338"/>
      </dsp:txXfrm>
    </dsp:sp>
    <dsp:sp modelId="{D1AEF927-7BE8-4AE2-807C-8BE7335E8907}">
      <dsp:nvSpPr>
        <dsp:cNvPr id="0" name=""/>
        <dsp:cNvSpPr/>
      </dsp:nvSpPr>
      <dsp:spPr>
        <a:xfrm>
          <a:off x="1955192" y="2875456"/>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搭建“金四”四梁八柱</a:t>
          </a:r>
        </a:p>
      </dsp:txBody>
      <dsp:txXfrm>
        <a:off x="1955192" y="2875456"/>
        <a:ext cx="4399621" cy="765338"/>
      </dsp:txXfrm>
    </dsp:sp>
    <dsp:sp modelId="{7C59E5F7-623A-46F6-AB8A-912E90AAB560}">
      <dsp:nvSpPr>
        <dsp:cNvPr id="0" name=""/>
        <dsp:cNvSpPr/>
      </dsp:nvSpPr>
      <dsp:spPr>
        <a:xfrm>
          <a:off x="1955192" y="3832129"/>
          <a:ext cx="4399621" cy="765338"/>
        </a:xfrm>
        <a:prstGeom prst="rect">
          <a:avLst/>
        </a:prstGeom>
        <a:solidFill>
          <a:srgbClr val="E49C1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zh-CN" altLang="en-US" sz="2000" kern="1200">
              <a:latin typeface="微软雅黑" panose="020B0503020204020204" pitchFamily="34" charset="-122"/>
              <a:ea typeface="微软雅黑" panose="020B0503020204020204" pitchFamily="34" charset="-122"/>
            </a:rPr>
            <a:t>构筑智慧税务建设基座</a:t>
          </a:r>
        </a:p>
      </dsp:txBody>
      <dsp:txXfrm>
        <a:off x="1955192" y="3832129"/>
        <a:ext cx="4399621" cy="7653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rSet csTypeId="urn:microsoft.com/office/officeart/2005/8/colors/accent6_5"/>
        </dgm:pt>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1">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rSet qsTypeId="urn:microsoft.com/office/officeart/2005/8/quickstyle/simple5"/>
        </dgm:pt>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rSet csTypeId="urn:microsoft.com/office/officeart/2005/8/colors/accent6_5"/>
        </dgm:pt>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type="rect" r:blip="" rot="270">
                  <dgm:adjLst/>
                </dgm:shape>
              </dgm:if>
              <dgm:else name="Name11">
                <dgm:shape xmlns:r="http://schemas.openxmlformats.org/officeDocument/2006/relationships" type="rect" r:blip="" rot="90">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endSty" val="noArr"/>
                        <dgm:param type="connRout" val="bend"/>
                        <dgm:param type="begPts" val="midR"/>
                        <dgm:param type="endPts" val="midL"/>
                      </dgm:alg>
                    </dgm:if>
                    <dgm:else name="Name18">
                      <dgm:alg type="conn">
                        <dgm:param type="dim" val="1D"/>
                        <dgm:param type="endSty" val="noArr"/>
                        <dgm:param type="connRout" val="bend"/>
                        <dgm:param type="begPts" val="midL"/>
                        <dgm:param type="endPts" val="midR"/>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06CF4-FA77-4E71-BDBB-B62F97D4831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EA511-84E0-4AE0-9842-AB0E10994BF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A7EA511-84E0-4AE0-9842-AB0E10994BF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4" Type="http://schemas.openxmlformats.org/officeDocument/2006/relationships/tags" Target="../tags/tag13.xml"/><Relationship Id="rId13" Type="http://schemas.openxmlformats.org/officeDocument/2006/relationships/tags" Target="../tags/tag12.xml"/><Relationship Id="rId12" Type="http://schemas.openxmlformats.org/officeDocument/2006/relationships/tags" Target="../tags/tag11.xml"/><Relationship Id="rId11" Type="http://schemas.openxmlformats.org/officeDocument/2006/relationships/tags" Target="../tags/tag10.xml"/><Relationship Id="rId10" Type="http://schemas.openxmlformats.org/officeDocument/2006/relationships/tags" Target="../tags/tag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42.xml"/><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tags" Target="../tags/tag63.xml"/><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7" Type="http://schemas.openxmlformats.org/officeDocument/2006/relationships/tags" Target="../tags/tag74.xml"/><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89.xml"/><Relationship Id="rId8" Type="http://schemas.openxmlformats.org/officeDocument/2006/relationships/tags" Target="../tags/tag88.xml"/><Relationship Id="rId7" Type="http://schemas.openxmlformats.org/officeDocument/2006/relationships/tags" Target="../tags/tag87.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0" Type="http://schemas.openxmlformats.org/officeDocument/2006/relationships/tags" Target="../tags/tag90.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98.xml"/><Relationship Id="rId8" Type="http://schemas.openxmlformats.org/officeDocument/2006/relationships/tags" Target="../tags/tag97.xml"/><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0" Type="http://schemas.openxmlformats.org/officeDocument/2006/relationships/tags" Target="../tags/tag9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9" Type="http://schemas.openxmlformats.org/officeDocument/2006/relationships/tags" Target="../tags/tag115.xml"/><Relationship Id="rId8" Type="http://schemas.openxmlformats.org/officeDocument/2006/relationships/tags" Target="../tags/tag114.xml"/><Relationship Id="rId7" Type="http://schemas.openxmlformats.org/officeDocument/2006/relationships/tags" Target="../tags/tag113.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0" Type="http://schemas.openxmlformats.org/officeDocument/2006/relationships/tags" Target="../tags/tag116.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7" Type="http://schemas.openxmlformats.org/officeDocument/2006/relationships/tags" Target="../tags/tag122.xml"/><Relationship Id="rId6" Type="http://schemas.openxmlformats.org/officeDocument/2006/relationships/tags" Target="../tags/tag121.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pic>
        <p:nvPicPr>
          <p:cNvPr id="1102" name="图片 1101"/>
          <p:cNvPicPr>
            <a:picLocks noChangeAspect="1"/>
          </p:cNvPicPr>
          <p:nvPr userDrawn="1"/>
        </p:nvPicPr>
        <p:blipFill>
          <a:blip r:embed="rId2"/>
          <a:stretch>
            <a:fillRect/>
          </a:stretch>
        </p:blipFill>
        <p:spPr>
          <a:xfrm>
            <a:off x="0" y="3037350"/>
            <a:ext cx="7930836" cy="3820649"/>
          </a:xfrm>
          <a:prstGeom prst="rect">
            <a:avLst/>
          </a:prstGeom>
        </p:spPr>
      </p:pic>
      <p:sp>
        <p:nvSpPr>
          <p:cNvPr id="9801" name="副标题 2"/>
          <p:cNvSpPr>
            <a:spLocks noGrp="1"/>
          </p:cNvSpPr>
          <p:nvPr userDrawn="1">
            <p:ph type="subTitle" idx="1"/>
          </p:nvPr>
        </p:nvSpPr>
        <p:spPr>
          <a:xfrm>
            <a:off x="669925" y="3079043"/>
            <a:ext cx="10850563" cy="475132"/>
          </a:xfrm>
        </p:spPr>
        <p:txBody>
          <a:bodyPr anchor="ctr">
            <a:normAutofit/>
          </a:bodyPr>
          <a:lstStyle>
            <a:lvl1pPr marL="0" marR="0" indent="0" algn="r" defTabSz="913765" rtl="0" eaLnBrk="1" fontAlgn="auto" latinLnBrk="0" hangingPunct="1">
              <a:lnSpc>
                <a:spcPct val="90000"/>
              </a:lnSpc>
              <a:spcBef>
                <a:spcPts val="1000"/>
              </a:spcBef>
              <a:spcAft>
                <a:spcPts val="0"/>
              </a:spcAft>
              <a:buClrTx/>
              <a:buSzTx/>
              <a:buFont typeface="Arial" panose="020B0604020202020204" pitchFamily="34" charset="0"/>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r" defTabSz="913765" rtl="0" eaLnBrk="1" fontAlgn="auto" latinLnBrk="0" hangingPunct="1">
              <a:lnSpc>
                <a:spcPct val="90000"/>
              </a:lnSpc>
              <a:spcBef>
                <a:spcPts val="1000"/>
              </a:spcBef>
              <a:spcAft>
                <a:spcPts val="0"/>
              </a:spcAft>
              <a:buClrTx/>
              <a:buSzTx/>
              <a:buFont typeface="Arial" panose="020B0604020202020204" pitchFamily="34" charset="0"/>
              <a:buNone/>
              <a:defRPr/>
            </a:pPr>
            <a:r>
              <a:rPr lang="en-US" altLang="zh-CN" dirty="0"/>
              <a:t>Click to edit Master subtitle style</a:t>
            </a:r>
            <a:endParaRPr lang="en-US" altLang="zh-CN" dirty="0"/>
          </a:p>
        </p:txBody>
      </p:sp>
      <p:sp>
        <p:nvSpPr>
          <p:cNvPr id="9802" name="标题 1"/>
          <p:cNvSpPr>
            <a:spLocks noGrp="1"/>
          </p:cNvSpPr>
          <p:nvPr userDrawn="1">
            <p:ph type="ctrTitle"/>
          </p:nvPr>
        </p:nvSpPr>
        <p:spPr>
          <a:xfrm>
            <a:off x="669926" y="2321170"/>
            <a:ext cx="10850562" cy="749082"/>
          </a:xfrm>
        </p:spPr>
        <p:txBody>
          <a:bodyPr anchor="ctr">
            <a:normAutofit/>
          </a:bodyPr>
          <a:lstStyle>
            <a:lvl1pPr algn="r">
              <a:defRPr sz="3600" b="1">
                <a:solidFill>
                  <a:schemeClr val="tx1"/>
                </a:solidFill>
              </a:defRPr>
            </a:lvl1pPr>
          </a:lstStyle>
          <a:p>
            <a:r>
              <a:rPr lang="en-US" altLang="zh-CN" dirty="0"/>
              <a:t>Click to edit Master title style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274320" y="321260"/>
            <a:ext cx="11683455" cy="393053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lt1"/>
              </a:solidFill>
              <a:highlight>
                <a:srgbClr val="1171F1"/>
              </a:highlight>
            </a:endParaRPr>
          </a:p>
        </p:txBody>
      </p:sp>
      <p:sp>
        <p:nvSpPr>
          <p:cNvPr id="8" name="任意形状 8"/>
          <p:cNvSpPr/>
          <p:nvPr userDrawn="1">
            <p:custDataLst>
              <p:tags r:id="rId3"/>
            </p:custDataLst>
          </p:nvPr>
        </p:nvSpPr>
        <p:spPr>
          <a:xfrm>
            <a:off x="9490237" y="321259"/>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99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9" name="任意形状 9"/>
          <p:cNvSpPr/>
          <p:nvPr userDrawn="1">
            <p:custDataLst>
              <p:tags r:id="rId4"/>
            </p:custDataLst>
          </p:nvPr>
        </p:nvSpPr>
        <p:spPr>
          <a:xfrm rot="10800000">
            <a:off x="261015" y="2411670"/>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solidFill>
                <a:schemeClr val="lt1"/>
              </a:solidFill>
              <a:highlight>
                <a:srgbClr val="1171F1"/>
              </a:highlight>
            </a:endParaRPr>
          </a:p>
        </p:txBody>
      </p:sp>
      <p:sp>
        <p:nvSpPr>
          <p:cNvPr id="10" name="矩形 9"/>
          <p:cNvSpPr/>
          <p:nvPr userDrawn="1">
            <p:custDataLst>
              <p:tags r:id="rId5"/>
            </p:custDataLst>
          </p:nvPr>
        </p:nvSpPr>
        <p:spPr>
          <a:xfrm>
            <a:off x="9471025" y="6254750"/>
            <a:ext cx="180022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矩形 10"/>
          <p:cNvSpPr/>
          <p:nvPr userDrawn="1">
            <p:custDataLst>
              <p:tags r:id="rId6"/>
            </p:custDataLst>
          </p:nvPr>
        </p:nvSpPr>
        <p:spPr>
          <a:xfrm flipV="1">
            <a:off x="750570" y="6305550"/>
            <a:ext cx="71564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矩形 11"/>
          <p:cNvSpPr/>
          <p:nvPr userDrawn="1">
            <p:custDataLst>
              <p:tags r:id="rId7"/>
            </p:custDataLst>
          </p:nvPr>
        </p:nvSpPr>
        <p:spPr>
          <a:xfrm>
            <a:off x="1555115" y="6306820"/>
            <a:ext cx="88900"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 name="矩形 12"/>
          <p:cNvSpPr/>
          <p:nvPr userDrawn="1">
            <p:custDataLst>
              <p:tags r:id="rId8"/>
            </p:custDataLst>
          </p:nvPr>
        </p:nvSpPr>
        <p:spPr>
          <a:xfrm>
            <a:off x="1731010" y="6306820"/>
            <a:ext cx="253365" cy="762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日期占位符 15"/>
          <p:cNvSpPr>
            <a:spLocks noGrp="1"/>
          </p:cNvSpPr>
          <p:nvPr>
            <p:ph type="dt" sz="half" idx="10"/>
            <p:custDataLst>
              <p:tags r:id="rId9"/>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p>
            <a:fld id="{49AE70B2-8BF9-45C0-BB95-33D1B9D3A854}" type="slidenum">
              <a:rPr lang="zh-CN" altLang="en-US" smtClean="0"/>
            </a:fld>
            <a:endParaRPr lang="zh-CN" altLang="en-US" dirty="0"/>
          </a:p>
        </p:txBody>
      </p:sp>
      <p:sp>
        <p:nvSpPr>
          <p:cNvPr id="2" name="标题 1"/>
          <p:cNvSpPr>
            <a:spLocks noGrp="1"/>
          </p:cNvSpPr>
          <p:nvPr>
            <p:ph type="ctrTitle" hasCustomPrompt="1"/>
            <p:custDataLst>
              <p:tags r:id="rId12"/>
            </p:custDataLst>
          </p:nvPr>
        </p:nvSpPr>
        <p:spPr>
          <a:xfrm>
            <a:off x="883644" y="809127"/>
            <a:ext cx="9144000" cy="1896745"/>
          </a:xfrm>
        </p:spPr>
        <p:txBody>
          <a:bodyPr lIns="91440" tIns="45720" rIns="91440" bIns="0" anchor="b" anchorCtr="0">
            <a:normAutofit/>
          </a:bodyPr>
          <a:lstStyle>
            <a:lvl1pPr algn="l">
              <a:defRPr sz="6600" b="1" spc="600" baseline="0">
                <a:latin typeface="Arial" panose="020B0604020202020204" pitchFamily="34" charset="0"/>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13"/>
            </p:custDataLst>
          </p:nvPr>
        </p:nvSpPr>
        <p:spPr>
          <a:xfrm>
            <a:off x="883643" y="3017520"/>
            <a:ext cx="9144000" cy="890270"/>
          </a:xfrm>
        </p:spPr>
        <p:txBody>
          <a:bodyPr lIns="91440" tIns="0" rIns="91440" bIns="45720">
            <a:normAutofit/>
          </a:bodyPr>
          <a:lstStyle>
            <a:lvl1pPr marL="0" indent="0" algn="l" eaLnBrk="1" fontAlgn="auto" latinLnBrk="0" hangingPunct="1">
              <a:lnSpc>
                <a:spcPct val="100000"/>
              </a:lnSpc>
              <a:buNone/>
              <a:defRPr sz="2400" u="none" strike="noStrike" kern="1200" cap="none" spc="200" normalizeH="0" baseline="0">
                <a:solidFill>
                  <a:schemeClr val="tx1">
                    <a:lumMod val="75000"/>
                    <a:lumOff val="25000"/>
                  </a:schemeClr>
                </a:solidFill>
                <a:uFillTx/>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5" name="文本占位符 4"/>
          <p:cNvSpPr>
            <a:spLocks noGrp="1"/>
          </p:cNvSpPr>
          <p:nvPr>
            <p:ph type="body" sz="quarter" idx="13" hasCustomPrompt="1"/>
            <p:custDataLst>
              <p:tags r:id="rId14"/>
            </p:custDataLst>
          </p:nvPr>
        </p:nvSpPr>
        <p:spPr>
          <a:xfrm>
            <a:off x="883644" y="5050433"/>
            <a:ext cx="3365430" cy="579657"/>
          </a:xfrm>
        </p:spPr>
        <p:txBody>
          <a:bodyPr lIns="91440" tIns="45720" rIns="91440" bIns="45720">
            <a:normAutofit/>
          </a:bodyPr>
          <a:lstStyle>
            <a:lvl1pPr marL="0" indent="0">
              <a:buNone/>
              <a:defRPr sz="2400" baseline="0">
                <a:solidFill>
                  <a:schemeClr val="accent1"/>
                </a:solidFill>
                <a:latin typeface="Arial" panose="020B0604020202020204" pitchFamily="34" charset="0"/>
              </a:defRPr>
            </a:lvl1pPr>
          </a:lstStyle>
          <a:p>
            <a:pPr lvl="0"/>
            <a:r>
              <a:rPr lang="zh-CN" altLang="en-US" dirty="0"/>
              <a:t>编辑文本</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sp>
        <p:nvSpPr>
          <p:cNvPr id="14" name="矩形 13"/>
          <p:cNvSpPr/>
          <p:nvPr userDrawn="1">
            <p:custDataLst>
              <p:tags r:id="rId2"/>
            </p:custDataLst>
          </p:nvPr>
        </p:nvSpPr>
        <p:spPr>
          <a:xfrm>
            <a:off x="0" y="6474460"/>
            <a:ext cx="12249150" cy="38354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2" name="标题 1"/>
          <p:cNvSpPr>
            <a:spLocks noGrp="1"/>
          </p:cNvSpPr>
          <p:nvPr>
            <p:ph type="title" hasCustomPrompt="1"/>
            <p:custDataLst>
              <p:tags r:id="rId3"/>
            </p:custDataLst>
          </p:nvPr>
        </p:nvSpPr>
        <p:spPr>
          <a:xfrm>
            <a:off x="4676775" y="2059757"/>
            <a:ext cx="6243774" cy="922021"/>
          </a:xfrm>
        </p:spPr>
        <p:txBody>
          <a:bodyPr lIns="91440" tIns="45720" rIns="91440" bIns="0" anchor="b" anchorCtr="0">
            <a:normAutofit/>
          </a:bodyPr>
          <a:lstStyle>
            <a:lvl1pPr>
              <a:defRPr sz="5400" u="none" strike="noStrike" kern="1200" cap="none" spc="300" normalizeH="0" baseline="0">
                <a:solidFill>
                  <a:schemeClr val="accent1"/>
                </a:solidFill>
                <a:uFillTx/>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4"/>
            </p:custDataLst>
          </p:nvPr>
        </p:nvSpPr>
        <p:spPr>
          <a:xfrm>
            <a:off x="4676775" y="3102596"/>
            <a:ext cx="6243774" cy="1401006"/>
          </a:xfrm>
        </p:spPr>
        <p:txBody>
          <a:bodyPr lIns="91440" tIns="0" rIns="91440" bIns="45720">
            <a:normAutofit/>
          </a:bodyPr>
          <a:lstStyle>
            <a:lvl1pPr marL="0" indent="0" eaLnBrk="1" fontAlgn="auto" latinLnBrk="0" hangingPunct="1">
              <a:buNone/>
              <a:defRPr kumimoji="0" lang="zh-CN" altLang="en-US" sz="1800" b="0" i="0" u="none" strike="noStrike" kern="1200" cap="none" spc="150" normalizeH="0" baseline="0" noProof="1">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7628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45227" y="952508"/>
            <a:ext cx="5283242" cy="5388907"/>
          </a:xfrm>
        </p:spPr>
        <p:txBody>
          <a:bodyPr>
            <a:noAutofit/>
          </a:bodyPr>
          <a:lstStyle>
            <a:lvl1pPr>
              <a:defRPr sz="1600" baseline="0">
                <a:solidFill>
                  <a:schemeClr val="tx1">
                    <a:lumMod val="75000"/>
                    <a:lumOff val="25000"/>
                  </a:schemeClr>
                </a:solidFill>
                <a:latin typeface="Arial" panose="020B0604020202020204" pitchFamily="34" charset="0"/>
                <a:ea typeface="微软雅黑" panose="020B0503020204020204" charset="-122"/>
              </a:defRPr>
            </a:lvl1pPr>
            <a:lvl2pPr>
              <a:defRPr sz="1600" baseline="0">
                <a:solidFill>
                  <a:schemeClr val="tx1">
                    <a:lumMod val="75000"/>
                    <a:lumOff val="25000"/>
                  </a:schemeClr>
                </a:solidFill>
                <a:latin typeface="Arial" panose="020B0604020202020204" pitchFamily="34" charset="0"/>
                <a:ea typeface="微软雅黑" panose="020B0503020204020204" charset="-122"/>
              </a:defRPr>
            </a:lvl2pPr>
            <a:lvl3pPr>
              <a:defRPr sz="1600" baseline="0">
                <a:solidFill>
                  <a:schemeClr val="tx1">
                    <a:lumMod val="75000"/>
                    <a:lumOff val="25000"/>
                  </a:schemeClr>
                </a:solidFill>
                <a:latin typeface="Arial" panose="020B0604020202020204" pitchFamily="34" charset="0"/>
                <a:ea typeface="微软雅黑" panose="020B0503020204020204" charset="-122"/>
              </a:defRPr>
            </a:lvl3pPr>
            <a:lvl4pPr>
              <a:defRPr sz="1600" baseline="0">
                <a:solidFill>
                  <a:schemeClr val="tx1">
                    <a:lumMod val="75000"/>
                    <a:lumOff val="25000"/>
                  </a:schemeClr>
                </a:solidFill>
                <a:latin typeface="Arial" panose="020B0604020202020204" pitchFamily="34" charset="0"/>
                <a:ea typeface="微软雅黑" panose="020B0503020204020204" charset="-122"/>
              </a:defRPr>
            </a:lvl4pPr>
            <a:lvl5pPr>
              <a:defRPr sz="1600"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46495" y="0"/>
            <a:ext cx="11473992" cy="2693989"/>
          </a:xfrm>
          <a:prstGeom prst="rect">
            <a:avLst/>
          </a:prstGeom>
        </p:spPr>
      </p:pic>
      <p:sp>
        <p:nvSpPr>
          <p:cNvPr id="20" name="标题 1"/>
          <p:cNvSpPr>
            <a:spLocks noGrp="1"/>
          </p:cNvSpPr>
          <p:nvPr userDrawn="1">
            <p:ph type="title"/>
          </p:nvPr>
        </p:nvSpPr>
        <p:spPr>
          <a:xfrm>
            <a:off x="669924" y="2927838"/>
            <a:ext cx="10850564" cy="501162"/>
          </a:xfrm>
          <a:noFill/>
        </p:spPr>
        <p:txBody>
          <a:bodyPr anchor="ctr">
            <a:normAutofit/>
          </a:bodyPr>
          <a:lstStyle>
            <a:lvl1pPr>
              <a:defRPr sz="2400" b="1">
                <a:solidFill>
                  <a:schemeClr val="tx1"/>
                </a:solidFill>
              </a:defRPr>
            </a:lvl1pPr>
          </a:lstStyle>
          <a:p>
            <a:r>
              <a:rPr lang="en-US" altLang="zh-CN" dirty="0"/>
              <a:t>Click to edit Master title style</a:t>
            </a:r>
            <a:endParaRPr lang="zh-CN" altLang="en-US" dirty="0"/>
          </a:p>
        </p:txBody>
      </p:sp>
      <p:sp>
        <p:nvSpPr>
          <p:cNvPr id="21" name="文本占位符 2"/>
          <p:cNvSpPr>
            <a:spLocks noGrp="1"/>
          </p:cNvSpPr>
          <p:nvPr userDrawn="1">
            <p:ph type="body" idx="1"/>
          </p:nvPr>
        </p:nvSpPr>
        <p:spPr>
          <a:xfrm>
            <a:off x="669924" y="3472000"/>
            <a:ext cx="10850564" cy="1082874"/>
          </a:xfrm>
          <a:noFill/>
        </p:spPr>
        <p:txBody>
          <a:bodyPr anchor="t">
            <a:normAutofit/>
          </a:bodyPr>
          <a:lstStyle>
            <a:lvl1pPr marL="0" indent="0">
              <a:lnSpc>
                <a:spcPct val="150000"/>
              </a:lnSpc>
              <a:spcBef>
                <a:spcPts val="0"/>
              </a:spcBef>
              <a:buNone/>
              <a:defRPr sz="1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dirty="0"/>
              <a:t>Edit Master text styles</a:t>
            </a:r>
            <a:endParaRPr lang="en-US" altLang="zh-CN" dirty="0"/>
          </a:p>
        </p:txBody>
      </p:sp>
      <p:cxnSp>
        <p:nvCxnSpPr>
          <p:cNvPr id="3" name="直接连接符 2"/>
          <p:cNvCxnSpPr/>
          <p:nvPr userDrawn="1"/>
        </p:nvCxnSpPr>
        <p:spPr>
          <a:xfrm>
            <a:off x="669925" y="3471306"/>
            <a:ext cx="108505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www.islide.cc</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solidFill>
                  <a:schemeClr val="tx1">
                    <a:lumMod val="75000"/>
                    <a:lumOff val="25000"/>
                  </a:schemeClr>
                </a:solidFill>
                <a:latin typeface="Arial" panose="020B0604020202020204" pitchFamily="34" charset="0"/>
              </a:defRPr>
            </a:lvl1pPr>
            <a:lvl2pPr>
              <a:defRPr baseline="0">
                <a:solidFill>
                  <a:schemeClr val="tx1">
                    <a:lumMod val="75000"/>
                    <a:lumOff val="25000"/>
                  </a:schemeClr>
                </a:solidFill>
                <a:latin typeface="Arial" panose="020B0604020202020204" pitchFamily="34" charset="0"/>
              </a:defRPr>
            </a:lvl2pPr>
            <a:lvl3pPr>
              <a:defRPr baseline="0">
                <a:solidFill>
                  <a:schemeClr val="tx1">
                    <a:lumMod val="75000"/>
                    <a:lumOff val="25000"/>
                  </a:schemeClr>
                </a:solidFill>
                <a:latin typeface="Arial" panose="020B0604020202020204" pitchFamily="34" charset="0"/>
              </a:defRPr>
            </a:lvl3pPr>
            <a:lvl4pPr>
              <a:defRPr baseline="0">
                <a:solidFill>
                  <a:schemeClr val="tx1">
                    <a:lumMod val="75000"/>
                    <a:lumOff val="25000"/>
                  </a:schemeClr>
                </a:solidFill>
                <a:latin typeface="Arial" panose="020B0604020202020204" pitchFamily="34" charset="0"/>
              </a:defRPr>
            </a:lvl4pPr>
            <a:lvl5pPr>
              <a:defRPr baseline="0">
                <a:solidFill>
                  <a:schemeClr val="tx1">
                    <a:lumMod val="75000"/>
                    <a:lumOff val="2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66065" y="313690"/>
            <a:ext cx="11683365" cy="5634990"/>
          </a:xfrm>
          <a:prstGeom prst="rect">
            <a:avLst/>
          </a:prstGeom>
          <a:solidFill>
            <a:schemeClr val="tx2"/>
          </a:solidFill>
          <a:ln w="28575" cmpd="sng">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highlight>
                <a:srgbClr val="1171F1"/>
              </a:highlight>
            </a:endParaRPr>
          </a:p>
        </p:txBody>
      </p:sp>
      <p:sp>
        <p:nvSpPr>
          <p:cNvPr id="9" name="矩形 8"/>
          <p:cNvSpPr/>
          <p:nvPr userDrawn="1">
            <p:custDataLst>
              <p:tags r:id="rId3"/>
            </p:custDataLst>
          </p:nvPr>
        </p:nvSpPr>
        <p:spPr>
          <a:xfrm>
            <a:off x="1422400" y="4064000"/>
            <a:ext cx="5283200" cy="12700"/>
          </a:xfrm>
          <a:prstGeom prst="rect">
            <a:avLst/>
          </a:prstGeom>
          <a:solidFill>
            <a:schemeClr val="accent1">
              <a:lumMod val="50000"/>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形状 8"/>
          <p:cNvSpPr/>
          <p:nvPr userDrawn="1">
            <p:custDataLst>
              <p:tags r:id="rId4"/>
            </p:custDataLst>
          </p:nvPr>
        </p:nvSpPr>
        <p:spPr>
          <a:xfrm>
            <a:off x="9480712" y="313004"/>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8" name="任意形状 9"/>
          <p:cNvSpPr/>
          <p:nvPr userDrawn="1">
            <p:custDataLst>
              <p:tags r:id="rId5"/>
            </p:custDataLst>
          </p:nvPr>
        </p:nvSpPr>
        <p:spPr>
          <a:xfrm rot="10800000">
            <a:off x="261015" y="4113028"/>
            <a:ext cx="1887415" cy="184012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99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6"/>
            </p:custDataLst>
          </p:nvPr>
        </p:nvSpPr>
        <p:spPr>
          <a:xfrm>
            <a:off x="1320799" y="2376714"/>
            <a:ext cx="6653601" cy="1607337"/>
          </a:xfrm>
        </p:spPr>
        <p:txBody>
          <a:bodyPr vert="horz" lIns="91440" tIns="45720" rIns="91440" bIns="0" rtlCol="0" anchor="b" anchorCtr="0">
            <a:normAutofit/>
          </a:bodyPr>
          <a:lstStyle>
            <a:lvl1pPr marL="0" marR="0" algn="l" defTabSz="914400" rtl="0" eaLnBrk="1" fontAlgn="auto" latinLnBrk="0" hangingPunct="1">
              <a:lnSpc>
                <a:spcPct val="100000"/>
              </a:lnSpc>
              <a:buNone/>
              <a:defRPr kumimoji="0" lang="zh-CN" altLang="en-US" sz="9600" b="1" i="0" u="none" strike="noStrike" kern="1200" cap="none" spc="600" normalizeH="0" baseline="0" noProof="1" dirty="0">
                <a:solidFill>
                  <a:schemeClr val="accent1"/>
                </a:solidFill>
                <a:uFillTx/>
                <a:latin typeface="Arial" panose="020B0604020202020204" pitchFamily="34" charset="0"/>
                <a:ea typeface="微软雅黑" panose="020B0503020204020204"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2"/>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3"/>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alpha val="10000"/>
                </a:schemeClr>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p:txBody>
          <a:bodyPr>
            <a:normAutofit/>
          </a:bodyPr>
          <a:lstStyle>
            <a:lvl1pPr>
              <a:defRPr baseline="0">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0" y="0"/>
            <a:ext cx="1219263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custDataLst>
              <p:tags r:id="rId3"/>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normAutofit/>
          </a:bodyPr>
          <a:lstStyle>
            <a:lvl1pP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ym typeface="+mn-ea"/>
            </a:endParaRPr>
          </a:p>
        </p:txBody>
      </p:sp>
      <p:sp>
        <p:nvSpPr>
          <p:cNvPr id="6" name="任意形状 8"/>
          <p:cNvSpPr/>
          <p:nvPr userDrawn="1">
            <p:custDataLst>
              <p:tags r:id="rId3"/>
            </p:custDataLst>
          </p:nvPr>
        </p:nvSpPr>
        <p:spPr>
          <a:xfrm rot="16200000">
            <a:off x="-21591" y="25773"/>
            <a:ext cx="1741805" cy="169862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10" name="任意形状 9"/>
          <p:cNvSpPr/>
          <p:nvPr userDrawn="1">
            <p:custDataLst>
              <p:tags r:id="rId4"/>
            </p:custDataLst>
          </p:nvPr>
        </p:nvSpPr>
        <p:spPr>
          <a:xfrm rot="10800000">
            <a:off x="0" y="5913755"/>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hasCustomPrompt="1"/>
            <p:custDataLst>
              <p:tags r:id="rId5"/>
            </p:custDataLst>
          </p:nvPr>
        </p:nvSpPr>
        <p:spPr>
          <a:xfrm>
            <a:off x="583200" y="770400"/>
            <a:ext cx="3960000" cy="882000"/>
          </a:xfrm>
        </p:spPr>
        <p:txBody>
          <a:bodyPr anchor="ctr">
            <a:normAutofit/>
          </a:bodyPr>
          <a:lstStyle>
            <a:lvl1pPr>
              <a:defRPr sz="3600" baseline="0">
                <a:solidFill>
                  <a:schemeClr val="accent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3825"/>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8" name="任意形状 9"/>
          <p:cNvSpPr/>
          <p:nvPr userDrawn="1">
            <p:custDataLst>
              <p:tags r:id="rId3"/>
            </p:custDataLst>
          </p:nvPr>
        </p:nvSpPr>
        <p:spPr>
          <a:xfrm rot="16200000">
            <a:off x="-18383" y="15240"/>
            <a:ext cx="1243965" cy="121348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6" name="任意形状 8"/>
          <p:cNvSpPr/>
          <p:nvPr userDrawn="1">
            <p:custDataLst>
              <p:tags r:id="rId4"/>
            </p:custDataLst>
          </p:nvPr>
        </p:nvSpPr>
        <p:spPr>
          <a:xfrm>
            <a:off x="10344785" y="0"/>
            <a:ext cx="1847215" cy="1801495"/>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bg2"/>
              </a:gs>
              <a:gs pos="100000">
                <a:schemeClr val="tx2">
                  <a:lumMod val="90000"/>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5"/>
            </p:custDataLst>
          </p:nvPr>
        </p:nvSpPr>
        <p:spPr>
          <a:xfrm>
            <a:off x="612000" y="781200"/>
            <a:ext cx="10976400" cy="626400"/>
          </a:xfrm>
        </p:spPr>
        <p:txBody>
          <a:bodyPr anchor="ctr">
            <a:normAutofit/>
          </a:bodyPr>
          <a:lstStyle>
            <a:lvl1pPr algn="ctr">
              <a:defRPr sz="36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Click to edit Master title style</a:t>
            </a:r>
            <a:endParaRPr lang="zh-CN" altLang="en-US" dirty="0"/>
          </a:p>
        </p:txBody>
      </p:sp>
      <p:sp>
        <p:nvSpPr>
          <p:cNvPr id="3" name="内容占位符 2"/>
          <p:cNvSpPr>
            <a:spLocks noGrp="1"/>
          </p:cNvSpPr>
          <p:nvPr>
            <p:ph idx="1"/>
          </p:nvPr>
        </p:nvSpPr>
        <p:spPr/>
        <p:txBody>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7" name="日期占位符 6"/>
          <p:cNvSpPr>
            <a:spLocks noGrp="1"/>
          </p:cNvSpPr>
          <p:nvPr>
            <p:ph type="dt" sz="half" idx="10"/>
          </p:nvPr>
        </p:nvSpPr>
        <p:spPr/>
        <p:txBody>
          <a:bodyPr/>
          <a:lstStyle/>
          <a:p>
            <a:fld id="{6489D9C7-5DC6-4263-87FF-7C99F6FB63C3}" type="datetime1">
              <a:rPr lang="zh-CN" altLang="en-US" smtClean="0"/>
            </a:fld>
            <a:endParaRPr lang="zh-CN" altLang="en-US"/>
          </a:p>
        </p:txBody>
      </p:sp>
      <p:sp>
        <p:nvSpPr>
          <p:cNvPr id="8" name="页脚占位符 7"/>
          <p:cNvSpPr>
            <a:spLocks noGrp="1"/>
          </p:cNvSpPr>
          <p:nvPr>
            <p:ph type="ftr" sz="quarter" idx="11"/>
          </p:nvPr>
        </p:nvSpPr>
        <p:spPr/>
        <p:txBody>
          <a:bodyPr/>
          <a:lstStyle/>
          <a:p>
            <a:r>
              <a:rPr lang="en-US" altLang="zh-CN"/>
              <a:t>www.islide.cc</a:t>
            </a:r>
            <a:endParaRPr lang="zh-CN" altLang="en-US" dirty="0"/>
          </a:p>
        </p:txBody>
      </p:sp>
      <p:sp>
        <p:nvSpPr>
          <p:cNvPr id="9" name="灯片编号占位符 8"/>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3810" y="5029201"/>
            <a:ext cx="12192000" cy="1828799"/>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10" name="任意形状 9"/>
          <p:cNvSpPr/>
          <p:nvPr userDrawn="1">
            <p:custDataLst>
              <p:tags r:id="rId3"/>
            </p:custDataLst>
          </p:nvPr>
        </p:nvSpPr>
        <p:spPr>
          <a:xfrm rot="10800000">
            <a:off x="3810" y="5905500"/>
            <a:ext cx="976630" cy="95250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chemeClr val="tx2">
                  <a:lumMod val="90000"/>
                  <a:alpha val="24000"/>
                </a:schemeClr>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dirty="0">
              <a:highlight>
                <a:srgbClr val="1171F1"/>
              </a:highlight>
            </a:endParaRPr>
          </a:p>
        </p:txBody>
      </p:sp>
      <p:sp>
        <p:nvSpPr>
          <p:cNvPr id="2" name="标题 1"/>
          <p:cNvSpPr>
            <a:spLocks noGrp="1"/>
          </p:cNvSpPr>
          <p:nvPr>
            <p:ph type="title"/>
            <p:custDataLst>
              <p:tags r:id="rId4"/>
            </p:custDataLst>
          </p:nvPr>
        </p:nvSpPr>
        <p:spPr>
          <a:xfrm>
            <a:off x="604800" y="669600"/>
            <a:ext cx="10976400" cy="565200"/>
          </a:xfrm>
        </p:spPr>
        <p:txBody>
          <a:bodyPr anchor="ctr">
            <a:normAutofit/>
          </a:bodyPr>
          <a:lstStyle>
            <a:lvl1pPr algn="ctr">
              <a:defRPr sz="32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8"/>
            </p:custDataLst>
          </p:nvPr>
        </p:nvSpPr>
        <p:spPr>
          <a:xfrm>
            <a:off x="604837" y="1681200"/>
            <a:ext cx="10990800" cy="321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9"/>
            </p:custDataLst>
          </p:nvPr>
        </p:nvSpPr>
        <p:spPr>
          <a:xfrm>
            <a:off x="594000" y="5180400"/>
            <a:ext cx="11001600" cy="10116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3492"/>
            <a:ext cx="12192000" cy="914400"/>
          </a:xfrm>
          <a:prstGeom prst="rect">
            <a:avLst/>
          </a:prstGeom>
          <a:solidFill>
            <a:schemeClr val="tx2">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579755" y="193040"/>
            <a:ext cx="11037570" cy="521335"/>
          </a:xfrm>
        </p:spPr>
        <p:txBody>
          <a:bodyPr>
            <a:noAutofit/>
          </a:bodyPr>
          <a:lstStyle>
            <a:lvl1pPr>
              <a:defRPr sz="2800" baseline="0">
                <a:solidFill>
                  <a:schemeClr val="accent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vl2pPr>
              <a:defRPr baseline="0">
                <a:solidFill>
                  <a:schemeClr val="tx1">
                    <a:lumMod val="75000"/>
                    <a:lumOff val="25000"/>
                  </a:schemeClr>
                </a:solidFill>
                <a:latin typeface="Arial" panose="020B0604020202020204" pitchFamily="34" charset="0"/>
                <a:ea typeface="微软雅黑" panose="020B0503020204020204" charset="-122"/>
              </a:defRPr>
            </a:lvl2pPr>
            <a:lvl3pPr>
              <a:defRPr baseline="0">
                <a:solidFill>
                  <a:schemeClr val="tx1">
                    <a:lumMod val="75000"/>
                    <a:lumOff val="25000"/>
                  </a:schemeClr>
                </a:solidFill>
                <a:latin typeface="Arial" panose="020B0604020202020204" pitchFamily="34" charset="0"/>
                <a:ea typeface="微软雅黑" panose="020B0503020204020204" charset="-122"/>
              </a:defRPr>
            </a:lvl3pPr>
            <a:lvl4pPr>
              <a:defRPr baseline="0">
                <a:solidFill>
                  <a:schemeClr val="tx1">
                    <a:lumMod val="75000"/>
                    <a:lumOff val="25000"/>
                  </a:schemeClr>
                </a:solidFill>
                <a:latin typeface="Arial" panose="020B0604020202020204" pitchFamily="34" charset="0"/>
                <a:ea typeface="微软雅黑" panose="020B0503020204020204" charset="-122"/>
              </a:defRPr>
            </a:lvl4pPr>
            <a:lvl5pPr>
              <a:defRPr baseline="0">
                <a:solidFill>
                  <a:schemeClr val="tx1">
                    <a:lumMod val="75000"/>
                    <a:lumOff val="2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anchor="b">
            <a:normAutofit/>
          </a:bodyPr>
          <a:lstStyle>
            <a:lvl1pPr algn="ctr">
              <a:defRPr sz="6000" baseline="0">
                <a:solidFill>
                  <a:schemeClr val="accent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a:lstStyle>
            <a:lvl1pPr algn="ctr">
              <a:defRPr baseline="0">
                <a:solidFill>
                  <a:schemeClr val="tx1">
                    <a:lumMod val="75000"/>
                    <a:lumOff val="2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69924" y="1"/>
            <a:ext cx="10850563" cy="1028699"/>
          </a:xfrm>
        </p:spPr>
        <p:txBody>
          <a:bodyPr/>
          <a:lstStyle/>
          <a:p>
            <a:r>
              <a:rPr lang="en-US" altLang="zh-CN" dirty="0"/>
              <a:t>Click to edit Master title style</a:t>
            </a:r>
            <a:endParaRPr lang="zh-CN" altLang="en-US" dirty="0"/>
          </a:p>
        </p:txBody>
      </p:sp>
      <p:sp>
        <p:nvSpPr>
          <p:cNvPr id="6" name="日期占位符 5"/>
          <p:cNvSpPr>
            <a:spLocks noGrp="1"/>
          </p:cNvSpPr>
          <p:nvPr>
            <p:ph type="dt" sz="half" idx="10"/>
          </p:nvPr>
        </p:nvSpPr>
        <p:spPr/>
        <p:txBody>
          <a:bodyPr/>
          <a:lstStyle/>
          <a:p>
            <a:fld id="{6489D9C7-5DC6-4263-87FF-7C99F6FB63C3}" type="datetime1">
              <a:rPr lang="zh-CN" altLang="en-US" smtClean="0"/>
            </a:fld>
            <a:endParaRPr lang="zh-CN" altLang="en-US"/>
          </a:p>
        </p:txBody>
      </p:sp>
      <p:sp>
        <p:nvSpPr>
          <p:cNvPr id="7" name="页脚占位符 6"/>
          <p:cNvSpPr>
            <a:spLocks noGrp="1"/>
          </p:cNvSpPr>
          <p:nvPr>
            <p:ph type="ftr" sz="quarter" idx="11"/>
          </p:nvPr>
        </p:nvSpPr>
        <p:spPr/>
        <p:txBody>
          <a:bodyPr/>
          <a:lstStyle/>
          <a:p>
            <a:r>
              <a:rPr lang="en-US" altLang="zh-CN"/>
              <a:t>www.islide.cc</a:t>
            </a:r>
            <a:endParaRPr lang="zh-CN" altLang="en-US" dirty="0"/>
          </a:p>
        </p:txBody>
      </p:sp>
      <p:sp>
        <p:nvSpPr>
          <p:cNvPr id="8" name="灯片编号占位符 7"/>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pic>
        <p:nvPicPr>
          <p:cNvPr id="1129" name="图片 1128"/>
          <p:cNvPicPr>
            <a:picLocks noChangeAspect="1"/>
          </p:cNvPicPr>
          <p:nvPr userDrawn="1"/>
        </p:nvPicPr>
        <p:blipFill>
          <a:blip r:embed="rId2"/>
          <a:stretch>
            <a:fillRect/>
          </a:stretch>
        </p:blipFill>
        <p:spPr>
          <a:xfrm>
            <a:off x="0" y="3037350"/>
            <a:ext cx="7930836" cy="3820649"/>
          </a:xfrm>
          <a:prstGeom prst="rect">
            <a:avLst/>
          </a:prstGeom>
        </p:spPr>
      </p:pic>
      <p:sp>
        <p:nvSpPr>
          <p:cNvPr id="13" name="标题 1"/>
          <p:cNvSpPr>
            <a:spLocks noGrp="1"/>
          </p:cNvSpPr>
          <p:nvPr userDrawn="1">
            <p:ph type="ctrTitle" hasCustomPrompt="1"/>
          </p:nvPr>
        </p:nvSpPr>
        <p:spPr>
          <a:xfrm>
            <a:off x="6207126" y="2235084"/>
            <a:ext cx="4482645" cy="973538"/>
          </a:xfrm>
        </p:spPr>
        <p:txBody>
          <a:bodyPr anchor="b">
            <a:normAutofit/>
          </a:bodyPr>
          <a:lstStyle>
            <a:lvl1pPr marL="0" indent="0" algn="l">
              <a:buFont typeface="Arial" panose="020B0604020202020204" pitchFamily="34" charset="0"/>
              <a:buNone/>
              <a:defRPr sz="3200">
                <a:solidFill>
                  <a:schemeClr val="tx1"/>
                </a:solidFill>
              </a:defRPr>
            </a:lvl1pPr>
          </a:lstStyle>
          <a:p>
            <a:r>
              <a:rPr lang="en-US" altLang="zh-CN" dirty="0"/>
              <a:t>Conclusion</a:t>
            </a:r>
            <a:endParaRPr lang="zh-CN" altLang="en-US" dirty="0"/>
          </a:p>
        </p:txBody>
      </p:sp>
      <p:sp>
        <p:nvSpPr>
          <p:cNvPr id="14" name="文本占位符 62"/>
          <p:cNvSpPr>
            <a:spLocks noGrp="1"/>
          </p:cNvSpPr>
          <p:nvPr>
            <p:ph type="body" sz="quarter" idx="17" hasCustomPrompt="1"/>
          </p:nvPr>
        </p:nvSpPr>
        <p:spPr>
          <a:xfrm>
            <a:off x="6207126" y="3486125"/>
            <a:ext cx="4482645" cy="310871"/>
          </a:xfrm>
        </p:spPr>
        <p:txBody>
          <a:bodyPr vert="horz" lIns="91440" tIns="45720" rIns="91440" bIns="45720" rtlCol="0" anchor="b">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Signature</a:t>
            </a:r>
            <a:endParaRPr lang="en-US" altLang="zh-CN" dirty="0"/>
          </a:p>
        </p:txBody>
      </p:sp>
      <p:sp>
        <p:nvSpPr>
          <p:cNvPr id="15" name="文本占位符 62"/>
          <p:cNvSpPr>
            <a:spLocks noGrp="1"/>
          </p:cNvSpPr>
          <p:nvPr>
            <p:ph type="body" sz="quarter" idx="18" hasCustomPrompt="1"/>
          </p:nvPr>
        </p:nvSpPr>
        <p:spPr>
          <a:xfrm>
            <a:off x="6207126" y="3801759"/>
            <a:ext cx="4482645" cy="310871"/>
          </a:xfrm>
        </p:spPr>
        <p:txBody>
          <a:bodyPr vert="horz" lIns="91440" tIns="45720" rIns="91440" bIns="45720" rtlCol="0">
            <a:normAutofit/>
          </a:bodyPr>
          <a:lstStyle>
            <a:lvl1pPr marL="0" indent="0" algn="l">
              <a:buNone/>
              <a:defRPr lang="zh-CN" altLang="en-US" sz="1400" smtClean="0">
                <a:solidFill>
                  <a:schemeClr val="tx1"/>
                </a:solidFill>
              </a:defRPr>
            </a:lvl1pPr>
            <a:lvl2pPr>
              <a:defRPr lang="zh-CN" altLang="en-US" sz="2000" smtClean="0"/>
            </a:lvl2pPr>
            <a:lvl3pPr>
              <a:defRPr lang="zh-CN" altLang="en-US" sz="1800" smtClean="0"/>
            </a:lvl3pPr>
            <a:lvl4pPr>
              <a:defRPr lang="zh-CN" altLang="en-US" sz="1600" smtClean="0"/>
            </a:lvl4pPr>
            <a:lvl5pPr>
              <a:defRPr lang="zh-CN" altLang="en-US" sz="1600"/>
            </a:lvl5pPr>
          </a:lstStyle>
          <a:p>
            <a:pPr lvl="0"/>
            <a:r>
              <a:rPr lang="en-US" altLang="zh-CN" dirty="0"/>
              <a:t>Date</a:t>
            </a:r>
            <a:endParaRPr lang="zh-CN" alt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6489D9C7-5DC6-4263-87FF-7C99F6FB63C3}" type="datetime1">
              <a:rPr lang="zh-CN" altLang="en-US" smtClean="0"/>
            </a:fld>
            <a:endParaRPr lang="zh-CN" altLang="en-US"/>
          </a:p>
        </p:txBody>
      </p:sp>
      <p:sp>
        <p:nvSpPr>
          <p:cNvPr id="4" name="页脚占位符 3"/>
          <p:cNvSpPr>
            <a:spLocks noGrp="1"/>
          </p:cNvSpPr>
          <p:nvPr>
            <p:ph type="ftr" sz="quarter" idx="11"/>
          </p:nvPr>
        </p:nvSpPr>
        <p:spPr/>
        <p:txBody>
          <a:bodyPr/>
          <a:lstStyle/>
          <a:p>
            <a:r>
              <a:rPr lang="en-US" altLang="zh-CN"/>
              <a:t>www.islide.cc</a:t>
            </a:r>
            <a:endParaRPr lang="zh-CN" altLang="en-US" dirty="0"/>
          </a:p>
        </p:txBody>
      </p:sp>
      <p:sp>
        <p:nvSpPr>
          <p:cNvPr id="5" name="灯片编号占位符 4"/>
          <p:cNvSpPr>
            <a:spLocks noGrp="1"/>
          </p:cNvSpPr>
          <p:nvPr>
            <p:ph type="sldNum" sz="quarter" idx="12"/>
          </p:nvPr>
        </p:nvSpPr>
        <p:spPr/>
        <p:txBody>
          <a:bodyPr/>
          <a:lstStyle/>
          <a:p>
            <a:fld id="{5DD3DB80-B894-403A-B48E-6FDC1A72010E}"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5" Type="http://schemas.openxmlformats.org/officeDocument/2006/relationships/theme" Target="../theme/theme2.xml"/><Relationship Id="rId24" Type="http://schemas.openxmlformats.org/officeDocument/2006/relationships/tags" Target="../tags/tag128.xml"/><Relationship Id="rId23" Type="http://schemas.openxmlformats.org/officeDocument/2006/relationships/tags" Target="../tags/tag127.xml"/><Relationship Id="rId22" Type="http://schemas.openxmlformats.org/officeDocument/2006/relationships/tags" Target="../tags/tag126.xml"/><Relationship Id="rId21" Type="http://schemas.openxmlformats.org/officeDocument/2006/relationships/tags" Target="../tags/tag125.xml"/><Relationship Id="rId20" Type="http://schemas.openxmlformats.org/officeDocument/2006/relationships/tags" Target="../tags/tag124.xml"/><Relationship Id="rId2" Type="http://schemas.openxmlformats.org/officeDocument/2006/relationships/slideLayout" Target="../slideLayouts/slideLayout16.xml"/><Relationship Id="rId19" Type="http://schemas.openxmlformats.org/officeDocument/2006/relationships/tags" Target="../tags/tag123.xml"/><Relationship Id="rId18" Type="http://schemas.openxmlformats.org/officeDocument/2006/relationships/slideLayout" Target="../slideLayouts/slideLayout32.xml"/><Relationship Id="rId17" Type="http://schemas.openxmlformats.org/officeDocument/2006/relationships/slideLayout" Target="../slideLayouts/slideLayout31.xml"/><Relationship Id="rId16" Type="http://schemas.openxmlformats.org/officeDocument/2006/relationships/slideLayout" Target="../slideLayouts/slideLayout30.xml"/><Relationship Id="rId15" Type="http://schemas.openxmlformats.org/officeDocument/2006/relationships/slideLayout" Target="../slideLayouts/slideLayout29.xml"/><Relationship Id="rId14" Type="http://schemas.openxmlformats.org/officeDocument/2006/relationships/slideLayout" Target="../slideLayouts/slideLayout28.xml"/><Relationship Id="rId13" Type="http://schemas.openxmlformats.org/officeDocument/2006/relationships/slideLayout" Target="../slideLayouts/slideLayout27.xml"/><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69924" y="1"/>
            <a:ext cx="10850563" cy="1028699"/>
          </a:xfrm>
          <a:prstGeom prst="rect">
            <a:avLst/>
          </a:prstGeom>
        </p:spPr>
        <p:txBody>
          <a:bodyPr vert="horz" lIns="91440" tIns="45720" rIns="91440" bIns="45720" rtlCol="0" anchor="b">
            <a:normAutofit/>
          </a:bodyPr>
          <a:lstStyle/>
          <a:p>
            <a:r>
              <a:rPr lang="en-US" altLang="zh-CN" dirty="0"/>
              <a:t>Click to edit Master title style</a:t>
            </a:r>
            <a:endParaRPr lang="zh-CN" altLang="en-US" dirty="0"/>
          </a:p>
        </p:txBody>
      </p:sp>
      <p:sp>
        <p:nvSpPr>
          <p:cNvPr id="3" name="文本占位符 2"/>
          <p:cNvSpPr>
            <a:spLocks noGrp="1"/>
          </p:cNvSpPr>
          <p:nvPr>
            <p:ph type="body" idx="1"/>
          </p:nvPr>
        </p:nvSpPr>
        <p:spPr>
          <a:xfrm>
            <a:off x="669924" y="1123950"/>
            <a:ext cx="10850563" cy="5019675"/>
          </a:xfrm>
          <a:prstGeom prst="rect">
            <a:avLst/>
          </a:prstGeom>
        </p:spPr>
        <p:txBody>
          <a:bodyPr vert="horz" lIns="91440" tIns="45720" rIns="91440" bIns="45720" rtlCol="0">
            <a:normAutofit/>
          </a:bodyPr>
          <a:lstStyle/>
          <a:p>
            <a:pPr lvl="0"/>
            <a:r>
              <a:rPr lang="en-US" altLang="zh-CN" dirty="0"/>
              <a:t>Edit Master text styles</a:t>
            </a:r>
            <a:endParaRPr lang="en-US" altLang="zh-CN" dirty="0"/>
          </a:p>
          <a:p>
            <a:pPr lvl="1"/>
            <a:r>
              <a:rPr lang="en-US" altLang="zh-CN" dirty="0"/>
              <a:t>Second level</a:t>
            </a:r>
            <a:endParaRPr lang="en-US" altLang="zh-CN" dirty="0"/>
          </a:p>
          <a:p>
            <a:pPr lvl="2"/>
            <a:r>
              <a:rPr lang="en-US" altLang="zh-CN" dirty="0"/>
              <a:t>Third level</a:t>
            </a:r>
            <a:endParaRPr lang="en-US" altLang="zh-CN" dirty="0"/>
          </a:p>
          <a:p>
            <a:pPr lvl="3"/>
            <a:r>
              <a:rPr lang="en-US" altLang="zh-CN" dirty="0"/>
              <a:t>Fourth level</a:t>
            </a:r>
            <a:endParaRPr lang="en-US" altLang="zh-CN" dirty="0"/>
          </a:p>
          <a:p>
            <a:pPr lvl="4"/>
            <a:r>
              <a:rPr lang="en-US" altLang="zh-CN" dirty="0"/>
              <a:t>Fifth level</a:t>
            </a:r>
            <a:endParaRPr lang="zh-CN" altLang="en-US" dirty="0"/>
          </a:p>
        </p:txBody>
      </p:sp>
      <p:sp>
        <p:nvSpPr>
          <p:cNvPr id="4" name="日期占位符 3"/>
          <p:cNvSpPr>
            <a:spLocks noGrp="1"/>
          </p:cNvSpPr>
          <p:nvPr>
            <p:ph type="dt" sz="half" idx="2"/>
          </p:nvPr>
        </p:nvSpPr>
        <p:spPr>
          <a:xfrm>
            <a:off x="5401732" y="6235700"/>
            <a:ext cx="1388536" cy="206381"/>
          </a:xfrm>
          <a:prstGeom prst="rect">
            <a:avLst/>
          </a:prstGeom>
        </p:spPr>
        <p:txBody>
          <a:bodyPr vert="horz" lIns="91440" tIns="45720" rIns="91440" bIns="45720" rtlCol="0" anchor="ctr"/>
          <a:lstStyle>
            <a:lvl1pPr algn="ctr">
              <a:defRPr sz="1000">
                <a:solidFill>
                  <a:schemeClr val="tx1">
                    <a:lumMod val="50000"/>
                    <a:lumOff val="50000"/>
                  </a:schemeClr>
                </a:solidFill>
              </a:defRPr>
            </a:lvl1pPr>
          </a:lstStyle>
          <a:p>
            <a:fld id="{6489D9C7-5DC6-4263-87FF-7C99F6FB63C3}" type="datetime1">
              <a:rPr lang="zh-CN" altLang="en-US" smtClean="0"/>
            </a:fld>
            <a:endParaRPr lang="zh-CN" altLang="en-US"/>
          </a:p>
        </p:txBody>
      </p:sp>
      <p:sp>
        <p:nvSpPr>
          <p:cNvPr id="5" name="页脚占位符 4"/>
          <p:cNvSpPr>
            <a:spLocks noGrp="1"/>
          </p:cNvSpPr>
          <p:nvPr>
            <p:ph type="ftr" sz="quarter" idx="3"/>
          </p:nvPr>
        </p:nvSpPr>
        <p:spPr>
          <a:xfrm>
            <a:off x="669924" y="6235700"/>
            <a:ext cx="4140201" cy="206381"/>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r>
              <a:rPr lang="en-US" altLang="zh-CN"/>
              <a:t>www.islide.cc</a:t>
            </a:r>
            <a:endParaRPr lang="zh-CN" altLang="en-US" dirty="0"/>
          </a:p>
        </p:txBody>
      </p:sp>
      <p:sp>
        <p:nvSpPr>
          <p:cNvPr id="6" name="灯片编号占位符 5"/>
          <p:cNvSpPr>
            <a:spLocks noGrp="1"/>
          </p:cNvSpPr>
          <p:nvPr>
            <p:ph type="sldNum" sz="quarter" idx="4"/>
          </p:nvPr>
        </p:nvSpPr>
        <p:spPr>
          <a:xfrm>
            <a:off x="8610599" y="6235700"/>
            <a:ext cx="2909888" cy="206381"/>
          </a:xfrm>
          <a:prstGeom prst="rect">
            <a:avLst/>
          </a:prstGeom>
        </p:spPr>
        <p:txBody>
          <a:bodyPr vert="horz" lIns="91440" tIns="45720" rIns="91440" bIns="45720" rtlCol="0" anchor="ctr"/>
          <a:lstStyle>
            <a:lvl1pPr algn="r">
              <a:defRPr sz="1000">
                <a:solidFill>
                  <a:schemeClr val="tx1">
                    <a:lumMod val="50000"/>
                    <a:lumOff val="50000"/>
                  </a:schemeClr>
                </a:solidFill>
              </a:defRPr>
            </a:lvl1pPr>
          </a:lstStyle>
          <a:p>
            <a:fld id="{5DD3DB80-B894-403A-B48E-6FDC1A72010E}" type="slidenum">
              <a:rPr lang="zh-CN" altLang="en-US" smtClean="0"/>
            </a:fld>
            <a:endParaRPr lang="zh-CN" altLang="en-US"/>
          </a:p>
        </p:txBody>
      </p:sp>
      <p:cxnSp>
        <p:nvCxnSpPr>
          <p:cNvPr id="8" name="直接连接符 7"/>
          <p:cNvCxnSpPr/>
          <p:nvPr userDrawn="1"/>
        </p:nvCxnSpPr>
        <p:spPr>
          <a:xfrm>
            <a:off x="669924" y="6240463"/>
            <a:ext cx="1085056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 name="矩形 11"/>
          <p:cNvSpPr/>
          <p:nvPr userDrawn="1"/>
        </p:nvSpPr>
        <p:spPr>
          <a:xfrm>
            <a:off x="669923" y="1028700"/>
            <a:ext cx="10850563" cy="72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3765"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3765"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376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accent1"/>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75000"/>
              <a:lumOff val="2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5.xml"/><Relationship Id="rId4" Type="http://schemas.openxmlformats.org/officeDocument/2006/relationships/tags" Target="../tags/tag131.xml"/><Relationship Id="rId3" Type="http://schemas.openxmlformats.org/officeDocument/2006/relationships/image" Target="../media/image3.png"/><Relationship Id="rId2" Type="http://schemas.openxmlformats.org/officeDocument/2006/relationships/tags" Target="../tags/tag130.xml"/><Relationship Id="rId1" Type="http://schemas.openxmlformats.org/officeDocument/2006/relationships/tags" Target="../tags/tag129.xml"/></Relationships>
</file>

<file path=ppt/slides/_rels/slide10.xml.rels><?xml version="1.0" encoding="UTF-8" standalone="yes"?>
<Relationships xmlns="http://schemas.openxmlformats.org/package/2006/relationships"><Relationship Id="rId9" Type="http://schemas.openxmlformats.org/officeDocument/2006/relationships/tags" Target="../tags/tag197.xml"/><Relationship Id="rId89" Type="http://schemas.openxmlformats.org/officeDocument/2006/relationships/slideLayout" Target="../slideLayouts/slideLayout21.xml"/><Relationship Id="rId88" Type="http://schemas.openxmlformats.org/officeDocument/2006/relationships/tags" Target="../tags/tag275.xml"/><Relationship Id="rId87" Type="http://schemas.openxmlformats.org/officeDocument/2006/relationships/tags" Target="../tags/tag274.xml"/><Relationship Id="rId86" Type="http://schemas.openxmlformats.org/officeDocument/2006/relationships/tags" Target="../tags/tag273.xml"/><Relationship Id="rId85" Type="http://schemas.openxmlformats.org/officeDocument/2006/relationships/tags" Target="../tags/tag272.xml"/><Relationship Id="rId84" Type="http://schemas.openxmlformats.org/officeDocument/2006/relationships/image" Target="../media/image3.png"/><Relationship Id="rId83" Type="http://schemas.openxmlformats.org/officeDocument/2006/relationships/tags" Target="../tags/tag271.xml"/><Relationship Id="rId82" Type="http://schemas.openxmlformats.org/officeDocument/2006/relationships/tags" Target="../tags/tag270.xml"/><Relationship Id="rId81" Type="http://schemas.openxmlformats.org/officeDocument/2006/relationships/tags" Target="../tags/tag269.xml"/><Relationship Id="rId80" Type="http://schemas.openxmlformats.org/officeDocument/2006/relationships/tags" Target="../tags/tag268.xml"/><Relationship Id="rId8" Type="http://schemas.openxmlformats.org/officeDocument/2006/relationships/tags" Target="../tags/tag196.xml"/><Relationship Id="rId79" Type="http://schemas.openxmlformats.org/officeDocument/2006/relationships/tags" Target="../tags/tag267.xml"/><Relationship Id="rId78" Type="http://schemas.openxmlformats.org/officeDocument/2006/relationships/tags" Target="../tags/tag266.xml"/><Relationship Id="rId77" Type="http://schemas.openxmlformats.org/officeDocument/2006/relationships/tags" Target="../tags/tag265.xml"/><Relationship Id="rId76" Type="http://schemas.openxmlformats.org/officeDocument/2006/relationships/tags" Target="../tags/tag264.xml"/><Relationship Id="rId75" Type="http://schemas.openxmlformats.org/officeDocument/2006/relationships/tags" Target="../tags/tag263.xml"/><Relationship Id="rId74" Type="http://schemas.openxmlformats.org/officeDocument/2006/relationships/tags" Target="../tags/tag262.xml"/><Relationship Id="rId73" Type="http://schemas.openxmlformats.org/officeDocument/2006/relationships/tags" Target="../tags/tag261.xml"/><Relationship Id="rId72" Type="http://schemas.openxmlformats.org/officeDocument/2006/relationships/tags" Target="../tags/tag260.xml"/><Relationship Id="rId71" Type="http://schemas.openxmlformats.org/officeDocument/2006/relationships/tags" Target="../tags/tag259.xml"/><Relationship Id="rId70" Type="http://schemas.openxmlformats.org/officeDocument/2006/relationships/tags" Target="../tags/tag258.xml"/><Relationship Id="rId7" Type="http://schemas.openxmlformats.org/officeDocument/2006/relationships/tags" Target="../tags/tag195.xml"/><Relationship Id="rId69" Type="http://schemas.openxmlformats.org/officeDocument/2006/relationships/tags" Target="../tags/tag257.xml"/><Relationship Id="rId68" Type="http://schemas.openxmlformats.org/officeDocument/2006/relationships/tags" Target="../tags/tag256.xml"/><Relationship Id="rId67" Type="http://schemas.openxmlformats.org/officeDocument/2006/relationships/tags" Target="../tags/tag255.xml"/><Relationship Id="rId66" Type="http://schemas.openxmlformats.org/officeDocument/2006/relationships/tags" Target="../tags/tag254.xml"/><Relationship Id="rId65" Type="http://schemas.openxmlformats.org/officeDocument/2006/relationships/tags" Target="../tags/tag253.xml"/><Relationship Id="rId64" Type="http://schemas.openxmlformats.org/officeDocument/2006/relationships/tags" Target="../tags/tag252.xml"/><Relationship Id="rId63" Type="http://schemas.openxmlformats.org/officeDocument/2006/relationships/tags" Target="../tags/tag251.xml"/><Relationship Id="rId62" Type="http://schemas.openxmlformats.org/officeDocument/2006/relationships/tags" Target="../tags/tag250.xml"/><Relationship Id="rId61" Type="http://schemas.openxmlformats.org/officeDocument/2006/relationships/tags" Target="../tags/tag249.xml"/><Relationship Id="rId60" Type="http://schemas.openxmlformats.org/officeDocument/2006/relationships/tags" Target="../tags/tag248.xml"/><Relationship Id="rId6" Type="http://schemas.openxmlformats.org/officeDocument/2006/relationships/tags" Target="../tags/tag194.xml"/><Relationship Id="rId59" Type="http://schemas.openxmlformats.org/officeDocument/2006/relationships/tags" Target="../tags/tag247.xml"/><Relationship Id="rId58" Type="http://schemas.openxmlformats.org/officeDocument/2006/relationships/tags" Target="../tags/tag246.xml"/><Relationship Id="rId57" Type="http://schemas.openxmlformats.org/officeDocument/2006/relationships/tags" Target="../tags/tag245.xml"/><Relationship Id="rId56" Type="http://schemas.openxmlformats.org/officeDocument/2006/relationships/tags" Target="../tags/tag244.xml"/><Relationship Id="rId55" Type="http://schemas.openxmlformats.org/officeDocument/2006/relationships/tags" Target="../tags/tag243.xml"/><Relationship Id="rId54" Type="http://schemas.openxmlformats.org/officeDocument/2006/relationships/tags" Target="../tags/tag242.xml"/><Relationship Id="rId53" Type="http://schemas.openxmlformats.org/officeDocument/2006/relationships/tags" Target="../tags/tag241.xml"/><Relationship Id="rId52" Type="http://schemas.openxmlformats.org/officeDocument/2006/relationships/tags" Target="../tags/tag240.xml"/><Relationship Id="rId51" Type="http://schemas.openxmlformats.org/officeDocument/2006/relationships/tags" Target="../tags/tag239.xml"/><Relationship Id="rId50" Type="http://schemas.openxmlformats.org/officeDocument/2006/relationships/tags" Target="../tags/tag238.xml"/><Relationship Id="rId5" Type="http://schemas.openxmlformats.org/officeDocument/2006/relationships/tags" Target="../tags/tag193.xml"/><Relationship Id="rId49" Type="http://schemas.openxmlformats.org/officeDocument/2006/relationships/tags" Target="../tags/tag237.xml"/><Relationship Id="rId48" Type="http://schemas.openxmlformats.org/officeDocument/2006/relationships/tags" Target="../tags/tag236.xml"/><Relationship Id="rId47" Type="http://schemas.openxmlformats.org/officeDocument/2006/relationships/tags" Target="../tags/tag235.xml"/><Relationship Id="rId46" Type="http://schemas.openxmlformats.org/officeDocument/2006/relationships/tags" Target="../tags/tag234.xml"/><Relationship Id="rId45" Type="http://schemas.openxmlformats.org/officeDocument/2006/relationships/tags" Target="../tags/tag233.xml"/><Relationship Id="rId44" Type="http://schemas.openxmlformats.org/officeDocument/2006/relationships/tags" Target="../tags/tag232.xml"/><Relationship Id="rId43" Type="http://schemas.openxmlformats.org/officeDocument/2006/relationships/tags" Target="../tags/tag231.xml"/><Relationship Id="rId42" Type="http://schemas.openxmlformats.org/officeDocument/2006/relationships/tags" Target="../tags/tag230.xml"/><Relationship Id="rId41" Type="http://schemas.openxmlformats.org/officeDocument/2006/relationships/tags" Target="../tags/tag229.xml"/><Relationship Id="rId40" Type="http://schemas.openxmlformats.org/officeDocument/2006/relationships/tags" Target="../tags/tag228.xml"/><Relationship Id="rId4" Type="http://schemas.openxmlformats.org/officeDocument/2006/relationships/tags" Target="../tags/tag192.xml"/><Relationship Id="rId39" Type="http://schemas.openxmlformats.org/officeDocument/2006/relationships/tags" Target="../tags/tag227.xml"/><Relationship Id="rId38" Type="http://schemas.openxmlformats.org/officeDocument/2006/relationships/tags" Target="../tags/tag226.xml"/><Relationship Id="rId37" Type="http://schemas.openxmlformats.org/officeDocument/2006/relationships/tags" Target="../tags/tag225.xml"/><Relationship Id="rId36" Type="http://schemas.openxmlformats.org/officeDocument/2006/relationships/tags" Target="../tags/tag224.xml"/><Relationship Id="rId35" Type="http://schemas.openxmlformats.org/officeDocument/2006/relationships/tags" Target="../tags/tag223.xml"/><Relationship Id="rId34" Type="http://schemas.openxmlformats.org/officeDocument/2006/relationships/tags" Target="../tags/tag222.xml"/><Relationship Id="rId33" Type="http://schemas.openxmlformats.org/officeDocument/2006/relationships/tags" Target="../tags/tag221.xml"/><Relationship Id="rId32" Type="http://schemas.openxmlformats.org/officeDocument/2006/relationships/tags" Target="../tags/tag220.xml"/><Relationship Id="rId31" Type="http://schemas.openxmlformats.org/officeDocument/2006/relationships/tags" Target="../tags/tag219.xml"/><Relationship Id="rId30" Type="http://schemas.openxmlformats.org/officeDocument/2006/relationships/tags" Target="../tags/tag218.xml"/><Relationship Id="rId3" Type="http://schemas.openxmlformats.org/officeDocument/2006/relationships/tags" Target="../tags/tag191.xml"/><Relationship Id="rId29" Type="http://schemas.openxmlformats.org/officeDocument/2006/relationships/tags" Target="../tags/tag217.xml"/><Relationship Id="rId28" Type="http://schemas.openxmlformats.org/officeDocument/2006/relationships/tags" Target="../tags/tag216.xml"/><Relationship Id="rId27" Type="http://schemas.openxmlformats.org/officeDocument/2006/relationships/tags" Target="../tags/tag215.xml"/><Relationship Id="rId26" Type="http://schemas.openxmlformats.org/officeDocument/2006/relationships/tags" Target="../tags/tag214.xml"/><Relationship Id="rId25" Type="http://schemas.openxmlformats.org/officeDocument/2006/relationships/tags" Target="../tags/tag213.xml"/><Relationship Id="rId24" Type="http://schemas.openxmlformats.org/officeDocument/2006/relationships/tags" Target="../tags/tag212.xml"/><Relationship Id="rId23" Type="http://schemas.openxmlformats.org/officeDocument/2006/relationships/tags" Target="../tags/tag211.xml"/><Relationship Id="rId22" Type="http://schemas.openxmlformats.org/officeDocument/2006/relationships/tags" Target="../tags/tag210.xml"/><Relationship Id="rId21" Type="http://schemas.openxmlformats.org/officeDocument/2006/relationships/tags" Target="../tags/tag209.xml"/><Relationship Id="rId20" Type="http://schemas.openxmlformats.org/officeDocument/2006/relationships/tags" Target="../tags/tag208.xml"/><Relationship Id="rId2" Type="http://schemas.openxmlformats.org/officeDocument/2006/relationships/tags" Target="../tags/tag190.xml"/><Relationship Id="rId19" Type="http://schemas.openxmlformats.org/officeDocument/2006/relationships/tags" Target="../tags/tag207.xml"/><Relationship Id="rId18" Type="http://schemas.openxmlformats.org/officeDocument/2006/relationships/tags" Target="../tags/tag206.xml"/><Relationship Id="rId17" Type="http://schemas.openxmlformats.org/officeDocument/2006/relationships/tags" Target="../tags/tag205.xml"/><Relationship Id="rId16" Type="http://schemas.openxmlformats.org/officeDocument/2006/relationships/tags" Target="../tags/tag204.xml"/><Relationship Id="rId15" Type="http://schemas.openxmlformats.org/officeDocument/2006/relationships/tags" Target="../tags/tag203.xml"/><Relationship Id="rId14" Type="http://schemas.openxmlformats.org/officeDocument/2006/relationships/tags" Target="../tags/tag202.xml"/><Relationship Id="rId13" Type="http://schemas.openxmlformats.org/officeDocument/2006/relationships/tags" Target="../tags/tag201.xml"/><Relationship Id="rId12" Type="http://schemas.openxmlformats.org/officeDocument/2006/relationships/tags" Target="../tags/tag200.xml"/><Relationship Id="rId11" Type="http://schemas.openxmlformats.org/officeDocument/2006/relationships/tags" Target="../tags/tag199.xml"/><Relationship Id="rId10" Type="http://schemas.openxmlformats.org/officeDocument/2006/relationships/tags" Target="../tags/tag198.xml"/><Relationship Id="rId1" Type="http://schemas.openxmlformats.org/officeDocument/2006/relationships/tags" Target="../tags/tag189.xml"/></Relationships>
</file>

<file path=ppt/slides/_rels/slide11.xml.rels><?xml version="1.0" encoding="UTF-8" standalone="yes"?>
<Relationships xmlns="http://schemas.openxmlformats.org/package/2006/relationships"><Relationship Id="rId9" Type="http://schemas.openxmlformats.org/officeDocument/2006/relationships/tags" Target="../tags/tag284.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tags" Target="../tags/tag277.xml"/><Relationship Id="rId16" Type="http://schemas.openxmlformats.org/officeDocument/2006/relationships/slideLayout" Target="../slideLayouts/slideLayout21.xml"/><Relationship Id="rId15" Type="http://schemas.openxmlformats.org/officeDocument/2006/relationships/tags" Target="../tags/tag289.xml"/><Relationship Id="rId14" Type="http://schemas.openxmlformats.org/officeDocument/2006/relationships/image" Target="../media/image3.png"/><Relationship Id="rId13" Type="http://schemas.openxmlformats.org/officeDocument/2006/relationships/tags" Target="../tags/tag288.xml"/><Relationship Id="rId12" Type="http://schemas.openxmlformats.org/officeDocument/2006/relationships/tags" Target="../tags/tag287.xml"/><Relationship Id="rId11" Type="http://schemas.openxmlformats.org/officeDocument/2006/relationships/tags" Target="../tags/tag286.xml"/><Relationship Id="rId10" Type="http://schemas.openxmlformats.org/officeDocument/2006/relationships/tags" Target="../tags/tag285.xml"/><Relationship Id="rId1" Type="http://schemas.openxmlformats.org/officeDocument/2006/relationships/tags" Target="../tags/tag276.xml"/></Relationships>
</file>

<file path=ppt/slides/_rels/slide12.xml.rels><?xml version="1.0" encoding="UTF-8" standalone="yes"?>
<Relationships xmlns="http://schemas.openxmlformats.org/package/2006/relationships"><Relationship Id="rId9" Type="http://schemas.openxmlformats.org/officeDocument/2006/relationships/tags" Target="../tags/tag298.xml"/><Relationship Id="rId8" Type="http://schemas.openxmlformats.org/officeDocument/2006/relationships/tags" Target="../tags/tag297.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0" Type="http://schemas.openxmlformats.org/officeDocument/2006/relationships/slideLayout" Target="../slideLayouts/slideLayout21.xml"/><Relationship Id="rId2" Type="http://schemas.openxmlformats.org/officeDocument/2006/relationships/tags" Target="../tags/tag291.xml"/><Relationship Id="rId19" Type="http://schemas.openxmlformats.org/officeDocument/2006/relationships/tags" Target="../tags/tag307.xml"/><Relationship Id="rId18" Type="http://schemas.openxmlformats.org/officeDocument/2006/relationships/image" Target="../media/image3.png"/><Relationship Id="rId17" Type="http://schemas.openxmlformats.org/officeDocument/2006/relationships/tags" Target="../tags/tag306.xml"/><Relationship Id="rId16" Type="http://schemas.openxmlformats.org/officeDocument/2006/relationships/tags" Target="../tags/tag305.xml"/><Relationship Id="rId15" Type="http://schemas.openxmlformats.org/officeDocument/2006/relationships/tags" Target="../tags/tag304.xml"/><Relationship Id="rId14" Type="http://schemas.openxmlformats.org/officeDocument/2006/relationships/tags" Target="../tags/tag303.xml"/><Relationship Id="rId13" Type="http://schemas.openxmlformats.org/officeDocument/2006/relationships/tags" Target="../tags/tag302.xml"/><Relationship Id="rId12" Type="http://schemas.openxmlformats.org/officeDocument/2006/relationships/tags" Target="../tags/tag301.xml"/><Relationship Id="rId11" Type="http://schemas.openxmlformats.org/officeDocument/2006/relationships/tags" Target="../tags/tag300.xml"/><Relationship Id="rId10" Type="http://schemas.openxmlformats.org/officeDocument/2006/relationships/tags" Target="../tags/tag299.xml"/><Relationship Id="rId1" Type="http://schemas.openxmlformats.org/officeDocument/2006/relationships/tags" Target="../tags/tag290.xml"/></Relationships>
</file>

<file path=ppt/slides/_rels/slide13.xml.rels><?xml version="1.0" encoding="UTF-8" standalone="yes"?>
<Relationships xmlns="http://schemas.openxmlformats.org/package/2006/relationships"><Relationship Id="rId9" Type="http://schemas.openxmlformats.org/officeDocument/2006/relationships/tags" Target="../tags/tag316.xml"/><Relationship Id="rId8" Type="http://schemas.openxmlformats.org/officeDocument/2006/relationships/tags" Target="../tags/tag315.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7" Type="http://schemas.openxmlformats.org/officeDocument/2006/relationships/slideLayout" Target="../slideLayouts/slideLayout21.xml"/><Relationship Id="rId16" Type="http://schemas.openxmlformats.org/officeDocument/2006/relationships/tags" Target="../tags/tag322.xml"/><Relationship Id="rId15" Type="http://schemas.openxmlformats.org/officeDocument/2006/relationships/image" Target="../media/image3.png"/><Relationship Id="rId14" Type="http://schemas.openxmlformats.org/officeDocument/2006/relationships/tags" Target="../tags/tag321.xml"/><Relationship Id="rId13" Type="http://schemas.openxmlformats.org/officeDocument/2006/relationships/tags" Target="../tags/tag320.xml"/><Relationship Id="rId12" Type="http://schemas.openxmlformats.org/officeDocument/2006/relationships/tags" Target="../tags/tag319.xml"/><Relationship Id="rId11" Type="http://schemas.openxmlformats.org/officeDocument/2006/relationships/tags" Target="../tags/tag318.xml"/><Relationship Id="rId10" Type="http://schemas.openxmlformats.org/officeDocument/2006/relationships/tags" Target="../tags/tag317.xml"/><Relationship Id="rId1" Type="http://schemas.openxmlformats.org/officeDocument/2006/relationships/tags" Target="../tags/tag308.xml"/></Relationships>
</file>

<file path=ppt/slides/_rels/slide14.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4" Type="http://schemas.openxmlformats.org/officeDocument/2006/relationships/slideLayout" Target="../slideLayouts/slideLayout21.xml"/><Relationship Id="rId43" Type="http://schemas.openxmlformats.org/officeDocument/2006/relationships/tags" Target="../tags/tag364.xml"/><Relationship Id="rId42" Type="http://schemas.openxmlformats.org/officeDocument/2006/relationships/tags" Target="../tags/tag363.xml"/><Relationship Id="rId41" Type="http://schemas.openxmlformats.org/officeDocument/2006/relationships/image" Target="../media/image3.png"/><Relationship Id="rId40" Type="http://schemas.openxmlformats.org/officeDocument/2006/relationships/tags" Target="../tags/tag362.xml"/><Relationship Id="rId4" Type="http://schemas.openxmlformats.org/officeDocument/2006/relationships/tags" Target="../tags/tag326.xml"/><Relationship Id="rId39" Type="http://schemas.openxmlformats.org/officeDocument/2006/relationships/tags" Target="../tags/tag361.xml"/><Relationship Id="rId38" Type="http://schemas.openxmlformats.org/officeDocument/2006/relationships/tags" Target="../tags/tag360.xml"/><Relationship Id="rId37" Type="http://schemas.openxmlformats.org/officeDocument/2006/relationships/tags" Target="../tags/tag359.xml"/><Relationship Id="rId36" Type="http://schemas.openxmlformats.org/officeDocument/2006/relationships/tags" Target="../tags/tag358.xml"/><Relationship Id="rId35" Type="http://schemas.openxmlformats.org/officeDocument/2006/relationships/tags" Target="../tags/tag357.xml"/><Relationship Id="rId34" Type="http://schemas.openxmlformats.org/officeDocument/2006/relationships/tags" Target="../tags/tag356.xml"/><Relationship Id="rId33" Type="http://schemas.openxmlformats.org/officeDocument/2006/relationships/tags" Target="../tags/tag355.xml"/><Relationship Id="rId32" Type="http://schemas.openxmlformats.org/officeDocument/2006/relationships/tags" Target="../tags/tag354.xml"/><Relationship Id="rId31" Type="http://schemas.openxmlformats.org/officeDocument/2006/relationships/tags" Target="../tags/tag353.xml"/><Relationship Id="rId30" Type="http://schemas.openxmlformats.org/officeDocument/2006/relationships/tags" Target="../tags/tag352.xml"/><Relationship Id="rId3" Type="http://schemas.openxmlformats.org/officeDocument/2006/relationships/tags" Target="../tags/tag325.xml"/><Relationship Id="rId29" Type="http://schemas.openxmlformats.org/officeDocument/2006/relationships/tags" Target="../tags/tag351.xml"/><Relationship Id="rId28" Type="http://schemas.openxmlformats.org/officeDocument/2006/relationships/tags" Target="../tags/tag350.xml"/><Relationship Id="rId27" Type="http://schemas.openxmlformats.org/officeDocument/2006/relationships/tags" Target="../tags/tag349.xml"/><Relationship Id="rId26" Type="http://schemas.openxmlformats.org/officeDocument/2006/relationships/tags" Target="../tags/tag348.xml"/><Relationship Id="rId25" Type="http://schemas.openxmlformats.org/officeDocument/2006/relationships/tags" Target="../tags/tag347.xml"/><Relationship Id="rId24" Type="http://schemas.openxmlformats.org/officeDocument/2006/relationships/tags" Target="../tags/tag346.xml"/><Relationship Id="rId23" Type="http://schemas.openxmlformats.org/officeDocument/2006/relationships/tags" Target="../tags/tag345.xml"/><Relationship Id="rId22" Type="http://schemas.openxmlformats.org/officeDocument/2006/relationships/tags" Target="../tags/tag344.xml"/><Relationship Id="rId21" Type="http://schemas.openxmlformats.org/officeDocument/2006/relationships/tags" Target="../tags/tag343.xml"/><Relationship Id="rId20" Type="http://schemas.openxmlformats.org/officeDocument/2006/relationships/tags" Target="../tags/tag342.xml"/><Relationship Id="rId2" Type="http://schemas.openxmlformats.org/officeDocument/2006/relationships/tags" Target="../tags/tag324.xml"/><Relationship Id="rId19" Type="http://schemas.openxmlformats.org/officeDocument/2006/relationships/tags" Target="../tags/tag341.xml"/><Relationship Id="rId18" Type="http://schemas.openxmlformats.org/officeDocument/2006/relationships/tags" Target="../tags/tag340.xml"/><Relationship Id="rId17" Type="http://schemas.openxmlformats.org/officeDocument/2006/relationships/tags" Target="../tags/tag339.xml"/><Relationship Id="rId16" Type="http://schemas.openxmlformats.org/officeDocument/2006/relationships/tags" Target="../tags/tag338.xml"/><Relationship Id="rId15" Type="http://schemas.openxmlformats.org/officeDocument/2006/relationships/tags" Target="../tags/tag337.xml"/><Relationship Id="rId14" Type="http://schemas.openxmlformats.org/officeDocument/2006/relationships/tags" Target="../tags/tag336.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3.xml"/></Relationships>
</file>

<file path=ppt/slides/_rels/slide15.xml.rels><?xml version="1.0" encoding="UTF-8" standalone="yes"?>
<Relationships xmlns="http://schemas.openxmlformats.org/package/2006/relationships"><Relationship Id="rId9" Type="http://schemas.openxmlformats.org/officeDocument/2006/relationships/tags" Target="../tags/tag373.xml"/><Relationship Id="rId8" Type="http://schemas.openxmlformats.org/officeDocument/2006/relationships/tags" Target="../tags/tag372.xml"/><Relationship Id="rId7" Type="http://schemas.openxmlformats.org/officeDocument/2006/relationships/tags" Target="../tags/tag371.xml"/><Relationship Id="rId6" Type="http://schemas.openxmlformats.org/officeDocument/2006/relationships/tags" Target="../tags/tag370.xml"/><Relationship Id="rId5" Type="http://schemas.openxmlformats.org/officeDocument/2006/relationships/tags" Target="../tags/tag369.xml"/><Relationship Id="rId4" Type="http://schemas.openxmlformats.org/officeDocument/2006/relationships/tags" Target="../tags/tag368.xml"/><Relationship Id="rId3" Type="http://schemas.openxmlformats.org/officeDocument/2006/relationships/tags" Target="../tags/tag367.xml"/><Relationship Id="rId29" Type="http://schemas.openxmlformats.org/officeDocument/2006/relationships/slideLayout" Target="../slideLayouts/slideLayout21.xml"/><Relationship Id="rId28" Type="http://schemas.openxmlformats.org/officeDocument/2006/relationships/tags" Target="../tags/tag391.xml"/><Relationship Id="rId27" Type="http://schemas.openxmlformats.org/officeDocument/2006/relationships/image" Target="../media/image3.png"/><Relationship Id="rId26" Type="http://schemas.openxmlformats.org/officeDocument/2006/relationships/tags" Target="../tags/tag390.xml"/><Relationship Id="rId25" Type="http://schemas.openxmlformats.org/officeDocument/2006/relationships/tags" Target="../tags/tag389.xml"/><Relationship Id="rId24" Type="http://schemas.openxmlformats.org/officeDocument/2006/relationships/tags" Target="../tags/tag388.xml"/><Relationship Id="rId23" Type="http://schemas.openxmlformats.org/officeDocument/2006/relationships/tags" Target="../tags/tag387.xml"/><Relationship Id="rId22" Type="http://schemas.openxmlformats.org/officeDocument/2006/relationships/tags" Target="../tags/tag386.xml"/><Relationship Id="rId21" Type="http://schemas.openxmlformats.org/officeDocument/2006/relationships/tags" Target="../tags/tag385.xml"/><Relationship Id="rId20" Type="http://schemas.openxmlformats.org/officeDocument/2006/relationships/tags" Target="../tags/tag384.xml"/><Relationship Id="rId2" Type="http://schemas.openxmlformats.org/officeDocument/2006/relationships/tags" Target="../tags/tag366.xml"/><Relationship Id="rId19" Type="http://schemas.openxmlformats.org/officeDocument/2006/relationships/tags" Target="../tags/tag383.xml"/><Relationship Id="rId18" Type="http://schemas.openxmlformats.org/officeDocument/2006/relationships/tags" Target="../tags/tag382.xml"/><Relationship Id="rId17" Type="http://schemas.openxmlformats.org/officeDocument/2006/relationships/tags" Target="../tags/tag381.xml"/><Relationship Id="rId16" Type="http://schemas.openxmlformats.org/officeDocument/2006/relationships/tags" Target="../tags/tag380.xml"/><Relationship Id="rId15" Type="http://schemas.openxmlformats.org/officeDocument/2006/relationships/tags" Target="../tags/tag379.xml"/><Relationship Id="rId14" Type="http://schemas.openxmlformats.org/officeDocument/2006/relationships/tags" Target="../tags/tag378.xml"/><Relationship Id="rId13" Type="http://schemas.openxmlformats.org/officeDocument/2006/relationships/tags" Target="../tags/tag377.xml"/><Relationship Id="rId12" Type="http://schemas.openxmlformats.org/officeDocument/2006/relationships/tags" Target="../tags/tag376.xml"/><Relationship Id="rId11" Type="http://schemas.openxmlformats.org/officeDocument/2006/relationships/tags" Target="../tags/tag375.xml"/><Relationship Id="rId10" Type="http://schemas.openxmlformats.org/officeDocument/2006/relationships/tags" Target="../tags/tag374.xml"/><Relationship Id="rId1" Type="http://schemas.openxmlformats.org/officeDocument/2006/relationships/tags" Target="../tags/tag365.xml"/></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1.xml"/><Relationship Id="rId6" Type="http://schemas.openxmlformats.org/officeDocument/2006/relationships/tags" Target="../tags/tag396.xml"/><Relationship Id="rId5" Type="http://schemas.openxmlformats.org/officeDocument/2006/relationships/image" Target="../media/image3.png"/><Relationship Id="rId4" Type="http://schemas.openxmlformats.org/officeDocument/2006/relationships/tags" Target="../tags/tag395.xml"/><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tags" Target="../tags/tag392.xml"/></Relationships>
</file>

<file path=ppt/slides/_rels/slide17.xml.rels><?xml version="1.0" encoding="UTF-8" standalone="yes"?>
<Relationships xmlns="http://schemas.openxmlformats.org/package/2006/relationships"><Relationship Id="rId9" Type="http://schemas.openxmlformats.org/officeDocument/2006/relationships/tags" Target="../tags/tag405.xml"/><Relationship Id="rId8" Type="http://schemas.openxmlformats.org/officeDocument/2006/relationships/tags" Target="../tags/tag404.xml"/><Relationship Id="rId7" Type="http://schemas.openxmlformats.org/officeDocument/2006/relationships/tags" Target="../tags/tag403.xml"/><Relationship Id="rId6" Type="http://schemas.openxmlformats.org/officeDocument/2006/relationships/tags" Target="../tags/tag402.xml"/><Relationship Id="rId5" Type="http://schemas.openxmlformats.org/officeDocument/2006/relationships/tags" Target="../tags/tag401.xml"/><Relationship Id="rId4" Type="http://schemas.openxmlformats.org/officeDocument/2006/relationships/tags" Target="../tags/tag400.xml"/><Relationship Id="rId3" Type="http://schemas.openxmlformats.org/officeDocument/2006/relationships/tags" Target="../tags/tag399.xml"/><Relationship Id="rId2" Type="http://schemas.openxmlformats.org/officeDocument/2006/relationships/tags" Target="../tags/tag398.xml"/><Relationship Id="rId17" Type="http://schemas.openxmlformats.org/officeDocument/2006/relationships/slideLayout" Target="../slideLayouts/slideLayout21.xml"/><Relationship Id="rId16" Type="http://schemas.openxmlformats.org/officeDocument/2006/relationships/tags" Target="../tags/tag411.xml"/><Relationship Id="rId15" Type="http://schemas.openxmlformats.org/officeDocument/2006/relationships/image" Target="../media/image3.png"/><Relationship Id="rId14" Type="http://schemas.openxmlformats.org/officeDocument/2006/relationships/tags" Target="../tags/tag410.xml"/><Relationship Id="rId13" Type="http://schemas.openxmlformats.org/officeDocument/2006/relationships/tags" Target="../tags/tag409.xml"/><Relationship Id="rId12" Type="http://schemas.openxmlformats.org/officeDocument/2006/relationships/tags" Target="../tags/tag408.xml"/><Relationship Id="rId11" Type="http://schemas.openxmlformats.org/officeDocument/2006/relationships/tags" Target="../tags/tag407.xml"/><Relationship Id="rId10" Type="http://schemas.openxmlformats.org/officeDocument/2006/relationships/tags" Target="../tags/tag406.xml"/><Relationship Id="rId1" Type="http://schemas.openxmlformats.org/officeDocument/2006/relationships/tags" Target="../tags/tag397.xml"/></Relationships>
</file>

<file path=ppt/slides/_rels/slide18.xml.rels><?xml version="1.0" encoding="UTF-8" standalone="yes"?>
<Relationships xmlns="http://schemas.openxmlformats.org/package/2006/relationships"><Relationship Id="rId9" Type="http://schemas.openxmlformats.org/officeDocument/2006/relationships/tags" Target="../tags/tag420.xml"/><Relationship Id="rId8" Type="http://schemas.openxmlformats.org/officeDocument/2006/relationships/tags" Target="../tags/tag419.xml"/><Relationship Id="rId7" Type="http://schemas.openxmlformats.org/officeDocument/2006/relationships/tags" Target="../tags/tag418.xml"/><Relationship Id="rId6" Type="http://schemas.openxmlformats.org/officeDocument/2006/relationships/tags" Target="../tags/tag417.xml"/><Relationship Id="rId5" Type="http://schemas.openxmlformats.org/officeDocument/2006/relationships/tags" Target="../tags/tag416.xml"/><Relationship Id="rId4" Type="http://schemas.openxmlformats.org/officeDocument/2006/relationships/tags" Target="../tags/tag415.xml"/><Relationship Id="rId3" Type="http://schemas.openxmlformats.org/officeDocument/2006/relationships/tags" Target="../tags/tag414.xml"/><Relationship Id="rId23" Type="http://schemas.openxmlformats.org/officeDocument/2006/relationships/slideLayout" Target="../slideLayouts/slideLayout21.xml"/><Relationship Id="rId22" Type="http://schemas.openxmlformats.org/officeDocument/2006/relationships/tags" Target="../tags/tag432.xml"/><Relationship Id="rId21" Type="http://schemas.openxmlformats.org/officeDocument/2006/relationships/image" Target="../media/image3.png"/><Relationship Id="rId20" Type="http://schemas.openxmlformats.org/officeDocument/2006/relationships/tags" Target="../tags/tag431.xml"/><Relationship Id="rId2" Type="http://schemas.openxmlformats.org/officeDocument/2006/relationships/tags" Target="../tags/tag413.xml"/><Relationship Id="rId19" Type="http://schemas.openxmlformats.org/officeDocument/2006/relationships/tags" Target="../tags/tag430.xml"/><Relationship Id="rId18" Type="http://schemas.openxmlformats.org/officeDocument/2006/relationships/tags" Target="../tags/tag429.xml"/><Relationship Id="rId17" Type="http://schemas.openxmlformats.org/officeDocument/2006/relationships/tags" Target="../tags/tag428.xml"/><Relationship Id="rId16" Type="http://schemas.openxmlformats.org/officeDocument/2006/relationships/tags" Target="../tags/tag427.xml"/><Relationship Id="rId15" Type="http://schemas.openxmlformats.org/officeDocument/2006/relationships/tags" Target="../tags/tag426.xml"/><Relationship Id="rId14" Type="http://schemas.openxmlformats.org/officeDocument/2006/relationships/tags" Target="../tags/tag425.xml"/><Relationship Id="rId13" Type="http://schemas.openxmlformats.org/officeDocument/2006/relationships/tags" Target="../tags/tag424.xml"/><Relationship Id="rId12" Type="http://schemas.openxmlformats.org/officeDocument/2006/relationships/tags" Target="../tags/tag423.xml"/><Relationship Id="rId11" Type="http://schemas.openxmlformats.org/officeDocument/2006/relationships/tags" Target="../tags/tag422.xml"/><Relationship Id="rId10" Type="http://schemas.openxmlformats.org/officeDocument/2006/relationships/tags" Target="../tags/tag421.xml"/><Relationship Id="rId1" Type="http://schemas.openxmlformats.org/officeDocument/2006/relationships/tags" Target="../tags/tag412.xml"/></Relationships>
</file>

<file path=ppt/slides/_rels/slide19.xml.rels><?xml version="1.0" encoding="UTF-8" standalone="yes"?>
<Relationships xmlns="http://schemas.openxmlformats.org/package/2006/relationships"><Relationship Id="rId9" Type="http://schemas.openxmlformats.org/officeDocument/2006/relationships/tags" Target="../tags/tag441.xml"/><Relationship Id="rId8" Type="http://schemas.openxmlformats.org/officeDocument/2006/relationships/tags" Target="../tags/tag440.xml"/><Relationship Id="rId7" Type="http://schemas.openxmlformats.org/officeDocument/2006/relationships/tags" Target="../tags/tag439.xml"/><Relationship Id="rId6" Type="http://schemas.openxmlformats.org/officeDocument/2006/relationships/tags" Target="../tags/tag438.xml"/><Relationship Id="rId5" Type="http://schemas.openxmlformats.org/officeDocument/2006/relationships/tags" Target="../tags/tag437.xml"/><Relationship Id="rId4" Type="http://schemas.openxmlformats.org/officeDocument/2006/relationships/tags" Target="../tags/tag436.xml"/><Relationship Id="rId37" Type="http://schemas.openxmlformats.org/officeDocument/2006/relationships/slideLayout" Target="../slideLayouts/slideLayout21.xml"/><Relationship Id="rId36" Type="http://schemas.openxmlformats.org/officeDocument/2006/relationships/tags" Target="../tags/tag467.xml"/><Relationship Id="rId35" Type="http://schemas.openxmlformats.org/officeDocument/2006/relationships/image" Target="../media/image3.png"/><Relationship Id="rId34" Type="http://schemas.openxmlformats.org/officeDocument/2006/relationships/tags" Target="../tags/tag466.xml"/><Relationship Id="rId33" Type="http://schemas.openxmlformats.org/officeDocument/2006/relationships/tags" Target="../tags/tag465.xml"/><Relationship Id="rId32" Type="http://schemas.openxmlformats.org/officeDocument/2006/relationships/tags" Target="../tags/tag464.xml"/><Relationship Id="rId31" Type="http://schemas.openxmlformats.org/officeDocument/2006/relationships/tags" Target="../tags/tag463.xml"/><Relationship Id="rId30" Type="http://schemas.openxmlformats.org/officeDocument/2006/relationships/tags" Target="../tags/tag462.xml"/><Relationship Id="rId3" Type="http://schemas.openxmlformats.org/officeDocument/2006/relationships/tags" Target="../tags/tag435.xml"/><Relationship Id="rId29" Type="http://schemas.openxmlformats.org/officeDocument/2006/relationships/tags" Target="../tags/tag461.xml"/><Relationship Id="rId28" Type="http://schemas.openxmlformats.org/officeDocument/2006/relationships/tags" Target="../tags/tag460.xml"/><Relationship Id="rId27" Type="http://schemas.openxmlformats.org/officeDocument/2006/relationships/tags" Target="../tags/tag459.xml"/><Relationship Id="rId26" Type="http://schemas.openxmlformats.org/officeDocument/2006/relationships/tags" Target="../tags/tag458.xml"/><Relationship Id="rId25" Type="http://schemas.openxmlformats.org/officeDocument/2006/relationships/tags" Target="../tags/tag457.xml"/><Relationship Id="rId24" Type="http://schemas.openxmlformats.org/officeDocument/2006/relationships/tags" Target="../tags/tag456.xml"/><Relationship Id="rId23" Type="http://schemas.openxmlformats.org/officeDocument/2006/relationships/tags" Target="../tags/tag455.xml"/><Relationship Id="rId22" Type="http://schemas.openxmlformats.org/officeDocument/2006/relationships/tags" Target="../tags/tag454.xml"/><Relationship Id="rId21" Type="http://schemas.openxmlformats.org/officeDocument/2006/relationships/tags" Target="../tags/tag453.xml"/><Relationship Id="rId20" Type="http://schemas.openxmlformats.org/officeDocument/2006/relationships/tags" Target="../tags/tag452.xml"/><Relationship Id="rId2" Type="http://schemas.openxmlformats.org/officeDocument/2006/relationships/tags" Target="../tags/tag434.xml"/><Relationship Id="rId19" Type="http://schemas.openxmlformats.org/officeDocument/2006/relationships/tags" Target="../tags/tag451.xml"/><Relationship Id="rId18" Type="http://schemas.openxmlformats.org/officeDocument/2006/relationships/tags" Target="../tags/tag450.xml"/><Relationship Id="rId17" Type="http://schemas.openxmlformats.org/officeDocument/2006/relationships/tags" Target="../tags/tag449.xml"/><Relationship Id="rId16" Type="http://schemas.openxmlformats.org/officeDocument/2006/relationships/tags" Target="../tags/tag448.xml"/><Relationship Id="rId15" Type="http://schemas.openxmlformats.org/officeDocument/2006/relationships/tags" Target="../tags/tag447.xml"/><Relationship Id="rId14" Type="http://schemas.openxmlformats.org/officeDocument/2006/relationships/tags" Target="../tags/tag446.xml"/><Relationship Id="rId13" Type="http://schemas.openxmlformats.org/officeDocument/2006/relationships/tags" Target="../tags/tag445.xml"/><Relationship Id="rId12" Type="http://schemas.openxmlformats.org/officeDocument/2006/relationships/tags" Target="../tags/tag444.xml"/><Relationship Id="rId11" Type="http://schemas.openxmlformats.org/officeDocument/2006/relationships/tags" Target="../tags/tag443.xml"/><Relationship Id="rId10" Type="http://schemas.openxmlformats.org/officeDocument/2006/relationships/tags" Target="../tags/tag442.xml"/><Relationship Id="rId1" Type="http://schemas.openxmlformats.org/officeDocument/2006/relationships/tags" Target="../tags/tag433.xml"/></Relationships>
</file>

<file path=ppt/slides/_rels/slide2.xml.rels><?xml version="1.0" encoding="UTF-8" standalone="yes"?>
<Relationships xmlns="http://schemas.openxmlformats.org/package/2006/relationships"><Relationship Id="rId9" Type="http://schemas.openxmlformats.org/officeDocument/2006/relationships/tags" Target="../tags/tag134.xml"/><Relationship Id="rId8" Type="http://schemas.microsoft.com/office/2007/relationships/diagramDrawing" Target="../diagrams/drawing1.xml"/><Relationship Id="rId7" Type="http://schemas.openxmlformats.org/officeDocument/2006/relationships/diagramColors" Target="../diagrams/colors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3" Type="http://schemas.openxmlformats.org/officeDocument/2006/relationships/image" Target="../media/image3.png"/><Relationship Id="rId2" Type="http://schemas.openxmlformats.org/officeDocument/2006/relationships/tags" Target="../tags/tag133.xml"/><Relationship Id="rId10" Type="http://schemas.openxmlformats.org/officeDocument/2006/relationships/slideLayout" Target="../slideLayouts/slideLayout21.xml"/><Relationship Id="rId1" Type="http://schemas.openxmlformats.org/officeDocument/2006/relationships/tags" Target="../tags/tag132.xml"/></Relationships>
</file>

<file path=ppt/slides/_rels/slide20.xml.rels><?xml version="1.0" encoding="UTF-8" standalone="yes"?>
<Relationships xmlns="http://schemas.openxmlformats.org/package/2006/relationships"><Relationship Id="rId9" Type="http://schemas.openxmlformats.org/officeDocument/2006/relationships/tags" Target="../tags/tag476.xml"/><Relationship Id="rId8" Type="http://schemas.openxmlformats.org/officeDocument/2006/relationships/tags" Target="../tags/tag475.xml"/><Relationship Id="rId7" Type="http://schemas.openxmlformats.org/officeDocument/2006/relationships/tags" Target="../tags/tag474.xml"/><Relationship Id="rId6" Type="http://schemas.openxmlformats.org/officeDocument/2006/relationships/tags" Target="../tags/tag473.xml"/><Relationship Id="rId5" Type="http://schemas.openxmlformats.org/officeDocument/2006/relationships/tags" Target="../tags/tag472.xml"/><Relationship Id="rId4" Type="http://schemas.openxmlformats.org/officeDocument/2006/relationships/tags" Target="../tags/tag471.xml"/><Relationship Id="rId3" Type="http://schemas.openxmlformats.org/officeDocument/2006/relationships/tags" Target="../tags/tag470.xml"/><Relationship Id="rId25" Type="http://schemas.openxmlformats.org/officeDocument/2006/relationships/slideLayout" Target="../slideLayouts/slideLayout21.xml"/><Relationship Id="rId24" Type="http://schemas.openxmlformats.org/officeDocument/2006/relationships/tags" Target="../tags/tag490.xml"/><Relationship Id="rId23" Type="http://schemas.openxmlformats.org/officeDocument/2006/relationships/image" Target="../media/image3.png"/><Relationship Id="rId22" Type="http://schemas.openxmlformats.org/officeDocument/2006/relationships/tags" Target="../tags/tag489.xml"/><Relationship Id="rId21" Type="http://schemas.openxmlformats.org/officeDocument/2006/relationships/tags" Target="../tags/tag488.xml"/><Relationship Id="rId20" Type="http://schemas.openxmlformats.org/officeDocument/2006/relationships/tags" Target="../tags/tag487.xml"/><Relationship Id="rId2" Type="http://schemas.openxmlformats.org/officeDocument/2006/relationships/tags" Target="../tags/tag469.xml"/><Relationship Id="rId19" Type="http://schemas.openxmlformats.org/officeDocument/2006/relationships/tags" Target="../tags/tag486.xml"/><Relationship Id="rId18" Type="http://schemas.openxmlformats.org/officeDocument/2006/relationships/tags" Target="../tags/tag485.xml"/><Relationship Id="rId17" Type="http://schemas.openxmlformats.org/officeDocument/2006/relationships/tags" Target="../tags/tag484.xml"/><Relationship Id="rId16" Type="http://schemas.openxmlformats.org/officeDocument/2006/relationships/tags" Target="../tags/tag483.xml"/><Relationship Id="rId15" Type="http://schemas.openxmlformats.org/officeDocument/2006/relationships/tags" Target="../tags/tag482.xml"/><Relationship Id="rId14" Type="http://schemas.openxmlformats.org/officeDocument/2006/relationships/tags" Target="../tags/tag481.xml"/><Relationship Id="rId13" Type="http://schemas.openxmlformats.org/officeDocument/2006/relationships/tags" Target="../tags/tag480.xml"/><Relationship Id="rId12" Type="http://schemas.openxmlformats.org/officeDocument/2006/relationships/tags" Target="../tags/tag479.xml"/><Relationship Id="rId11" Type="http://schemas.openxmlformats.org/officeDocument/2006/relationships/tags" Target="../tags/tag478.xml"/><Relationship Id="rId10" Type="http://schemas.openxmlformats.org/officeDocument/2006/relationships/tags" Target="../tags/tag477.xml"/><Relationship Id="rId1" Type="http://schemas.openxmlformats.org/officeDocument/2006/relationships/tags" Target="../tags/tag468.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494.xml"/><Relationship Id="rId4" Type="http://schemas.openxmlformats.org/officeDocument/2006/relationships/image" Target="../media/image3.png"/><Relationship Id="rId3" Type="http://schemas.openxmlformats.org/officeDocument/2006/relationships/tags" Target="../tags/tag493.xml"/><Relationship Id="rId2" Type="http://schemas.openxmlformats.org/officeDocument/2006/relationships/tags" Target="../tags/tag492.xml"/><Relationship Id="rId1" Type="http://schemas.openxmlformats.org/officeDocument/2006/relationships/tags" Target="../tags/tag491.xml"/></Relationships>
</file>

<file path=ppt/slides/_rels/slide22.xml.rels><?xml version="1.0" encoding="UTF-8" standalone="yes"?>
<Relationships xmlns="http://schemas.openxmlformats.org/package/2006/relationships"><Relationship Id="rId9" Type="http://schemas.openxmlformats.org/officeDocument/2006/relationships/tags" Target="../tags/tag502.xml"/><Relationship Id="rId8" Type="http://schemas.openxmlformats.org/officeDocument/2006/relationships/tags" Target="../tags/tag501.xml"/><Relationship Id="rId7" Type="http://schemas.openxmlformats.org/officeDocument/2006/relationships/tags" Target="../tags/tag500.xml"/><Relationship Id="rId6" Type="http://schemas.openxmlformats.org/officeDocument/2006/relationships/tags" Target="../tags/tag499.xml"/><Relationship Id="rId5" Type="http://schemas.openxmlformats.org/officeDocument/2006/relationships/tags" Target="../tags/tag498.xml"/><Relationship Id="rId4" Type="http://schemas.openxmlformats.org/officeDocument/2006/relationships/tags" Target="../tags/tag497.xml"/><Relationship Id="rId3" Type="http://schemas.openxmlformats.org/officeDocument/2006/relationships/tags" Target="../tags/tag496.xml"/><Relationship Id="rId23" Type="http://schemas.openxmlformats.org/officeDocument/2006/relationships/slideLayout" Target="../slideLayouts/slideLayout21.xml"/><Relationship Id="rId22" Type="http://schemas.openxmlformats.org/officeDocument/2006/relationships/tags" Target="../tags/tag515.xml"/><Relationship Id="rId21" Type="http://schemas.openxmlformats.org/officeDocument/2006/relationships/tags" Target="../tags/tag514.xml"/><Relationship Id="rId20" Type="http://schemas.openxmlformats.org/officeDocument/2006/relationships/tags" Target="../tags/tag513.xml"/><Relationship Id="rId2" Type="http://schemas.openxmlformats.org/officeDocument/2006/relationships/tags" Target="../tags/tag495.xml"/><Relationship Id="rId19" Type="http://schemas.openxmlformats.org/officeDocument/2006/relationships/tags" Target="../tags/tag512.xml"/><Relationship Id="rId18" Type="http://schemas.openxmlformats.org/officeDocument/2006/relationships/tags" Target="../tags/tag511.xml"/><Relationship Id="rId17" Type="http://schemas.openxmlformats.org/officeDocument/2006/relationships/tags" Target="../tags/tag510.xml"/><Relationship Id="rId16" Type="http://schemas.openxmlformats.org/officeDocument/2006/relationships/tags" Target="../tags/tag509.xml"/><Relationship Id="rId15" Type="http://schemas.openxmlformats.org/officeDocument/2006/relationships/tags" Target="../tags/tag508.xml"/><Relationship Id="rId14" Type="http://schemas.openxmlformats.org/officeDocument/2006/relationships/tags" Target="../tags/tag507.xml"/><Relationship Id="rId13" Type="http://schemas.openxmlformats.org/officeDocument/2006/relationships/tags" Target="../tags/tag506.xml"/><Relationship Id="rId12" Type="http://schemas.openxmlformats.org/officeDocument/2006/relationships/tags" Target="../tags/tag505.xml"/><Relationship Id="rId11" Type="http://schemas.openxmlformats.org/officeDocument/2006/relationships/tags" Target="../tags/tag504.xml"/><Relationship Id="rId10" Type="http://schemas.openxmlformats.org/officeDocument/2006/relationships/tags" Target="../tags/tag503.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519.xml"/><Relationship Id="rId4" Type="http://schemas.openxmlformats.org/officeDocument/2006/relationships/image" Target="../media/image3.png"/><Relationship Id="rId3" Type="http://schemas.openxmlformats.org/officeDocument/2006/relationships/tags" Target="../tags/tag518.xml"/><Relationship Id="rId2" Type="http://schemas.openxmlformats.org/officeDocument/2006/relationships/tags" Target="../tags/tag517.xml"/><Relationship Id="rId1" Type="http://schemas.openxmlformats.org/officeDocument/2006/relationships/tags" Target="../tags/tag51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522.xml"/><Relationship Id="rId3" Type="http://schemas.openxmlformats.org/officeDocument/2006/relationships/image" Target="../media/image3.png"/><Relationship Id="rId2" Type="http://schemas.openxmlformats.org/officeDocument/2006/relationships/tags" Target="../tags/tag521.xml"/><Relationship Id="rId1" Type="http://schemas.openxmlformats.org/officeDocument/2006/relationships/tags" Target="../tags/tag520.xml"/></Relationships>
</file>

<file path=ppt/slides/_rels/slide25.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tags" Target="../tags/tag529.xml"/><Relationship Id="rId7" Type="http://schemas.openxmlformats.org/officeDocument/2006/relationships/tags" Target="../tags/tag528.xml"/><Relationship Id="rId6" Type="http://schemas.openxmlformats.org/officeDocument/2006/relationships/tags" Target="../tags/tag527.xml"/><Relationship Id="rId5" Type="http://schemas.openxmlformats.org/officeDocument/2006/relationships/tags" Target="../tags/tag526.xml"/><Relationship Id="rId4" Type="http://schemas.openxmlformats.org/officeDocument/2006/relationships/tags" Target="../tags/tag525.xml"/><Relationship Id="rId3" Type="http://schemas.openxmlformats.org/officeDocument/2006/relationships/image" Target="../media/image3.png"/><Relationship Id="rId2" Type="http://schemas.openxmlformats.org/officeDocument/2006/relationships/tags" Target="../tags/tag524.xml"/><Relationship Id="rId11" Type="http://schemas.openxmlformats.org/officeDocument/2006/relationships/slideLayout" Target="../slideLayouts/slideLayout21.xml"/><Relationship Id="rId10" Type="http://schemas.openxmlformats.org/officeDocument/2006/relationships/tags" Target="../tags/tag531.xml"/><Relationship Id="rId1" Type="http://schemas.openxmlformats.org/officeDocument/2006/relationships/tags" Target="../tags/tag523.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534.xml"/><Relationship Id="rId3" Type="http://schemas.openxmlformats.org/officeDocument/2006/relationships/image" Target="../media/image3.png"/><Relationship Id="rId2" Type="http://schemas.openxmlformats.org/officeDocument/2006/relationships/tags" Target="../tags/tag533.xml"/><Relationship Id="rId1" Type="http://schemas.openxmlformats.org/officeDocument/2006/relationships/tags" Target="../tags/tag532.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537.xml"/><Relationship Id="rId3" Type="http://schemas.openxmlformats.org/officeDocument/2006/relationships/image" Target="../media/image3.png"/><Relationship Id="rId2" Type="http://schemas.openxmlformats.org/officeDocument/2006/relationships/tags" Target="../tags/tag536.xml"/><Relationship Id="rId1" Type="http://schemas.openxmlformats.org/officeDocument/2006/relationships/tags" Target="../tags/tag535.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540.xml"/><Relationship Id="rId3" Type="http://schemas.openxmlformats.org/officeDocument/2006/relationships/image" Target="../media/image3.png"/><Relationship Id="rId2" Type="http://schemas.openxmlformats.org/officeDocument/2006/relationships/tags" Target="../tags/tag539.xml"/><Relationship Id="rId1" Type="http://schemas.openxmlformats.org/officeDocument/2006/relationships/tags" Target="../tags/tag538.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25.xml"/><Relationship Id="rId4" Type="http://schemas.openxmlformats.org/officeDocument/2006/relationships/tags" Target="../tags/tag543.xml"/><Relationship Id="rId3" Type="http://schemas.openxmlformats.org/officeDocument/2006/relationships/tags" Target="../tags/tag542.xml"/><Relationship Id="rId2" Type="http://schemas.openxmlformats.org/officeDocument/2006/relationships/tags" Target="../tags/tag541.xml"/><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38.xml"/><Relationship Id="rId4" Type="http://schemas.openxmlformats.org/officeDocument/2006/relationships/image" Target="../media/image3.png"/><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s>
</file>

<file path=ppt/slides/_rels/slide4.xml.rels><?xml version="1.0" encoding="UTF-8" standalone="yes"?>
<Relationships xmlns="http://schemas.openxmlformats.org/package/2006/relationships"><Relationship Id="rId9" Type="http://schemas.openxmlformats.org/officeDocument/2006/relationships/tags" Target="../tags/tag146.xml"/><Relationship Id="rId8" Type="http://schemas.openxmlformats.org/officeDocument/2006/relationships/tags" Target="../tags/tag145.xml"/><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1" Type="http://schemas.openxmlformats.org/officeDocument/2006/relationships/slideLayout" Target="../slideLayouts/slideLayout21.xml"/><Relationship Id="rId20" Type="http://schemas.openxmlformats.org/officeDocument/2006/relationships/tags" Target="../tags/tag157.xml"/><Relationship Id="rId2" Type="http://schemas.openxmlformats.org/officeDocument/2006/relationships/tags" Target="../tags/tag139.xml"/><Relationship Id="rId19" Type="http://schemas.openxmlformats.org/officeDocument/2006/relationships/tags" Target="../tags/tag156.xml"/><Relationship Id="rId18" Type="http://schemas.openxmlformats.org/officeDocument/2006/relationships/tags" Target="../tags/tag155.xml"/><Relationship Id="rId17" Type="http://schemas.openxmlformats.org/officeDocument/2006/relationships/tags" Target="../tags/tag154.xml"/><Relationship Id="rId16" Type="http://schemas.openxmlformats.org/officeDocument/2006/relationships/tags" Target="../tags/tag153.xml"/><Relationship Id="rId15" Type="http://schemas.openxmlformats.org/officeDocument/2006/relationships/tags" Target="../tags/tag152.xml"/><Relationship Id="rId14" Type="http://schemas.openxmlformats.org/officeDocument/2006/relationships/tags" Target="../tags/tag151.xml"/><Relationship Id="rId13" Type="http://schemas.openxmlformats.org/officeDocument/2006/relationships/tags" Target="../tags/tag150.xml"/><Relationship Id="rId12" Type="http://schemas.openxmlformats.org/officeDocument/2006/relationships/tags" Target="../tags/tag149.xml"/><Relationship Id="rId11" Type="http://schemas.openxmlformats.org/officeDocument/2006/relationships/tags" Target="../tags/tag148.xml"/><Relationship Id="rId10" Type="http://schemas.openxmlformats.org/officeDocument/2006/relationships/tags" Target="../tags/tag147.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61.xml"/><Relationship Id="rId4" Type="http://schemas.openxmlformats.org/officeDocument/2006/relationships/image" Target="../media/image3.png"/><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6.xml.rels><?xml version="1.0" encoding="UTF-8" standalone="yes"?>
<Relationships xmlns="http://schemas.openxmlformats.org/package/2006/relationships"><Relationship Id="rId9" Type="http://schemas.openxmlformats.org/officeDocument/2006/relationships/diagramData" Target="../diagrams/data3.xml"/><Relationship Id="rId8" Type="http://schemas.microsoft.com/office/2007/relationships/diagramDrawing" Target="../diagrams/drawing2.xml"/><Relationship Id="rId7" Type="http://schemas.openxmlformats.org/officeDocument/2006/relationships/diagramColors" Target="../diagrams/colors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3" Type="http://schemas.openxmlformats.org/officeDocument/2006/relationships/image" Target="../media/image3.png"/><Relationship Id="rId2" Type="http://schemas.openxmlformats.org/officeDocument/2006/relationships/tags" Target="../tags/tag163.xml"/><Relationship Id="rId15" Type="http://schemas.openxmlformats.org/officeDocument/2006/relationships/slideLayout" Target="../slideLayouts/slideLayout21.xml"/><Relationship Id="rId14" Type="http://schemas.openxmlformats.org/officeDocument/2006/relationships/tags" Target="../tags/tag164.xml"/><Relationship Id="rId13" Type="http://schemas.microsoft.com/office/2007/relationships/diagramDrawing" Target="../diagrams/drawing3.xml"/><Relationship Id="rId12" Type="http://schemas.openxmlformats.org/officeDocument/2006/relationships/diagramColors" Target="../diagrams/colors3.xml"/><Relationship Id="rId11" Type="http://schemas.openxmlformats.org/officeDocument/2006/relationships/diagramQuickStyle" Target="../diagrams/quickStyle3.xml"/><Relationship Id="rId10" Type="http://schemas.openxmlformats.org/officeDocument/2006/relationships/diagramLayout" Target="../diagrams/layout3.xml"/><Relationship Id="rId1" Type="http://schemas.openxmlformats.org/officeDocument/2006/relationships/tags" Target="../tags/tag162.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1.xml"/><Relationship Id="rId5" Type="http://schemas.openxmlformats.org/officeDocument/2006/relationships/tags" Target="../tags/tag168.xml"/><Relationship Id="rId4" Type="http://schemas.openxmlformats.org/officeDocument/2006/relationships/image" Target="../media/image3.png"/><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tags" Target="../tags/tag171.xml"/><Relationship Id="rId3" Type="http://schemas.openxmlformats.org/officeDocument/2006/relationships/image" Target="../media/image3.png"/><Relationship Id="rId2" Type="http://schemas.openxmlformats.org/officeDocument/2006/relationships/tags" Target="../tags/tag170.xml"/><Relationship Id="rId1" Type="http://schemas.openxmlformats.org/officeDocument/2006/relationships/tags" Target="../tags/tag169.xml"/></Relationships>
</file>

<file path=ppt/slides/_rels/slide9.xml.rels><?xml version="1.0" encoding="UTF-8" standalone="yes"?>
<Relationships xmlns="http://schemas.openxmlformats.org/package/2006/relationships"><Relationship Id="rId9" Type="http://schemas.openxmlformats.org/officeDocument/2006/relationships/tags" Target="../tags/tag180.xml"/><Relationship Id="rId8" Type="http://schemas.openxmlformats.org/officeDocument/2006/relationships/tags" Target="../tags/tag179.xml"/><Relationship Id="rId7" Type="http://schemas.openxmlformats.org/officeDocument/2006/relationships/tags" Target="../tags/tag178.xml"/><Relationship Id="rId6" Type="http://schemas.openxmlformats.org/officeDocument/2006/relationships/tags" Target="../tags/tag177.xml"/><Relationship Id="rId5" Type="http://schemas.openxmlformats.org/officeDocument/2006/relationships/tags" Target="../tags/tag176.xml"/><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9" Type="http://schemas.openxmlformats.org/officeDocument/2006/relationships/slideLayout" Target="../slideLayouts/slideLayout21.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image" Target="../media/image3.png"/><Relationship Id="rId15" Type="http://schemas.openxmlformats.org/officeDocument/2006/relationships/tags" Target="../tags/tag186.xml"/><Relationship Id="rId14" Type="http://schemas.openxmlformats.org/officeDocument/2006/relationships/tags" Target="../tags/tag185.xml"/><Relationship Id="rId13" Type="http://schemas.openxmlformats.org/officeDocument/2006/relationships/tags" Target="../tags/tag184.xml"/><Relationship Id="rId12" Type="http://schemas.openxmlformats.org/officeDocument/2006/relationships/tags" Target="../tags/tag183.xml"/><Relationship Id="rId11" Type="http://schemas.openxmlformats.org/officeDocument/2006/relationships/tags" Target="../tags/tag182.xml"/><Relationship Id="rId10" Type="http://schemas.openxmlformats.org/officeDocument/2006/relationships/tags" Target="../tags/tag181.xml"/><Relationship Id="rId1" Type="http://schemas.openxmlformats.org/officeDocument/2006/relationships/tags" Target="../tags/tag17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custDataLst>
              <p:tags r:id="rId1"/>
            </p:custDataLst>
          </p:nvPr>
        </p:nvSpPr>
        <p:spPr>
          <a:xfrm>
            <a:off x="1198880" y="1833245"/>
            <a:ext cx="10116185" cy="1896745"/>
          </a:xfrm>
        </p:spPr>
        <p:txBody>
          <a:bodyPr>
            <a:normAutofit fontScale="90000"/>
          </a:bodyPr>
          <a:p>
            <a:pPr marL="0" indent="0" algn="ctr">
              <a:lnSpc>
                <a:spcPct val="100000"/>
              </a:lnSpc>
              <a:spcBef>
                <a:spcPts val="0"/>
              </a:spcBef>
              <a:spcAft>
                <a:spcPts val="0"/>
              </a:spcAft>
              <a:buSzPct val="100000"/>
              <a:buNone/>
            </a:pPr>
            <a:r>
              <a:rPr lang="zh-CN" altLang="en-US" sz="6600" dirty="0">
                <a:solidFill>
                  <a:schemeClr val="accent1">
                    <a:lumMod val="75000"/>
                  </a:schemeClr>
                </a:solidFill>
                <a:effectLst>
                  <a:outerShdw blurRad="38100" dist="19050" dir="2700000" algn="tl" rotWithShape="0">
                    <a:schemeClr val="dk1">
                      <a:alpha val="40000"/>
                    </a:schemeClr>
                  </a:outerShdw>
                </a:effectLst>
              </a:rPr>
              <a:t>制造业纳税人普惠性增值税优惠政策讲解</a:t>
            </a:r>
            <a:endParaRPr lang="zh-CN" altLang="en-US" sz="6600" dirty="0">
              <a:solidFill>
                <a:schemeClr val="accent1">
                  <a:lumMod val="75000"/>
                </a:schemeClr>
              </a:solidFill>
              <a:effectLst>
                <a:outerShdw blurRad="38100" dist="19050" dir="2700000" algn="tl" rotWithShape="0">
                  <a:schemeClr val="dk1">
                    <a:alpha val="40000"/>
                  </a:schemeClr>
                </a:outerShdw>
              </a:effectLst>
            </a:endParaRPr>
          </a:p>
        </p:txBody>
      </p:sp>
      <p:sp>
        <p:nvSpPr>
          <p:cNvPr id="7" name="文本占位符 6"/>
          <p:cNvSpPr>
            <a:spLocks noGrp="1"/>
          </p:cNvSpPr>
          <p:nvPr>
            <p:ph type="body" sz="quarter" idx="13"/>
            <p:custDataLst>
              <p:tags r:id="rId2"/>
            </p:custDataLst>
          </p:nvPr>
        </p:nvSpPr>
        <p:spPr>
          <a:xfrm>
            <a:off x="8147685" y="5193030"/>
            <a:ext cx="3861435" cy="1146810"/>
          </a:xfrm>
        </p:spPr>
        <p:txBody>
          <a:bodyPr>
            <a:noAutofit/>
          </a:bodyPr>
          <a:p>
            <a:pPr marL="0" lvl="0" indent="0" algn="ctr">
              <a:lnSpc>
                <a:spcPct val="130000"/>
              </a:lnSpc>
              <a:spcBef>
                <a:spcPts val="0"/>
              </a:spcBef>
              <a:spcAft>
                <a:spcPts val="1000"/>
              </a:spcAft>
              <a:buSzPct val="100000"/>
              <a:buNone/>
            </a:pPr>
            <a:r>
              <a:rPr lang="zh-CN" altLang="zh-CN" sz="1400" b="1" dirty="0">
                <a:solidFill>
                  <a:schemeClr val="accent1">
                    <a:lumMod val="75000"/>
                  </a:schemeClr>
                </a:solidFill>
              </a:rPr>
              <a:t>国家税务总局汕尾市税务局</a:t>
            </a:r>
            <a:endParaRPr lang="zh-CN" altLang="zh-CN" sz="1400" b="1" dirty="0">
              <a:solidFill>
                <a:schemeClr val="accent1">
                  <a:lumMod val="75000"/>
                </a:schemeClr>
              </a:solidFill>
            </a:endParaRPr>
          </a:p>
          <a:p>
            <a:pPr marL="0" lvl="0" indent="0" algn="ctr">
              <a:lnSpc>
                <a:spcPct val="130000"/>
              </a:lnSpc>
              <a:spcBef>
                <a:spcPts val="0"/>
              </a:spcBef>
              <a:spcAft>
                <a:spcPts val="1000"/>
              </a:spcAft>
              <a:buSzPct val="100000"/>
              <a:buNone/>
            </a:pPr>
            <a:r>
              <a:rPr lang="zh-CN" altLang="zh-CN" sz="1400" b="1" dirty="0">
                <a:solidFill>
                  <a:schemeClr val="accent1">
                    <a:lumMod val="75000"/>
                  </a:schemeClr>
                </a:solidFill>
              </a:rPr>
              <a:t>货物和劳务税科</a:t>
            </a:r>
            <a:r>
              <a:rPr lang="en-US" altLang="zh-CN" sz="1400" b="1" dirty="0">
                <a:solidFill>
                  <a:schemeClr val="accent1">
                    <a:lumMod val="75000"/>
                  </a:schemeClr>
                </a:solidFill>
              </a:rPr>
              <a:t> </a:t>
            </a:r>
            <a:r>
              <a:rPr lang="zh-CN" altLang="en-US" sz="1400" b="1" dirty="0">
                <a:solidFill>
                  <a:schemeClr val="accent1">
                    <a:lumMod val="75000"/>
                  </a:schemeClr>
                </a:solidFill>
              </a:rPr>
              <a:t>林梅娟</a:t>
            </a:r>
            <a:endParaRPr lang="zh-CN" altLang="zh-CN" sz="1400" b="1" dirty="0">
              <a:solidFill>
                <a:schemeClr val="accent1">
                  <a:lumMod val="75000"/>
                </a:schemeClr>
              </a:solidFill>
            </a:endParaRPr>
          </a:p>
          <a:p>
            <a:pPr marL="0" lvl="0" indent="0" algn="ctr">
              <a:lnSpc>
                <a:spcPct val="130000"/>
              </a:lnSpc>
              <a:spcBef>
                <a:spcPts val="0"/>
              </a:spcBef>
              <a:spcAft>
                <a:spcPts val="1000"/>
              </a:spcAft>
              <a:buSzPct val="100000"/>
              <a:buNone/>
            </a:pPr>
            <a:r>
              <a:rPr lang="en-US" altLang="zh-CN" sz="1400" b="1" dirty="0">
                <a:solidFill>
                  <a:schemeClr val="accent1">
                    <a:lumMod val="75000"/>
                  </a:schemeClr>
                </a:solidFill>
              </a:rPr>
              <a:t>2023</a:t>
            </a:r>
            <a:r>
              <a:rPr lang="zh-CN" altLang="en-US" sz="1400" b="1" dirty="0">
                <a:solidFill>
                  <a:schemeClr val="accent1">
                    <a:lumMod val="75000"/>
                  </a:schemeClr>
                </a:solidFill>
              </a:rPr>
              <a:t>年</a:t>
            </a:r>
            <a:r>
              <a:rPr lang="en-US" altLang="zh-CN" sz="1400" b="1" dirty="0">
                <a:solidFill>
                  <a:schemeClr val="accent1">
                    <a:lumMod val="75000"/>
                  </a:schemeClr>
                </a:solidFill>
              </a:rPr>
              <a:t>5</a:t>
            </a:r>
            <a:r>
              <a:rPr lang="zh-CN" altLang="en-US" sz="1400" b="1" dirty="0">
                <a:solidFill>
                  <a:schemeClr val="accent1">
                    <a:lumMod val="75000"/>
                  </a:schemeClr>
                </a:solidFill>
              </a:rPr>
              <a:t>月</a:t>
            </a:r>
            <a:r>
              <a:rPr lang="en-US" altLang="zh-CN" sz="1400" b="1" dirty="0">
                <a:solidFill>
                  <a:schemeClr val="accent1">
                    <a:lumMod val="75000"/>
                  </a:schemeClr>
                </a:solidFill>
              </a:rPr>
              <a:t>26</a:t>
            </a:r>
            <a:r>
              <a:rPr lang="zh-CN" altLang="en-US" sz="1400" b="1" dirty="0">
                <a:solidFill>
                  <a:schemeClr val="accent1">
                    <a:lumMod val="75000"/>
                  </a:schemeClr>
                </a:solidFill>
              </a:rPr>
              <a:t>日</a:t>
            </a:r>
            <a:endParaRPr lang="zh-CN" altLang="en-US" sz="1400" b="1" dirty="0">
              <a:solidFill>
                <a:schemeClr val="accent1">
                  <a:lumMod val="75000"/>
                </a:schemeClr>
              </a:solidFill>
            </a:endParaRPr>
          </a:p>
        </p:txBody>
      </p:sp>
      <p:pic>
        <p:nvPicPr>
          <p:cNvPr id="23" name="图片 22"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a:solidFill>
                <a:schemeClr val="accent1"/>
              </a:solidFill>
              <a:latin typeface="微软雅黑" panose="020B0503020204020204" charset="-122"/>
              <a:ea typeface="微软雅黑" panose="020B0503020204020204" charset="-122"/>
              <a:sym typeface="+mn-ea"/>
            </a:endParaRPr>
          </a:p>
        </p:txBody>
      </p:sp>
      <p:sp>
        <p:nvSpPr>
          <p:cNvPr id="115" name="îSliḑê"/>
          <p:cNvSpPr txBox="1"/>
          <p:nvPr>
            <p:custDataLst>
              <p:tags r:id="rId3"/>
            </p:custDataLst>
          </p:nvPr>
        </p:nvSpPr>
        <p:spPr bwMode="auto">
          <a:xfrm>
            <a:off x="5104130" y="1411605"/>
            <a:ext cx="0" cy="221615"/>
          </a:xfrm>
          <a:prstGeom prst="rect">
            <a:avLst/>
          </a:prstGeom>
          <a:noFill/>
          <a:scene3d>
            <a:camera prst="orthographicFront">
              <a:rot lat="0" lon="0" rev="0"/>
            </a:camera>
            <a:lightRig rig="threePt" dir="t"/>
          </a:scene3d>
          <a:sp3d prstMaterial="matte">
            <a:bevelT w="1270" h="1270"/>
          </a:sp3d>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9" name="îṡļïḍé"/>
          <p:cNvSpPr/>
          <p:nvPr>
            <p:custDataLst>
              <p:tags r:id="rId4"/>
            </p:custDataLst>
          </p:nvPr>
        </p:nvSpPr>
        <p:spPr>
          <a:xfrm>
            <a:off x="4354195" y="1551940"/>
            <a:ext cx="2976245" cy="1791970"/>
          </a:xfrm>
          <a:prstGeom prst="roundRect">
            <a:avLst>
              <a:gd name="adj" fmla="val 2415"/>
            </a:avLst>
          </a:prstGeom>
          <a:solidFill>
            <a:schemeClr val="lt1">
              <a:lumMod val="95000"/>
              <a:alpha val="40000"/>
            </a:schemeClr>
          </a:solidFill>
          <a:ln w="3175">
            <a:solidFill>
              <a:schemeClr val="lt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46800" anchor="t">
            <a:normAutofit/>
          </a:bodyPr>
          <a:lstStyle/>
          <a:p>
            <a:pPr lvl="0">
              <a:lnSpc>
                <a:spcPct val="120000"/>
              </a:lnSpc>
              <a:defRPr/>
            </a:pPr>
            <a:br>
              <a:rPr lang="zh-CN" altLang="en-US" sz="1000" dirty="0">
                <a:solidFill>
                  <a:srgbClr val="000000"/>
                </a:solidFill>
                <a:latin typeface="微软雅黑" panose="020B0503020204020204" charset="-122"/>
                <a:ea typeface="微软雅黑" panose="020B0503020204020204" charset="-122"/>
              </a:rPr>
            </a:br>
            <a:endParaRPr lang="zh-CN" altLang="en-US" sz="1000" dirty="0">
              <a:solidFill>
                <a:srgbClr val="000000"/>
              </a:solidFill>
              <a:latin typeface="微软雅黑" panose="020B0503020204020204" charset="-122"/>
              <a:ea typeface="微软雅黑" panose="020B0503020204020204" charset="-122"/>
            </a:endParaRPr>
          </a:p>
        </p:txBody>
      </p:sp>
      <p:sp>
        <p:nvSpPr>
          <p:cNvPr id="110" name="iśľïḋe"/>
          <p:cNvSpPr/>
          <p:nvPr>
            <p:custDataLst>
              <p:tags r:id="rId5"/>
            </p:custDataLst>
          </p:nvPr>
        </p:nvSpPr>
        <p:spPr>
          <a:xfrm>
            <a:off x="4615180" y="1327785"/>
            <a:ext cx="2453640" cy="385445"/>
          </a:xfrm>
          <a:prstGeom prst="roundRect">
            <a:avLst>
              <a:gd name="adj" fmla="val 50000"/>
            </a:avLst>
          </a:prstGeom>
          <a:solidFill>
            <a:schemeClr val="accent3"/>
          </a:solidFill>
          <a:ln w="12700">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sz="1600" b="1" dirty="0">
                <a:solidFill>
                  <a:schemeClr val="lt1"/>
                </a:solidFill>
                <a:latin typeface="微软雅黑" panose="020B0503020204020204" charset="-122"/>
                <a:ea typeface="微软雅黑" panose="020B0503020204020204" charset="-122"/>
                <a:cs typeface="微软雅黑" panose="020B0503020204020204" charset="-122"/>
                <a:sym typeface="+mn-ea"/>
              </a:rPr>
              <a:t>允许退还的存量留抵税额</a:t>
            </a:r>
            <a:r>
              <a:rPr sz="1600" b="1" dirty="0">
                <a:solidFill>
                  <a:schemeClr val="lt1"/>
                </a:solidFill>
                <a:latin typeface="微软雅黑" panose="020B0503020204020204" charset="-122"/>
                <a:ea typeface="微软雅黑" panose="020B0503020204020204" charset="-122"/>
                <a:cs typeface="微软雅黑" panose="020B0503020204020204" charset="-122"/>
              </a:rPr>
              <a:t> </a:t>
            </a:r>
            <a:endParaRPr sz="1600" b="1" dirty="0">
              <a:solidFill>
                <a:schemeClr val="lt1"/>
              </a:solidFill>
              <a:latin typeface="微软雅黑" panose="020B0503020204020204" charset="-122"/>
              <a:ea typeface="微软雅黑" panose="020B0503020204020204" charset="-122"/>
              <a:cs typeface="微软雅黑" panose="020B0503020204020204" charset="-122"/>
            </a:endParaRPr>
          </a:p>
        </p:txBody>
      </p:sp>
      <p:sp>
        <p:nvSpPr>
          <p:cNvPr id="108" name="iṩlîḑe"/>
          <p:cNvSpPr/>
          <p:nvPr>
            <p:custDataLst>
              <p:tags r:id="rId6"/>
            </p:custDataLst>
          </p:nvPr>
        </p:nvSpPr>
        <p:spPr bwMode="auto">
          <a:xfrm>
            <a:off x="4525645" y="1848485"/>
            <a:ext cx="263271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indent="0">
              <a:lnSpc>
                <a:spcPct val="130000"/>
              </a:lnSpc>
              <a:spcBef>
                <a:spcPct val="0"/>
              </a:spcBef>
              <a:buNone/>
            </a:pPr>
            <a:r>
              <a:rPr lang="zh-CN" altLang="en-US" dirty="0">
                <a:solidFill>
                  <a:schemeClr val="dk1"/>
                </a:solidFill>
                <a:latin typeface="微软雅黑" panose="020B0503020204020204" charset="-122"/>
                <a:ea typeface="微软雅黑" panose="020B0503020204020204" charset="-122"/>
                <a:cs typeface="微软雅黑" panose="020B0503020204020204" charset="-122"/>
                <a:sym typeface="+mn-ea"/>
              </a:rPr>
              <a:t>存</a:t>
            </a: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量留抵税额×进项构成比例×100%</a:t>
            </a: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2" name="ïṥ1íḋé"/>
          <p:cNvSpPr/>
          <p:nvPr>
            <p:custDataLst>
              <p:tags r:id="rId7"/>
            </p:custDataLst>
          </p:nvPr>
        </p:nvSpPr>
        <p:spPr>
          <a:xfrm>
            <a:off x="8391525" y="2393950"/>
            <a:ext cx="2842895" cy="2845435"/>
          </a:xfrm>
          <a:prstGeom prst="ellipse">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3" name="îṣ1îďè"/>
          <p:cNvSpPr/>
          <p:nvPr>
            <p:custDataLst>
              <p:tags r:id="rId8"/>
            </p:custDataLst>
          </p:nvPr>
        </p:nvSpPr>
        <p:spPr bwMode="auto">
          <a:xfrm>
            <a:off x="10562590" y="2924810"/>
            <a:ext cx="398780" cy="973455"/>
          </a:xfrm>
          <a:custGeom>
            <a:avLst/>
            <a:gdLst>
              <a:gd name="T0" fmla="*/ 7 w 287"/>
              <a:gd name="T1" fmla="*/ 417 h 701"/>
              <a:gd name="T2" fmla="*/ 230 w 287"/>
              <a:gd name="T3" fmla="*/ 701 h 701"/>
              <a:gd name="T4" fmla="*/ 287 w 287"/>
              <a:gd name="T5" fmla="*/ 310 h 701"/>
              <a:gd name="T6" fmla="*/ 0 w 287"/>
              <a:gd name="T7" fmla="*/ 0 h 701"/>
            </a:gdLst>
            <a:ahLst/>
            <a:cxnLst>
              <a:cxn ang="0">
                <a:pos x="T0" y="T1"/>
              </a:cxn>
              <a:cxn ang="0">
                <a:pos x="T2" y="T3"/>
              </a:cxn>
              <a:cxn ang="0">
                <a:pos x="T4" y="T5"/>
              </a:cxn>
              <a:cxn ang="0">
                <a:pos x="T6" y="T7"/>
              </a:cxn>
            </a:cxnLst>
            <a:rect l="0" t="0" r="r" b="b"/>
            <a:pathLst>
              <a:path w="287" h="701">
                <a:moveTo>
                  <a:pt x="7" y="417"/>
                </a:moveTo>
                <a:lnTo>
                  <a:pt x="230" y="701"/>
                </a:lnTo>
                <a:lnTo>
                  <a:pt x="287" y="310"/>
                </a:lnTo>
                <a:lnTo>
                  <a:pt x="0"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íṩļîḑè"/>
          <p:cNvSpPr/>
          <p:nvPr>
            <p:custDataLst>
              <p:tags r:id="rId9"/>
            </p:custDataLst>
          </p:nvPr>
        </p:nvSpPr>
        <p:spPr bwMode="auto">
          <a:xfrm>
            <a:off x="9483725" y="2115185"/>
            <a:ext cx="1210945" cy="2830195"/>
          </a:xfrm>
          <a:custGeom>
            <a:avLst/>
            <a:gdLst>
              <a:gd name="T0" fmla="*/ 853 w 872"/>
              <a:gd name="T1" fmla="*/ 2038 h 2038"/>
              <a:gd name="T2" fmla="*/ 500 w 872"/>
              <a:gd name="T3" fmla="*/ 1597 h 2038"/>
              <a:gd name="T4" fmla="*/ 265 w 872"/>
              <a:gd name="T5" fmla="*/ 1723 h 2038"/>
              <a:gd name="T6" fmla="*/ 225 w 872"/>
              <a:gd name="T7" fmla="*/ 1758 h 2038"/>
              <a:gd name="T8" fmla="*/ 242 w 872"/>
              <a:gd name="T9" fmla="*/ 2023 h 2038"/>
              <a:gd name="T10" fmla="*/ 872 w 872"/>
              <a:gd name="T11" fmla="*/ 2023 h 2038"/>
              <a:gd name="T12" fmla="*/ 493 w 872"/>
              <a:gd name="T13" fmla="*/ 1173 h 2038"/>
              <a:gd name="T14" fmla="*/ 749 w 872"/>
              <a:gd name="T15" fmla="*/ 533 h 2038"/>
              <a:gd name="T16" fmla="*/ 772 w 872"/>
              <a:gd name="T17" fmla="*/ 986 h 2038"/>
              <a:gd name="T18" fmla="*/ 498 w 872"/>
              <a:gd name="T19" fmla="*/ 1133 h 2038"/>
              <a:gd name="T20" fmla="*/ 443 w 872"/>
              <a:gd name="T21" fmla="*/ 796 h 2038"/>
              <a:gd name="T22" fmla="*/ 725 w 872"/>
              <a:gd name="T23" fmla="*/ 536 h 2038"/>
              <a:gd name="T24" fmla="*/ 0 w 872"/>
              <a:gd name="T25" fmla="*/ 0 h 2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2" h="2038">
                <a:moveTo>
                  <a:pt x="853" y="2038"/>
                </a:moveTo>
                <a:lnTo>
                  <a:pt x="500" y="1597"/>
                </a:lnTo>
                <a:lnTo>
                  <a:pt x="265" y="1723"/>
                </a:lnTo>
                <a:lnTo>
                  <a:pt x="225" y="1758"/>
                </a:lnTo>
                <a:lnTo>
                  <a:pt x="242" y="2023"/>
                </a:lnTo>
                <a:lnTo>
                  <a:pt x="872" y="2023"/>
                </a:lnTo>
                <a:lnTo>
                  <a:pt x="493" y="1173"/>
                </a:lnTo>
                <a:lnTo>
                  <a:pt x="749" y="533"/>
                </a:lnTo>
                <a:lnTo>
                  <a:pt x="772" y="986"/>
                </a:lnTo>
                <a:lnTo>
                  <a:pt x="498" y="1133"/>
                </a:lnTo>
                <a:lnTo>
                  <a:pt x="443" y="796"/>
                </a:lnTo>
                <a:lnTo>
                  <a:pt x="725" y="536"/>
                </a:lnTo>
                <a:lnTo>
                  <a:pt x="0"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í$ḻîḋé"/>
          <p:cNvSpPr/>
          <p:nvPr>
            <p:custDataLst>
              <p:tags r:id="rId10"/>
            </p:custDataLst>
          </p:nvPr>
        </p:nvSpPr>
        <p:spPr bwMode="auto">
          <a:xfrm flipH="1">
            <a:off x="8967470" y="2703830"/>
            <a:ext cx="852805" cy="58864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íṧḷiḓe"/>
          <p:cNvSpPr/>
          <p:nvPr>
            <p:custDataLst>
              <p:tags r:id="rId11"/>
            </p:custDataLst>
          </p:nvPr>
        </p:nvSpPr>
        <p:spPr bwMode="auto">
          <a:xfrm>
            <a:off x="8150860" y="2141855"/>
            <a:ext cx="3238500" cy="3164840"/>
          </a:xfrm>
          <a:custGeom>
            <a:avLst/>
            <a:gdLst>
              <a:gd name="T0" fmla="*/ 974 w 2332"/>
              <a:gd name="T1" fmla="*/ 0 h 2279"/>
              <a:gd name="T2" fmla="*/ 1581 w 2332"/>
              <a:gd name="T3" fmla="*/ 81 h 2279"/>
              <a:gd name="T4" fmla="*/ 2059 w 2332"/>
              <a:gd name="T5" fmla="*/ 360 h 2279"/>
              <a:gd name="T6" fmla="*/ 2332 w 2332"/>
              <a:gd name="T7" fmla="*/ 820 h 2279"/>
              <a:gd name="T8" fmla="*/ 2249 w 2332"/>
              <a:gd name="T9" fmla="*/ 1718 h 2279"/>
              <a:gd name="T10" fmla="*/ 1652 w 2332"/>
              <a:gd name="T11" fmla="*/ 2279 h 2279"/>
              <a:gd name="T12" fmla="*/ 714 w 2332"/>
              <a:gd name="T13" fmla="*/ 2279 h 2279"/>
              <a:gd name="T14" fmla="*/ 57 w 2332"/>
              <a:gd name="T15" fmla="*/ 1649 h 2279"/>
              <a:gd name="T16" fmla="*/ 0 w 2332"/>
              <a:gd name="T17" fmla="*/ 967 h 2279"/>
              <a:gd name="T18" fmla="*/ 221 w 2332"/>
              <a:gd name="T19" fmla="*/ 448 h 2279"/>
              <a:gd name="T20" fmla="*/ 974 w 2332"/>
              <a:gd name="T21" fmla="*/ 0 h 2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32" h="2279">
                <a:moveTo>
                  <a:pt x="974" y="0"/>
                </a:moveTo>
                <a:lnTo>
                  <a:pt x="1581" y="81"/>
                </a:lnTo>
                <a:lnTo>
                  <a:pt x="2059" y="360"/>
                </a:lnTo>
                <a:lnTo>
                  <a:pt x="2332" y="820"/>
                </a:lnTo>
                <a:lnTo>
                  <a:pt x="2249" y="1718"/>
                </a:lnTo>
                <a:lnTo>
                  <a:pt x="1652" y="2279"/>
                </a:lnTo>
                <a:lnTo>
                  <a:pt x="714" y="2279"/>
                </a:lnTo>
                <a:lnTo>
                  <a:pt x="57" y="1649"/>
                </a:lnTo>
                <a:lnTo>
                  <a:pt x="0" y="967"/>
                </a:lnTo>
                <a:lnTo>
                  <a:pt x="221" y="448"/>
                </a:lnTo>
                <a:lnTo>
                  <a:pt x="974" y="0"/>
                </a:lnTo>
                <a:close/>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î$ḻïde"/>
          <p:cNvSpPr/>
          <p:nvPr>
            <p:custDataLst>
              <p:tags r:id="rId12"/>
            </p:custDataLst>
          </p:nvPr>
        </p:nvSpPr>
        <p:spPr bwMode="auto">
          <a:xfrm>
            <a:off x="8457565" y="2494280"/>
            <a:ext cx="2996565" cy="2811780"/>
          </a:xfrm>
          <a:custGeom>
            <a:avLst/>
            <a:gdLst>
              <a:gd name="T0" fmla="*/ 0 w 2158"/>
              <a:gd name="T1" fmla="*/ 194 h 2025"/>
              <a:gd name="T2" fmla="*/ 651 w 2158"/>
              <a:gd name="T3" fmla="*/ 0 h 2025"/>
              <a:gd name="T4" fmla="*/ 981 w 2158"/>
              <a:gd name="T5" fmla="*/ 151 h 2025"/>
              <a:gd name="T6" fmla="*/ 1452 w 2158"/>
              <a:gd name="T7" fmla="*/ 284 h 2025"/>
              <a:gd name="T8" fmla="*/ 2158 w 2158"/>
              <a:gd name="T9" fmla="*/ 578 h 2025"/>
              <a:gd name="T10" fmla="*/ 1746 w 2158"/>
              <a:gd name="T11" fmla="*/ 966 h 2025"/>
              <a:gd name="T12" fmla="*/ 2059 w 2158"/>
              <a:gd name="T13" fmla="*/ 1464 h 2025"/>
              <a:gd name="T14" fmla="*/ 1618 w 2158"/>
              <a:gd name="T15" fmla="*/ 1724 h 2025"/>
              <a:gd name="T16" fmla="*/ 528 w 2158"/>
              <a:gd name="T17" fmla="*/ 2025 h 2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58" h="2025">
                <a:moveTo>
                  <a:pt x="0" y="194"/>
                </a:moveTo>
                <a:lnTo>
                  <a:pt x="651" y="0"/>
                </a:lnTo>
                <a:lnTo>
                  <a:pt x="981" y="151"/>
                </a:lnTo>
                <a:lnTo>
                  <a:pt x="1452" y="284"/>
                </a:lnTo>
                <a:lnTo>
                  <a:pt x="2158" y="578"/>
                </a:lnTo>
                <a:lnTo>
                  <a:pt x="1746" y="966"/>
                </a:lnTo>
                <a:lnTo>
                  <a:pt x="2059" y="1464"/>
                </a:lnTo>
                <a:lnTo>
                  <a:pt x="1618" y="1724"/>
                </a:lnTo>
                <a:lnTo>
                  <a:pt x="528" y="2025"/>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ïślïḋé"/>
          <p:cNvSpPr/>
          <p:nvPr>
            <p:custDataLst>
              <p:tags r:id="rId13"/>
            </p:custDataLst>
          </p:nvPr>
        </p:nvSpPr>
        <p:spPr bwMode="auto">
          <a:xfrm>
            <a:off x="8457565" y="2145665"/>
            <a:ext cx="2424430" cy="3196590"/>
          </a:xfrm>
          <a:custGeom>
            <a:avLst/>
            <a:gdLst>
              <a:gd name="T0" fmla="*/ 0 w 1746"/>
              <a:gd name="T1" fmla="*/ 469 h 2302"/>
              <a:gd name="T2" fmla="*/ 192 w 1746"/>
              <a:gd name="T3" fmla="*/ 739 h 2302"/>
              <a:gd name="T4" fmla="*/ 945 w 1746"/>
              <a:gd name="T5" fmla="*/ 417 h 2302"/>
              <a:gd name="T6" fmla="*/ 888 w 1746"/>
              <a:gd name="T7" fmla="*/ 739 h 2302"/>
              <a:gd name="T8" fmla="*/ 981 w 1746"/>
              <a:gd name="T9" fmla="*/ 1729 h 2302"/>
              <a:gd name="T10" fmla="*/ 1618 w 1746"/>
              <a:gd name="T11" fmla="*/ 1975 h 2302"/>
              <a:gd name="T12" fmla="*/ 1746 w 1746"/>
              <a:gd name="T13" fmla="*/ 1236 h 2302"/>
              <a:gd name="T14" fmla="*/ 1452 w 1746"/>
              <a:gd name="T15" fmla="*/ 535 h 2302"/>
              <a:gd name="T16" fmla="*/ 898 w 1746"/>
              <a:gd name="T17" fmla="*/ 753 h 2302"/>
              <a:gd name="T18" fmla="*/ 1220 w 1746"/>
              <a:gd name="T19" fmla="*/ 1137 h 2302"/>
              <a:gd name="T20" fmla="*/ 950 w 1746"/>
              <a:gd name="T21" fmla="*/ 1717 h 2302"/>
              <a:gd name="T22" fmla="*/ 945 w 1746"/>
              <a:gd name="T23" fmla="*/ 1729 h 2302"/>
              <a:gd name="T24" fmla="*/ 481 w 1746"/>
              <a:gd name="T25" fmla="*/ 2302 h 2302"/>
              <a:gd name="T26" fmla="*/ 239 w 1746"/>
              <a:gd name="T27" fmla="*/ 1137 h 2302"/>
              <a:gd name="T28" fmla="*/ 945 w 1746"/>
              <a:gd name="T29" fmla="*/ 398 h 2302"/>
              <a:gd name="T30" fmla="*/ 774 w 1746"/>
              <a:gd name="T31" fmla="*/ 0 h 2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46" h="2302">
                <a:moveTo>
                  <a:pt x="0" y="469"/>
                </a:moveTo>
                <a:lnTo>
                  <a:pt x="192" y="739"/>
                </a:lnTo>
                <a:lnTo>
                  <a:pt x="945" y="417"/>
                </a:lnTo>
                <a:lnTo>
                  <a:pt x="888" y="739"/>
                </a:lnTo>
                <a:lnTo>
                  <a:pt x="981" y="1729"/>
                </a:lnTo>
                <a:lnTo>
                  <a:pt x="1618" y="1975"/>
                </a:lnTo>
                <a:lnTo>
                  <a:pt x="1746" y="1236"/>
                </a:lnTo>
                <a:lnTo>
                  <a:pt x="1452" y="535"/>
                </a:lnTo>
                <a:lnTo>
                  <a:pt x="898" y="753"/>
                </a:lnTo>
                <a:lnTo>
                  <a:pt x="1220" y="1137"/>
                </a:lnTo>
                <a:lnTo>
                  <a:pt x="950" y="1717"/>
                </a:lnTo>
                <a:lnTo>
                  <a:pt x="945" y="1729"/>
                </a:lnTo>
                <a:lnTo>
                  <a:pt x="481" y="2302"/>
                </a:lnTo>
                <a:lnTo>
                  <a:pt x="239" y="1137"/>
                </a:lnTo>
                <a:lnTo>
                  <a:pt x="945" y="398"/>
                </a:lnTo>
                <a:lnTo>
                  <a:pt x="774"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íŝľïḍé"/>
          <p:cNvSpPr/>
          <p:nvPr>
            <p:custDataLst>
              <p:tags r:id="rId14"/>
            </p:custDataLst>
          </p:nvPr>
        </p:nvSpPr>
        <p:spPr bwMode="auto">
          <a:xfrm>
            <a:off x="8176895" y="3131820"/>
            <a:ext cx="566420" cy="593090"/>
          </a:xfrm>
          <a:custGeom>
            <a:avLst/>
            <a:gdLst>
              <a:gd name="T0" fmla="*/ 375 w 408"/>
              <a:gd name="T1" fmla="*/ 0 h 427"/>
              <a:gd name="T2" fmla="*/ 408 w 408"/>
              <a:gd name="T3" fmla="*/ 427 h 427"/>
              <a:gd name="T4" fmla="*/ 0 w 408"/>
              <a:gd name="T5" fmla="*/ 275 h 427"/>
            </a:gdLst>
            <a:ahLst/>
            <a:cxnLst>
              <a:cxn ang="0">
                <a:pos x="T0" y="T1"/>
              </a:cxn>
              <a:cxn ang="0">
                <a:pos x="T2" y="T3"/>
              </a:cxn>
              <a:cxn ang="0">
                <a:pos x="T4" y="T5"/>
              </a:cxn>
            </a:cxnLst>
            <a:rect l="0" t="0" r="r" b="b"/>
            <a:pathLst>
              <a:path w="408" h="427">
                <a:moveTo>
                  <a:pt x="375" y="0"/>
                </a:moveTo>
                <a:lnTo>
                  <a:pt x="408" y="427"/>
                </a:lnTo>
                <a:lnTo>
                  <a:pt x="0" y="275"/>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íṩḻïḋè"/>
          <p:cNvSpPr/>
          <p:nvPr>
            <p:custDataLst>
              <p:tags r:id="rId15"/>
            </p:custDataLst>
          </p:nvPr>
        </p:nvSpPr>
        <p:spPr bwMode="auto">
          <a:xfrm>
            <a:off x="8743315" y="2141855"/>
            <a:ext cx="2217420" cy="989965"/>
          </a:xfrm>
          <a:custGeom>
            <a:avLst/>
            <a:gdLst>
              <a:gd name="T0" fmla="*/ 0 w 1597"/>
              <a:gd name="T1" fmla="*/ 713 h 713"/>
              <a:gd name="T2" fmla="*/ 424 w 1597"/>
              <a:gd name="T3" fmla="*/ 261 h 713"/>
              <a:gd name="T4" fmla="*/ 547 w 1597"/>
              <a:gd name="T5" fmla="*/ 0 h 713"/>
              <a:gd name="T6" fmla="*/ 566 w 1597"/>
              <a:gd name="T7" fmla="*/ 10 h 713"/>
              <a:gd name="T8" fmla="*/ 1057 w 1597"/>
              <a:gd name="T9" fmla="*/ 254 h 713"/>
              <a:gd name="T10" fmla="*/ 1154 w 1597"/>
              <a:gd name="T11" fmla="*/ 81 h 713"/>
              <a:gd name="T12" fmla="*/ 1265 w 1597"/>
              <a:gd name="T13" fmla="*/ 500 h 713"/>
              <a:gd name="T14" fmla="*/ 1597 w 1597"/>
              <a:gd name="T15" fmla="*/ 358 h 7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97" h="713">
                <a:moveTo>
                  <a:pt x="0" y="713"/>
                </a:moveTo>
                <a:lnTo>
                  <a:pt x="424" y="261"/>
                </a:lnTo>
                <a:lnTo>
                  <a:pt x="547" y="0"/>
                </a:lnTo>
                <a:lnTo>
                  <a:pt x="566" y="10"/>
                </a:lnTo>
                <a:lnTo>
                  <a:pt x="1057" y="254"/>
                </a:lnTo>
                <a:lnTo>
                  <a:pt x="1154" y="81"/>
                </a:lnTo>
                <a:lnTo>
                  <a:pt x="1265" y="500"/>
                </a:lnTo>
                <a:lnTo>
                  <a:pt x="1597" y="358"/>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lídè"/>
          <p:cNvSpPr/>
          <p:nvPr>
            <p:custDataLst>
              <p:tags r:id="rId16"/>
            </p:custDataLst>
          </p:nvPr>
        </p:nvSpPr>
        <p:spPr bwMode="auto">
          <a:xfrm>
            <a:off x="8765540" y="3191510"/>
            <a:ext cx="1054100" cy="1365250"/>
          </a:xfrm>
          <a:custGeom>
            <a:avLst/>
            <a:gdLst>
              <a:gd name="T0" fmla="*/ 0 w 759"/>
              <a:gd name="T1" fmla="*/ 398 h 983"/>
              <a:gd name="T2" fmla="*/ 759 w 759"/>
              <a:gd name="T3" fmla="*/ 983 h 983"/>
              <a:gd name="T4" fmla="*/ 552 w 759"/>
              <a:gd name="T5" fmla="*/ 512 h 983"/>
              <a:gd name="T6" fmla="*/ 759 w 759"/>
              <a:gd name="T7" fmla="*/ 448 h 983"/>
              <a:gd name="T8" fmla="*/ 652 w 759"/>
              <a:gd name="T9" fmla="*/ 0 h 983"/>
              <a:gd name="T10" fmla="*/ 34 w 759"/>
              <a:gd name="T11" fmla="*/ 384 h 983"/>
              <a:gd name="T12" fmla="*/ 541 w 759"/>
              <a:gd name="T13" fmla="*/ 512 h 983"/>
            </a:gdLst>
            <a:ahLst/>
            <a:cxnLst>
              <a:cxn ang="0">
                <a:pos x="T0" y="T1"/>
              </a:cxn>
              <a:cxn ang="0">
                <a:pos x="T2" y="T3"/>
              </a:cxn>
              <a:cxn ang="0">
                <a:pos x="T4" y="T5"/>
              </a:cxn>
              <a:cxn ang="0">
                <a:pos x="T6" y="T7"/>
              </a:cxn>
              <a:cxn ang="0">
                <a:pos x="T8" y="T9"/>
              </a:cxn>
              <a:cxn ang="0">
                <a:pos x="T10" y="T11"/>
              </a:cxn>
              <a:cxn ang="0">
                <a:pos x="T12" y="T13"/>
              </a:cxn>
            </a:cxnLst>
            <a:rect l="0" t="0" r="r" b="b"/>
            <a:pathLst>
              <a:path w="759" h="983">
                <a:moveTo>
                  <a:pt x="0" y="398"/>
                </a:moveTo>
                <a:lnTo>
                  <a:pt x="759" y="983"/>
                </a:lnTo>
                <a:lnTo>
                  <a:pt x="552" y="512"/>
                </a:lnTo>
                <a:lnTo>
                  <a:pt x="759" y="448"/>
                </a:lnTo>
                <a:lnTo>
                  <a:pt x="652" y="0"/>
                </a:lnTo>
                <a:lnTo>
                  <a:pt x="34" y="384"/>
                </a:lnTo>
                <a:lnTo>
                  <a:pt x="541" y="512"/>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śḻiďé"/>
          <p:cNvSpPr/>
          <p:nvPr>
            <p:custDataLst>
              <p:tags r:id="rId17"/>
            </p:custDataLst>
          </p:nvPr>
        </p:nvSpPr>
        <p:spPr bwMode="auto">
          <a:xfrm>
            <a:off x="10213975" y="3743960"/>
            <a:ext cx="644525" cy="403860"/>
          </a:xfrm>
          <a:custGeom>
            <a:avLst/>
            <a:gdLst>
              <a:gd name="T0" fmla="*/ 0 w 464"/>
              <a:gd name="T1" fmla="*/ 0 h 291"/>
              <a:gd name="T2" fmla="*/ 296 w 464"/>
              <a:gd name="T3" fmla="*/ 291 h 291"/>
              <a:gd name="T4" fmla="*/ 464 w 464"/>
              <a:gd name="T5" fmla="*/ 95 h 291"/>
              <a:gd name="T6" fmla="*/ 0 w 464"/>
              <a:gd name="T7" fmla="*/ 0 h 291"/>
            </a:gdLst>
            <a:ahLst/>
            <a:cxnLst>
              <a:cxn ang="0">
                <a:pos x="T0" y="T1"/>
              </a:cxn>
              <a:cxn ang="0">
                <a:pos x="T2" y="T3"/>
              </a:cxn>
              <a:cxn ang="0">
                <a:pos x="T4" y="T5"/>
              </a:cxn>
              <a:cxn ang="0">
                <a:pos x="T6" y="T7"/>
              </a:cxn>
            </a:cxnLst>
            <a:rect l="0" t="0" r="r" b="b"/>
            <a:pathLst>
              <a:path w="464" h="291">
                <a:moveTo>
                  <a:pt x="0" y="0"/>
                </a:moveTo>
                <a:lnTo>
                  <a:pt x="296" y="291"/>
                </a:lnTo>
                <a:lnTo>
                  <a:pt x="464" y="95"/>
                </a:lnTo>
                <a:lnTo>
                  <a:pt x="0" y="0"/>
                </a:lnTo>
                <a:close/>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3" name="íṣlíḓè"/>
          <p:cNvSpPr/>
          <p:nvPr>
            <p:custDataLst>
              <p:tags r:id="rId18"/>
            </p:custDataLst>
          </p:nvPr>
        </p:nvSpPr>
        <p:spPr bwMode="auto">
          <a:xfrm>
            <a:off x="8265795" y="3777615"/>
            <a:ext cx="987425" cy="1591310"/>
          </a:xfrm>
          <a:custGeom>
            <a:avLst/>
            <a:gdLst>
              <a:gd name="T0" fmla="*/ 711 w 711"/>
              <a:gd name="T1" fmla="*/ 689 h 1146"/>
              <a:gd name="T2" fmla="*/ 628 w 711"/>
              <a:gd name="T3" fmla="*/ 1146 h 1146"/>
              <a:gd name="T4" fmla="*/ 469 w 711"/>
              <a:gd name="T5" fmla="*/ 533 h 1146"/>
              <a:gd name="T6" fmla="*/ 280 w 711"/>
              <a:gd name="T7" fmla="*/ 303 h 1146"/>
              <a:gd name="T8" fmla="*/ 0 w 711"/>
              <a:gd name="T9" fmla="*/ 452 h 1146"/>
              <a:gd name="T10" fmla="*/ 344 w 711"/>
              <a:gd name="T11" fmla="*/ 0 h 1146"/>
              <a:gd name="T12" fmla="*/ 299 w 711"/>
              <a:gd name="T13" fmla="*/ 291 h 1146"/>
            </a:gdLst>
            <a:ahLst/>
            <a:cxnLst>
              <a:cxn ang="0">
                <a:pos x="T0" y="T1"/>
              </a:cxn>
              <a:cxn ang="0">
                <a:pos x="T2" y="T3"/>
              </a:cxn>
              <a:cxn ang="0">
                <a:pos x="T4" y="T5"/>
              </a:cxn>
              <a:cxn ang="0">
                <a:pos x="T6" y="T7"/>
              </a:cxn>
              <a:cxn ang="0">
                <a:pos x="T8" y="T9"/>
              </a:cxn>
              <a:cxn ang="0">
                <a:pos x="T10" y="T11"/>
              </a:cxn>
              <a:cxn ang="0">
                <a:pos x="T12" y="T13"/>
              </a:cxn>
            </a:cxnLst>
            <a:rect l="0" t="0" r="r" b="b"/>
            <a:pathLst>
              <a:path w="711" h="1146">
                <a:moveTo>
                  <a:pt x="711" y="689"/>
                </a:moveTo>
                <a:lnTo>
                  <a:pt x="628" y="1146"/>
                </a:lnTo>
                <a:lnTo>
                  <a:pt x="469" y="533"/>
                </a:lnTo>
                <a:lnTo>
                  <a:pt x="280" y="303"/>
                </a:lnTo>
                <a:lnTo>
                  <a:pt x="0" y="452"/>
                </a:lnTo>
                <a:lnTo>
                  <a:pt x="344" y="0"/>
                </a:lnTo>
                <a:lnTo>
                  <a:pt x="299" y="291"/>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4" name="iṡḻiḋé"/>
          <p:cNvSpPr/>
          <p:nvPr>
            <p:custDataLst>
              <p:tags r:id="rId19"/>
            </p:custDataLst>
          </p:nvPr>
        </p:nvSpPr>
        <p:spPr bwMode="auto">
          <a:xfrm flipH="1" flipV="1">
            <a:off x="8808720" y="3777615"/>
            <a:ext cx="1010920" cy="62230"/>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5" name="íśľiḓè"/>
          <p:cNvSpPr/>
          <p:nvPr>
            <p:custDataLst>
              <p:tags r:id="rId20"/>
            </p:custDataLst>
          </p:nvPr>
        </p:nvSpPr>
        <p:spPr bwMode="auto">
          <a:xfrm flipH="1">
            <a:off x="10925175" y="3293110"/>
            <a:ext cx="410845" cy="6667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íṣḻîḑê"/>
          <p:cNvSpPr/>
          <p:nvPr>
            <p:custDataLst>
              <p:tags r:id="rId21"/>
            </p:custDataLst>
          </p:nvPr>
        </p:nvSpPr>
        <p:spPr bwMode="auto">
          <a:xfrm>
            <a:off x="10720705" y="3898265"/>
            <a:ext cx="240030" cy="1047115"/>
          </a:xfrm>
          <a:custGeom>
            <a:avLst/>
            <a:gdLst>
              <a:gd name="T0" fmla="*/ 0 w 173"/>
              <a:gd name="T1" fmla="*/ 754 h 754"/>
              <a:gd name="T2" fmla="*/ 173 w 173"/>
              <a:gd name="T3" fmla="*/ 308 h 754"/>
              <a:gd name="T4" fmla="*/ 116 w 173"/>
              <a:gd name="T5" fmla="*/ 0 h 754"/>
            </a:gdLst>
            <a:ahLst/>
            <a:cxnLst>
              <a:cxn ang="0">
                <a:pos x="T0" y="T1"/>
              </a:cxn>
              <a:cxn ang="0">
                <a:pos x="T2" y="T3"/>
              </a:cxn>
              <a:cxn ang="0">
                <a:pos x="T4" y="T5"/>
              </a:cxn>
            </a:cxnLst>
            <a:rect l="0" t="0" r="r" b="b"/>
            <a:pathLst>
              <a:path w="173" h="754">
                <a:moveTo>
                  <a:pt x="0" y="754"/>
                </a:moveTo>
                <a:lnTo>
                  <a:pt x="173" y="308"/>
                </a:lnTo>
                <a:lnTo>
                  <a:pt x="116" y="0"/>
                </a:lnTo>
              </a:path>
            </a:pathLst>
          </a:cu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7" name="iṣlïďê"/>
          <p:cNvSpPr/>
          <p:nvPr>
            <p:custDataLst>
              <p:tags r:id="rId22"/>
            </p:custDataLst>
          </p:nvPr>
        </p:nvSpPr>
        <p:spPr bwMode="auto">
          <a:xfrm flipH="1" flipV="1">
            <a:off x="10961370" y="4326255"/>
            <a:ext cx="374650" cy="23050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8" name="ïṩḷîḑé"/>
          <p:cNvSpPr/>
          <p:nvPr>
            <p:custDataLst>
              <p:tags r:id="rId23"/>
            </p:custDataLst>
          </p:nvPr>
        </p:nvSpPr>
        <p:spPr bwMode="auto">
          <a:xfrm>
            <a:off x="10634980" y="4171950"/>
            <a:ext cx="59690" cy="773430"/>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í$ḷîḓê"/>
          <p:cNvSpPr/>
          <p:nvPr>
            <p:custDataLst>
              <p:tags r:id="rId24"/>
            </p:custDataLst>
          </p:nvPr>
        </p:nvSpPr>
        <p:spPr bwMode="auto">
          <a:xfrm flipH="1">
            <a:off x="9102090" y="4945380"/>
            <a:ext cx="697230" cy="42354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ísḻîďê"/>
          <p:cNvSpPr/>
          <p:nvPr>
            <p:custDataLst>
              <p:tags r:id="rId25"/>
            </p:custDataLst>
          </p:nvPr>
        </p:nvSpPr>
        <p:spPr bwMode="auto">
          <a:xfrm flipH="1">
            <a:off x="9733915" y="3208020"/>
            <a:ext cx="377825" cy="0"/>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ïṧļîḓè"/>
          <p:cNvSpPr/>
          <p:nvPr>
            <p:custDataLst>
              <p:tags r:id="rId26"/>
            </p:custDataLst>
          </p:nvPr>
        </p:nvSpPr>
        <p:spPr bwMode="auto">
          <a:xfrm flipH="1">
            <a:off x="9852025" y="3724910"/>
            <a:ext cx="259715" cy="81915"/>
          </a:xfrm>
          <a:prstGeom prst="line">
            <a:avLst/>
          </a:prstGeom>
          <a:noFill/>
          <a:ln w="12700" cap="flat" cmpd="sng" algn="ctr">
            <a:solidFill>
              <a:schemeClr val="dk1">
                <a:lumMod val="50000"/>
                <a:lumOff val="50000"/>
              </a:schemeClr>
            </a:solidFill>
            <a:prstDash val="solid"/>
            <a:miter lim="800000"/>
            <a:headEnd type="none" w="med" len="med"/>
            <a:tailEnd type="none" w="med" len="med"/>
          </a:ln>
          <a:extLst>
            <a:ext uri="{909E8E84-426E-40DD-AFC4-6F175D3DCCD1}">
              <a14:hiddenFill xmlns:a14="http://schemas.microsoft.com/office/drawing/2010/main">
                <a:solidFill>
                  <a:schemeClr val="dk2">
                    <a:lumMod val="100000"/>
                  </a:schemeClr>
                </a:solidFill>
              </a14:hiddenFill>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2" name="ïš1íḋe"/>
          <p:cNvSpPr/>
          <p:nvPr>
            <p:custDataLst>
              <p:tags r:id="rId27"/>
            </p:custDataLst>
          </p:nvPr>
        </p:nvSpPr>
        <p:spPr bwMode="auto">
          <a:xfrm>
            <a:off x="10157460" y="2477135"/>
            <a:ext cx="11239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3" name="iśľïḋê"/>
          <p:cNvSpPr/>
          <p:nvPr>
            <p:custDataLst>
              <p:tags r:id="rId28"/>
            </p:custDataLst>
          </p:nvPr>
        </p:nvSpPr>
        <p:spPr bwMode="auto">
          <a:xfrm>
            <a:off x="10908665" y="329628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ïṣḷîḓé"/>
          <p:cNvSpPr/>
          <p:nvPr>
            <p:custDataLst>
              <p:tags r:id="rId29"/>
            </p:custDataLst>
          </p:nvPr>
        </p:nvSpPr>
        <p:spPr bwMode="auto">
          <a:xfrm>
            <a:off x="10510520" y="3444875"/>
            <a:ext cx="11112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5" name="îŝḻidè"/>
          <p:cNvSpPr/>
          <p:nvPr>
            <p:custDataLst>
              <p:tags r:id="rId30"/>
            </p:custDataLst>
          </p:nvPr>
        </p:nvSpPr>
        <p:spPr bwMode="auto">
          <a:xfrm>
            <a:off x="10059035" y="3168650"/>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6" name="iṡļíďe"/>
          <p:cNvSpPr/>
          <p:nvPr>
            <p:custDataLst>
              <p:tags r:id="rId31"/>
            </p:custDataLst>
          </p:nvPr>
        </p:nvSpPr>
        <p:spPr bwMode="auto">
          <a:xfrm>
            <a:off x="9467215" y="385889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7" name="íśḷíďé"/>
          <p:cNvSpPr/>
          <p:nvPr>
            <p:custDataLst>
              <p:tags r:id="rId32"/>
            </p:custDataLst>
          </p:nvPr>
        </p:nvSpPr>
        <p:spPr bwMode="auto">
          <a:xfrm>
            <a:off x="8914765" y="323405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8" name="îSḻîḍè"/>
          <p:cNvSpPr/>
          <p:nvPr>
            <p:custDataLst>
              <p:tags r:id="rId33"/>
            </p:custDataLst>
          </p:nvPr>
        </p:nvSpPr>
        <p:spPr bwMode="auto">
          <a:xfrm>
            <a:off x="8622030" y="4144645"/>
            <a:ext cx="111125" cy="11239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9" name="íṥḷiḓè"/>
          <p:cNvSpPr/>
          <p:nvPr>
            <p:custDataLst>
              <p:tags r:id="rId34"/>
            </p:custDataLst>
          </p:nvPr>
        </p:nvSpPr>
        <p:spPr bwMode="auto">
          <a:xfrm>
            <a:off x="9187180" y="4655820"/>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0" name="i$1iďe"/>
          <p:cNvSpPr/>
          <p:nvPr>
            <p:custDataLst>
              <p:tags r:id="rId35"/>
            </p:custDataLst>
          </p:nvPr>
        </p:nvSpPr>
        <p:spPr bwMode="auto">
          <a:xfrm>
            <a:off x="10114280" y="4274185"/>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1" name="íṧḷîḋê"/>
          <p:cNvSpPr/>
          <p:nvPr>
            <p:custDataLst>
              <p:tags r:id="rId36"/>
            </p:custDataLst>
          </p:nvPr>
        </p:nvSpPr>
        <p:spPr bwMode="auto">
          <a:xfrm>
            <a:off x="10565765" y="4112895"/>
            <a:ext cx="11239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2" name="îṧľíḍê"/>
          <p:cNvSpPr/>
          <p:nvPr>
            <p:custDataLst>
              <p:tags r:id="rId37"/>
            </p:custDataLst>
          </p:nvPr>
        </p:nvSpPr>
        <p:spPr bwMode="auto">
          <a:xfrm>
            <a:off x="10908665" y="4274185"/>
            <a:ext cx="111125" cy="111125"/>
          </a:xfrm>
          <a:prstGeom prst="ellipse">
            <a:avLst/>
          </a:prstGeom>
          <a:solidFill>
            <a:schemeClr val="accent1"/>
          </a:solidFill>
          <a:ln w="9525">
            <a:solidFill>
              <a:schemeClr val="accent6"/>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3" name="iṩḷidé"/>
          <p:cNvSpPr/>
          <p:nvPr>
            <p:custDataLst>
              <p:tags r:id="rId38"/>
            </p:custDataLst>
          </p:nvPr>
        </p:nvSpPr>
        <p:spPr bwMode="auto">
          <a:xfrm>
            <a:off x="9763125" y="4888230"/>
            <a:ext cx="112395" cy="112395"/>
          </a:xfrm>
          <a:prstGeom prst="ellipse">
            <a:avLst/>
          </a:prstGeom>
          <a:solidFill>
            <a:schemeClr val="accent2"/>
          </a:solidFill>
          <a:ln w="12700" cap="flat" cmpd="sng" algn="ctr">
            <a:solidFill>
              <a:schemeClr val="lt1"/>
            </a:solidFill>
            <a:prstDash val="solid"/>
            <a:round/>
            <a:headEnd type="none" w="med" len="med"/>
            <a:tailEnd type="none" w="med" len="me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5" name="îslíḑè"/>
          <p:cNvSpPr/>
          <p:nvPr>
            <p:custDataLst>
              <p:tags r:id="rId39"/>
            </p:custDataLst>
          </p:nvPr>
        </p:nvSpPr>
        <p:spPr>
          <a:xfrm>
            <a:off x="10372090" y="2738120"/>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6" name="îšļíḋé"/>
          <p:cNvSpPr/>
          <p:nvPr>
            <p:custDataLst>
              <p:tags r:id="rId40"/>
            </p:custDataLst>
          </p:nvPr>
        </p:nvSpPr>
        <p:spPr>
          <a:xfrm>
            <a:off x="10444480" y="2811145"/>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3" name="iśľîďe"/>
          <p:cNvSpPr/>
          <p:nvPr>
            <p:custDataLst>
              <p:tags r:id="rId41"/>
            </p:custDataLst>
          </p:nvPr>
        </p:nvSpPr>
        <p:spPr>
          <a:xfrm>
            <a:off x="9579610" y="3058795"/>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4" name="ïSḷïďé"/>
          <p:cNvSpPr/>
          <p:nvPr>
            <p:custDataLst>
              <p:tags r:id="rId42"/>
            </p:custDataLst>
          </p:nvPr>
        </p:nvSpPr>
        <p:spPr>
          <a:xfrm>
            <a:off x="9652000" y="3131820"/>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1" name="is1ïdè"/>
          <p:cNvSpPr/>
          <p:nvPr>
            <p:custDataLst>
              <p:tags r:id="rId43"/>
            </p:custDataLst>
          </p:nvPr>
        </p:nvSpPr>
        <p:spPr>
          <a:xfrm>
            <a:off x="8650605" y="3608705"/>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2" name="îş1îḍê"/>
          <p:cNvSpPr/>
          <p:nvPr>
            <p:custDataLst>
              <p:tags r:id="rId44"/>
            </p:custDataLst>
          </p:nvPr>
        </p:nvSpPr>
        <p:spPr>
          <a:xfrm>
            <a:off x="8722995" y="3681730"/>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9" name="îSlídè"/>
          <p:cNvSpPr/>
          <p:nvPr>
            <p:custDataLst>
              <p:tags r:id="rId45"/>
            </p:custDataLst>
          </p:nvPr>
        </p:nvSpPr>
        <p:spPr>
          <a:xfrm>
            <a:off x="9668510" y="4415155"/>
            <a:ext cx="271145" cy="273050"/>
          </a:xfrm>
          <a:prstGeom prst="ellipse">
            <a:avLst/>
          </a:prstGeom>
          <a:solidFill>
            <a:schemeClr val="accent2"/>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0" name="íśļîḋe"/>
          <p:cNvSpPr/>
          <p:nvPr>
            <p:custDataLst>
              <p:tags r:id="rId46"/>
            </p:custDataLst>
          </p:nvPr>
        </p:nvSpPr>
        <p:spPr>
          <a:xfrm>
            <a:off x="9740900" y="4488180"/>
            <a:ext cx="126365" cy="127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7" name="îśľîḍe"/>
          <p:cNvSpPr/>
          <p:nvPr>
            <p:custDataLst>
              <p:tags r:id="rId47"/>
            </p:custDataLst>
          </p:nvPr>
        </p:nvSpPr>
        <p:spPr>
          <a:xfrm>
            <a:off x="9714230" y="2606040"/>
            <a:ext cx="170815" cy="172085"/>
          </a:xfrm>
          <a:prstGeom prst="ellipse">
            <a:avLst/>
          </a:prstGeom>
          <a:solidFill>
            <a:schemeClr val="accent2"/>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8" name="ïŝ1îḋè"/>
          <p:cNvSpPr/>
          <p:nvPr>
            <p:custDataLst>
              <p:tags r:id="rId48"/>
            </p:custDataLst>
          </p:nvPr>
        </p:nvSpPr>
        <p:spPr>
          <a:xfrm>
            <a:off x="9759950" y="2651760"/>
            <a:ext cx="79375" cy="8001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0" name="íṧḷíḑè"/>
          <p:cNvSpPr/>
          <p:nvPr>
            <p:custDataLst>
              <p:tags r:id="rId49"/>
            </p:custDataLst>
          </p:nvPr>
        </p:nvSpPr>
        <p:spPr>
          <a:xfrm>
            <a:off x="10034270" y="3564890"/>
            <a:ext cx="271145" cy="273050"/>
          </a:xfrm>
          <a:prstGeom prst="ellipse">
            <a:avLst/>
          </a:prstGeom>
          <a:solidFill>
            <a:schemeClr val="accent3"/>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1" name="îṩḻîdê"/>
          <p:cNvSpPr/>
          <p:nvPr>
            <p:custDataLst>
              <p:tags r:id="rId50"/>
            </p:custDataLst>
          </p:nvPr>
        </p:nvSpPr>
        <p:spPr>
          <a:xfrm>
            <a:off x="10106660" y="3637915"/>
            <a:ext cx="126365" cy="12763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8" name="ïṩḻíḑé"/>
          <p:cNvSpPr/>
          <p:nvPr>
            <p:custDataLst>
              <p:tags r:id="rId51"/>
            </p:custDataLst>
          </p:nvPr>
        </p:nvSpPr>
        <p:spPr>
          <a:xfrm>
            <a:off x="9704070" y="3742055"/>
            <a:ext cx="170815" cy="172085"/>
          </a:xfrm>
          <a:prstGeom prst="ellipse">
            <a:avLst/>
          </a:prstGeom>
          <a:solidFill>
            <a:schemeClr val="accent3"/>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9" name="iṡḻïḋê"/>
          <p:cNvSpPr/>
          <p:nvPr>
            <p:custDataLst>
              <p:tags r:id="rId52"/>
            </p:custDataLst>
          </p:nvPr>
        </p:nvSpPr>
        <p:spPr>
          <a:xfrm>
            <a:off x="9749790" y="3787775"/>
            <a:ext cx="79375" cy="800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6" name="ïsļiḓé"/>
          <p:cNvSpPr/>
          <p:nvPr>
            <p:custDataLst>
              <p:tags r:id="rId53"/>
            </p:custDataLst>
          </p:nvPr>
        </p:nvSpPr>
        <p:spPr>
          <a:xfrm>
            <a:off x="10793730" y="3763010"/>
            <a:ext cx="187960" cy="189230"/>
          </a:xfrm>
          <a:prstGeom prst="ellipse">
            <a:avLst/>
          </a:prstGeom>
          <a:solidFill>
            <a:schemeClr val="accent3"/>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7" name="îşḷïďe"/>
          <p:cNvSpPr/>
          <p:nvPr>
            <p:custDataLst>
              <p:tags r:id="rId54"/>
            </p:custDataLst>
          </p:nvPr>
        </p:nvSpPr>
        <p:spPr>
          <a:xfrm>
            <a:off x="10843895" y="3813175"/>
            <a:ext cx="87630" cy="8826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4" name="îşḷídê"/>
          <p:cNvSpPr/>
          <p:nvPr>
            <p:custDataLst>
              <p:tags r:id="rId55"/>
            </p:custDataLst>
          </p:nvPr>
        </p:nvSpPr>
        <p:spPr>
          <a:xfrm>
            <a:off x="8138160" y="4331970"/>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5" name="íSlîḓê"/>
          <p:cNvSpPr/>
          <p:nvPr>
            <p:custDataLst>
              <p:tags r:id="rId56"/>
            </p:custDataLst>
          </p:nvPr>
        </p:nvSpPr>
        <p:spPr>
          <a:xfrm>
            <a:off x="8193405" y="4387215"/>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2" name="iṩ1íḑê"/>
          <p:cNvSpPr/>
          <p:nvPr>
            <p:custDataLst>
              <p:tags r:id="rId57"/>
            </p:custDataLst>
          </p:nvPr>
        </p:nvSpPr>
        <p:spPr>
          <a:xfrm>
            <a:off x="9028430" y="5223510"/>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3" name="îṥļïḍè"/>
          <p:cNvSpPr/>
          <p:nvPr>
            <p:custDataLst>
              <p:tags r:id="rId58"/>
            </p:custDataLst>
          </p:nvPr>
        </p:nvSpPr>
        <p:spPr>
          <a:xfrm>
            <a:off x="9083675" y="5278755"/>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0" name="îṥḷiďe"/>
          <p:cNvSpPr/>
          <p:nvPr>
            <p:custDataLst>
              <p:tags r:id="rId59"/>
            </p:custDataLst>
          </p:nvPr>
        </p:nvSpPr>
        <p:spPr>
          <a:xfrm>
            <a:off x="10366375" y="5186045"/>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1" name="iSļïḑé"/>
          <p:cNvSpPr/>
          <p:nvPr>
            <p:custDataLst>
              <p:tags r:id="rId60"/>
            </p:custDataLst>
          </p:nvPr>
        </p:nvSpPr>
        <p:spPr>
          <a:xfrm>
            <a:off x="10421620" y="5241290"/>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8" name="ïŝliḑe"/>
          <p:cNvSpPr/>
          <p:nvPr>
            <p:custDataLst>
              <p:tags r:id="rId61"/>
            </p:custDataLst>
          </p:nvPr>
        </p:nvSpPr>
        <p:spPr>
          <a:xfrm>
            <a:off x="11247755" y="4434205"/>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9" name="îṡľîďe"/>
          <p:cNvSpPr/>
          <p:nvPr>
            <p:custDataLst>
              <p:tags r:id="rId62"/>
            </p:custDataLst>
          </p:nvPr>
        </p:nvSpPr>
        <p:spPr>
          <a:xfrm>
            <a:off x="11303000" y="4489450"/>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52" name="îśľïḍè"/>
          <p:cNvSpPr/>
          <p:nvPr>
            <p:custDataLst>
              <p:tags r:id="rId63"/>
            </p:custDataLst>
          </p:nvPr>
        </p:nvSpPr>
        <p:spPr>
          <a:xfrm>
            <a:off x="11286490" y="3194050"/>
            <a:ext cx="227330" cy="22860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6" name="îšľiḑé"/>
          <p:cNvSpPr/>
          <p:nvPr>
            <p:custDataLst>
              <p:tags r:id="rId64"/>
            </p:custDataLst>
          </p:nvPr>
        </p:nvSpPr>
        <p:spPr>
          <a:xfrm>
            <a:off x="10922635" y="2548255"/>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7" name="is1iḍé"/>
          <p:cNvSpPr/>
          <p:nvPr>
            <p:custDataLst>
              <p:tags r:id="rId65"/>
            </p:custDataLst>
          </p:nvPr>
        </p:nvSpPr>
        <p:spPr>
          <a:xfrm>
            <a:off x="10968355" y="2593975"/>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4" name="íśḻíḍê"/>
          <p:cNvSpPr/>
          <p:nvPr>
            <p:custDataLst>
              <p:tags r:id="rId66"/>
            </p:custDataLst>
          </p:nvPr>
        </p:nvSpPr>
        <p:spPr>
          <a:xfrm>
            <a:off x="10273030" y="2150745"/>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5" name="îṡḻíḋe"/>
          <p:cNvSpPr/>
          <p:nvPr>
            <p:custDataLst>
              <p:tags r:id="rId67"/>
            </p:custDataLst>
          </p:nvPr>
        </p:nvSpPr>
        <p:spPr>
          <a:xfrm>
            <a:off x="10318750" y="2196465"/>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2" name="iSļîḑé"/>
          <p:cNvSpPr/>
          <p:nvPr>
            <p:custDataLst>
              <p:tags r:id="rId68"/>
            </p:custDataLst>
          </p:nvPr>
        </p:nvSpPr>
        <p:spPr>
          <a:xfrm>
            <a:off x="9417685" y="2040890"/>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3" name="î$ḷidé"/>
          <p:cNvSpPr/>
          <p:nvPr>
            <p:custDataLst>
              <p:tags r:id="rId69"/>
            </p:custDataLst>
          </p:nvPr>
        </p:nvSpPr>
        <p:spPr>
          <a:xfrm>
            <a:off x="9463405" y="2086610"/>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0" name="iṧ1îdé"/>
          <p:cNvSpPr/>
          <p:nvPr>
            <p:custDataLst>
              <p:tags r:id="rId70"/>
            </p:custDataLst>
          </p:nvPr>
        </p:nvSpPr>
        <p:spPr>
          <a:xfrm>
            <a:off x="8358505" y="2674620"/>
            <a:ext cx="181610" cy="18224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1" name="iṡḻîḋé"/>
          <p:cNvSpPr/>
          <p:nvPr>
            <p:custDataLst>
              <p:tags r:id="rId71"/>
            </p:custDataLst>
          </p:nvPr>
        </p:nvSpPr>
        <p:spPr>
          <a:xfrm>
            <a:off x="8406765" y="2723515"/>
            <a:ext cx="84455" cy="85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57" name="íśḷíḋê"/>
          <p:cNvSpPr/>
          <p:nvPr>
            <p:custDataLst>
              <p:tags r:id="rId72"/>
            </p:custDataLst>
          </p:nvPr>
        </p:nvSpPr>
        <p:spPr>
          <a:xfrm>
            <a:off x="7778115" y="2548890"/>
            <a:ext cx="2842260" cy="2218690"/>
          </a:xfrm>
          <a:prstGeom prst="ellipse">
            <a:avLst/>
          </a:prstGeom>
          <a:solidFill>
            <a:schemeClr val="dk1">
              <a:lumMod val="50000"/>
              <a:lumOff val="50000"/>
            </a:schemeClr>
          </a:solidFill>
          <a:ln w="381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gn="ctr"/>
            <a:r>
              <a:rPr lang="en-US" b="1" dirty="0">
                <a:solidFill>
                  <a:schemeClr val="lt1"/>
                </a:solidFill>
                <a:latin typeface="微软雅黑" panose="020B0503020204020204" charset="-122"/>
                <a:ea typeface="微软雅黑" panose="020B0503020204020204" charset="-122"/>
              </a:rPr>
              <a:t>允许退还的期末留抵税额</a:t>
            </a:r>
            <a:endParaRPr lang="en-US" b="1" dirty="0">
              <a:solidFill>
                <a:schemeClr val="lt1"/>
              </a:solidFill>
              <a:latin typeface="微软雅黑" panose="020B0503020204020204" charset="-122"/>
              <a:ea typeface="微软雅黑" panose="020B0503020204020204" charset="-122"/>
            </a:endParaRPr>
          </a:p>
        </p:txBody>
      </p:sp>
      <p:sp>
        <p:nvSpPr>
          <p:cNvPr id="68" name="îśḷídé"/>
          <p:cNvSpPr/>
          <p:nvPr>
            <p:custDataLst>
              <p:tags r:id="rId73"/>
            </p:custDataLst>
          </p:nvPr>
        </p:nvSpPr>
        <p:spPr>
          <a:xfrm>
            <a:off x="8648700" y="3085465"/>
            <a:ext cx="165100" cy="16573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9" name="iṩļíḑe"/>
          <p:cNvSpPr/>
          <p:nvPr>
            <p:custDataLst>
              <p:tags r:id="rId74"/>
            </p:custDataLst>
          </p:nvPr>
        </p:nvSpPr>
        <p:spPr>
          <a:xfrm>
            <a:off x="8692515" y="3129915"/>
            <a:ext cx="76835" cy="7747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6" name="ïślidé"/>
          <p:cNvSpPr/>
          <p:nvPr>
            <p:custDataLst>
              <p:tags r:id="rId75"/>
            </p:custDataLst>
          </p:nvPr>
        </p:nvSpPr>
        <p:spPr>
          <a:xfrm>
            <a:off x="8782685" y="4379595"/>
            <a:ext cx="271145" cy="273050"/>
          </a:xfrm>
          <a:prstGeom prst="ellipse">
            <a:avLst/>
          </a:prstGeom>
          <a:solidFill>
            <a:schemeClr val="accent4"/>
          </a:solidFill>
          <a:ln>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7" name="ïşlíḋê"/>
          <p:cNvSpPr/>
          <p:nvPr>
            <p:custDataLst>
              <p:tags r:id="rId76"/>
            </p:custDataLst>
          </p:nvPr>
        </p:nvSpPr>
        <p:spPr>
          <a:xfrm>
            <a:off x="8855075" y="4452620"/>
            <a:ext cx="126365" cy="12763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4" name="iṡḷïde"/>
          <p:cNvSpPr/>
          <p:nvPr>
            <p:custDataLst>
              <p:tags r:id="rId77"/>
            </p:custDataLst>
          </p:nvPr>
        </p:nvSpPr>
        <p:spPr>
          <a:xfrm>
            <a:off x="9288780" y="2400300"/>
            <a:ext cx="170815" cy="172085"/>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5" name="ïśḻîḑê"/>
          <p:cNvSpPr/>
          <p:nvPr>
            <p:custDataLst>
              <p:tags r:id="rId78"/>
            </p:custDataLst>
          </p:nvPr>
        </p:nvSpPr>
        <p:spPr>
          <a:xfrm>
            <a:off x="9334500" y="2446020"/>
            <a:ext cx="79375" cy="800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2" name="išļîḓé"/>
          <p:cNvSpPr/>
          <p:nvPr>
            <p:custDataLst>
              <p:tags r:id="rId79"/>
            </p:custDataLst>
          </p:nvPr>
        </p:nvSpPr>
        <p:spPr>
          <a:xfrm>
            <a:off x="10599420" y="4801870"/>
            <a:ext cx="206375" cy="208280"/>
          </a:xfrm>
          <a:prstGeom prst="ellipse">
            <a:avLst/>
          </a:prstGeom>
          <a:solidFill>
            <a:schemeClr val="accent4"/>
          </a:solidFill>
          <a:ln w="190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63" name="ïṣḻïḓê"/>
          <p:cNvSpPr/>
          <p:nvPr>
            <p:custDataLst>
              <p:tags r:id="rId80"/>
            </p:custDataLst>
          </p:nvPr>
        </p:nvSpPr>
        <p:spPr>
          <a:xfrm>
            <a:off x="10654665" y="4857115"/>
            <a:ext cx="96520" cy="971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cxnSp>
        <p:nvCxnSpPr>
          <p:cNvPr id="9" name="肘形连接符 5"/>
          <p:cNvCxnSpPr>
            <a:stCxn id="113" idx="3"/>
            <a:endCxn id="57" idx="2"/>
          </p:cNvCxnSpPr>
          <p:nvPr>
            <p:custDataLst>
              <p:tags r:id="rId81"/>
            </p:custDataLst>
          </p:nvPr>
        </p:nvCxnSpPr>
        <p:spPr>
          <a:xfrm flipV="1">
            <a:off x="3151505" y="3658235"/>
            <a:ext cx="4626610" cy="1617345"/>
          </a:xfrm>
          <a:prstGeom prst="bentConnector3">
            <a:avLst>
              <a:gd name="adj1" fmla="val 50000"/>
            </a:avLst>
          </a:prstGeom>
          <a:ln w="3175" cap="rnd">
            <a:solidFill>
              <a:schemeClr val="lt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0" name="肘形连接符 6"/>
          <p:cNvCxnSpPr>
            <a:stCxn id="57" idx="2"/>
            <a:endCxn id="109" idx="3"/>
          </p:cNvCxnSpPr>
          <p:nvPr>
            <p:custDataLst>
              <p:tags r:id="rId82"/>
            </p:custDataLst>
          </p:nvPr>
        </p:nvCxnSpPr>
        <p:spPr>
          <a:xfrm rot="10800000">
            <a:off x="7330440" y="2447925"/>
            <a:ext cx="447675" cy="1210310"/>
          </a:xfrm>
          <a:prstGeom prst="bentConnector3">
            <a:avLst>
              <a:gd name="adj1" fmla="val 49929"/>
            </a:avLst>
          </a:prstGeom>
          <a:ln w="3175" cap="rnd">
            <a:solidFill>
              <a:schemeClr val="lt1">
                <a:lumMod val="8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1" name="í$liḑè"/>
          <p:cNvSpPr txBox="1"/>
          <p:nvPr>
            <p:custDataLst>
              <p:tags r:id="rId83"/>
            </p:custDataLst>
          </p:nvPr>
        </p:nvSpPr>
        <p:spPr>
          <a:xfrm>
            <a:off x="721360" y="2351405"/>
            <a:ext cx="3458845" cy="2426335"/>
          </a:xfrm>
          <a:prstGeom prst="rect">
            <a:avLst/>
          </a:prstGeom>
          <a:noFill/>
        </p:spPr>
        <p:txBody>
          <a:bodyPr wrap="square" lIns="90000" tIns="46800" rIns="90000" bIns="46800" rtlCol="0">
            <a:noAutofit/>
          </a:bodyPr>
          <a:lstStyle/>
          <a:p>
            <a:pPr>
              <a:lnSpc>
                <a:spcPct val="150000"/>
              </a:lnSpc>
            </a:pPr>
            <a:endParaRPr lang="en-US" altLang="zh-CN" sz="1400" dirty="0">
              <a:solidFill>
                <a:schemeClr val="dk1"/>
              </a:solidFill>
              <a:latin typeface="微软雅黑" panose="020B0503020204020204" charset="-122"/>
              <a:ea typeface="微软雅黑" panose="020B0503020204020204" charset="-122"/>
            </a:endParaRPr>
          </a:p>
          <a:p>
            <a:pPr>
              <a:lnSpc>
                <a:spcPct val="150000"/>
              </a:lnSpc>
            </a:pPr>
            <a:r>
              <a:rPr lang="en-US" altLang="zh-CN" sz="2000" b="1" dirty="0">
                <a:solidFill>
                  <a:schemeClr val="dk1"/>
                </a:solidFill>
                <a:latin typeface="微软雅黑" panose="020B0503020204020204" charset="-122"/>
                <a:ea typeface="微软雅黑" panose="020B0503020204020204" charset="-122"/>
              </a:rPr>
              <a:t>特定行业企业</a:t>
            </a:r>
            <a:endParaRPr lang="en-US" altLang="zh-CN" sz="2000" b="1" dirty="0">
              <a:solidFill>
                <a:schemeClr val="dk1"/>
              </a:solidFill>
              <a:latin typeface="微软雅黑" panose="020B0503020204020204" charset="-122"/>
              <a:ea typeface="微软雅黑" panose="020B0503020204020204" charset="-122"/>
            </a:endParaRPr>
          </a:p>
          <a:p>
            <a:pPr>
              <a:lnSpc>
                <a:spcPct val="150000"/>
              </a:lnSpc>
            </a:pPr>
            <a:r>
              <a:rPr lang="en-US" altLang="zh-CN" sz="2000" b="1" dirty="0">
                <a:solidFill>
                  <a:schemeClr val="dk1"/>
                </a:solidFill>
                <a:latin typeface="微软雅黑" panose="020B0503020204020204" charset="-122"/>
                <a:ea typeface="微软雅黑" panose="020B0503020204020204" charset="-122"/>
              </a:rPr>
              <a:t>允许退还的期末留抵税额</a:t>
            </a:r>
            <a:endParaRPr lang="en-US" altLang="zh-CN" sz="2000" b="1" dirty="0">
              <a:solidFill>
                <a:schemeClr val="dk1"/>
              </a:solidFill>
              <a:latin typeface="微软雅黑" panose="020B0503020204020204" charset="-122"/>
              <a:ea typeface="微软雅黑" panose="020B0503020204020204" charset="-122"/>
            </a:endParaRPr>
          </a:p>
          <a:p>
            <a:pPr>
              <a:lnSpc>
                <a:spcPct val="150000"/>
              </a:lnSpc>
            </a:pPr>
            <a:endParaRPr lang="en-US" altLang="zh-CN" sz="2000" b="1" dirty="0">
              <a:solidFill>
                <a:schemeClr val="dk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84"/>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5" name="íśḷíḓê"/>
          <p:cNvSpPr/>
          <p:nvPr>
            <p:custDataLst>
              <p:tags r:id="rId85"/>
            </p:custDataLst>
          </p:nvPr>
        </p:nvSpPr>
        <p:spPr>
          <a:xfrm>
            <a:off x="4354830" y="4095750"/>
            <a:ext cx="2976245" cy="1791970"/>
          </a:xfrm>
          <a:prstGeom prst="roundRect">
            <a:avLst>
              <a:gd name="adj" fmla="val 2415"/>
            </a:avLst>
          </a:prstGeom>
          <a:solidFill>
            <a:schemeClr val="lt1">
              <a:lumMod val="95000"/>
              <a:alpha val="40000"/>
            </a:schemeClr>
          </a:solidFill>
          <a:ln w="3175">
            <a:solidFill>
              <a:schemeClr val="lt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tIns="46800" anchor="t">
            <a:normAutofit/>
          </a:bodyPr>
          <a:lstStyle/>
          <a:p>
            <a:pPr lvl="0">
              <a:lnSpc>
                <a:spcPct val="120000"/>
              </a:lnSpc>
              <a:defRPr/>
            </a:pPr>
            <a:br>
              <a:rPr lang="zh-CN" altLang="en-US" sz="1000" dirty="0">
                <a:solidFill>
                  <a:srgbClr val="333639"/>
                </a:solidFill>
                <a:latin typeface="微软雅黑" panose="020B0503020204020204" charset="-122"/>
                <a:ea typeface="微软雅黑" panose="020B0503020204020204" charset="-122"/>
              </a:rPr>
            </a:br>
            <a:br>
              <a:rPr lang="zh-CN" altLang="en-US" sz="1000" dirty="0">
                <a:solidFill>
                  <a:srgbClr val="333639"/>
                </a:solidFill>
                <a:latin typeface="微软雅黑" panose="020B0503020204020204" charset="-122"/>
                <a:ea typeface="微软雅黑" panose="020B0503020204020204" charset="-122"/>
              </a:rPr>
            </a:br>
            <a:endParaRPr lang="zh-CN" altLang="en-US" sz="1000" dirty="0">
              <a:solidFill>
                <a:srgbClr val="333639"/>
              </a:solidFill>
              <a:latin typeface="微软雅黑" panose="020B0503020204020204" charset="-122"/>
              <a:ea typeface="微软雅黑" panose="020B0503020204020204" charset="-122"/>
            </a:endParaRPr>
          </a:p>
        </p:txBody>
      </p:sp>
      <p:sp>
        <p:nvSpPr>
          <p:cNvPr id="8" name="iślídé"/>
          <p:cNvSpPr/>
          <p:nvPr>
            <p:custDataLst>
              <p:tags r:id="rId86"/>
            </p:custDataLst>
          </p:nvPr>
        </p:nvSpPr>
        <p:spPr>
          <a:xfrm>
            <a:off x="4615815" y="3871595"/>
            <a:ext cx="2453640" cy="385445"/>
          </a:xfrm>
          <a:prstGeom prst="roundRect">
            <a:avLst>
              <a:gd name="adj" fmla="val 50000"/>
            </a:avLst>
          </a:prstGeom>
          <a:solidFill>
            <a:schemeClr val="accent1"/>
          </a:solidFill>
          <a:ln w="12700">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Autofit/>
          </a:bodyPr>
          <a:lstStyle/>
          <a:p>
            <a:pPr algn="ctr"/>
            <a:r>
              <a:rPr sz="1600" b="1" dirty="0">
                <a:solidFill>
                  <a:schemeClr val="lt1"/>
                </a:solidFill>
                <a:latin typeface="微软雅黑" panose="020B0503020204020204" charset="-122"/>
                <a:ea typeface="微软雅黑" panose="020B0503020204020204" charset="-122"/>
              </a:rPr>
              <a:t>允许退还的增量留抵税额</a:t>
            </a:r>
            <a:endParaRPr sz="1600" b="1" dirty="0">
              <a:solidFill>
                <a:schemeClr val="lt1"/>
              </a:solidFill>
              <a:latin typeface="微软雅黑" panose="020B0503020204020204" charset="-122"/>
              <a:ea typeface="微软雅黑" panose="020B0503020204020204" charset="-122"/>
            </a:endParaRPr>
          </a:p>
        </p:txBody>
      </p:sp>
      <p:sp>
        <p:nvSpPr>
          <p:cNvPr id="44" name="ïṩḻïḓê"/>
          <p:cNvSpPr/>
          <p:nvPr>
            <p:custDataLst>
              <p:tags r:id="rId87"/>
            </p:custDataLst>
          </p:nvPr>
        </p:nvSpPr>
        <p:spPr bwMode="auto">
          <a:xfrm>
            <a:off x="4523105" y="4472940"/>
            <a:ext cx="2632710" cy="80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indent="0">
              <a:lnSpc>
                <a:spcPct val="130000"/>
              </a:lnSpc>
              <a:spcBef>
                <a:spcPct val="0"/>
              </a:spcBef>
              <a:buNone/>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增量留抵税额×进项构成比例×100%</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Tree>
    <p:custDataLst>
      <p:tags r:id="rId88"/>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a:solidFill>
                <a:schemeClr val="accent1"/>
              </a:solidFill>
              <a:latin typeface="微软雅黑" panose="020B0503020204020204" charset="-122"/>
              <a:ea typeface="微软雅黑" panose="020B0503020204020204" charset="-122"/>
              <a:sym typeface="+mn-ea"/>
            </a:endParaRPr>
          </a:p>
        </p:txBody>
      </p:sp>
      <p:sp>
        <p:nvSpPr>
          <p:cNvPr id="14" name="ïŝ1íďê"/>
          <p:cNvSpPr/>
          <p:nvPr>
            <p:custDataLst>
              <p:tags r:id="rId3"/>
            </p:custDataLst>
          </p:nvPr>
        </p:nvSpPr>
        <p:spPr bwMode="auto">
          <a:xfrm>
            <a:off x="7149465" y="3153410"/>
            <a:ext cx="320675" cy="278130"/>
          </a:xfrm>
          <a:custGeom>
            <a:avLst/>
            <a:gdLst>
              <a:gd name="T0" fmla="*/ 0 w 23"/>
              <a:gd name="T1" fmla="*/ 20 h 20"/>
              <a:gd name="T2" fmla="*/ 23 w 23"/>
              <a:gd name="T3" fmla="*/ 20 h 20"/>
              <a:gd name="T4" fmla="*/ 19 w 23"/>
              <a:gd name="T5" fmla="*/ 0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23" y="20"/>
                  <a:pt x="23" y="20"/>
                  <a:pt x="23" y="20"/>
                </a:cubicBezTo>
                <a:cubicBezTo>
                  <a:pt x="22" y="13"/>
                  <a:pt x="21" y="6"/>
                  <a:pt x="19" y="0"/>
                </a:cubicBezTo>
                <a:cubicBezTo>
                  <a:pt x="15" y="8"/>
                  <a:pt x="8" y="15"/>
                  <a:pt x="0" y="2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îšḻïḓê"/>
          <p:cNvSpPr/>
          <p:nvPr>
            <p:custDataLst>
              <p:tags r:id="rId4"/>
            </p:custDataLst>
          </p:nvPr>
        </p:nvSpPr>
        <p:spPr bwMode="auto">
          <a:xfrm>
            <a:off x="4680585" y="2737485"/>
            <a:ext cx="1297305" cy="2084705"/>
          </a:xfrm>
          <a:custGeom>
            <a:avLst/>
            <a:gdLst>
              <a:gd name="T0" fmla="*/ 17 w 93"/>
              <a:gd name="T1" fmla="*/ 0 h 150"/>
              <a:gd name="T2" fmla="*/ 0 w 93"/>
              <a:gd name="T3" fmla="*/ 55 h 150"/>
              <a:gd name="T4" fmla="*/ 71 w 93"/>
              <a:gd name="T5" fmla="*/ 150 h 150"/>
              <a:gd name="T6" fmla="*/ 93 w 93"/>
              <a:gd name="T7" fmla="*/ 54 h 150"/>
              <a:gd name="T8" fmla="*/ 17 w 93"/>
              <a:gd name="T9" fmla="*/ 0 h 150"/>
            </a:gdLst>
            <a:ahLst/>
            <a:cxnLst>
              <a:cxn ang="0">
                <a:pos x="T0" y="T1"/>
              </a:cxn>
              <a:cxn ang="0">
                <a:pos x="T2" y="T3"/>
              </a:cxn>
              <a:cxn ang="0">
                <a:pos x="T4" y="T5"/>
              </a:cxn>
              <a:cxn ang="0">
                <a:pos x="T6" y="T7"/>
              </a:cxn>
              <a:cxn ang="0">
                <a:pos x="T8" y="T9"/>
              </a:cxn>
            </a:cxnLst>
            <a:rect l="0" t="0" r="r" b="b"/>
            <a:pathLst>
              <a:path w="93" h="150">
                <a:moveTo>
                  <a:pt x="17" y="0"/>
                </a:moveTo>
                <a:cubicBezTo>
                  <a:pt x="6" y="16"/>
                  <a:pt x="0" y="35"/>
                  <a:pt x="0" y="55"/>
                </a:cubicBezTo>
                <a:cubicBezTo>
                  <a:pt x="0" y="100"/>
                  <a:pt x="30" y="137"/>
                  <a:pt x="71" y="150"/>
                </a:cubicBezTo>
                <a:cubicBezTo>
                  <a:pt x="93" y="54"/>
                  <a:pt x="93" y="54"/>
                  <a:pt x="93" y="54"/>
                </a:cubicBezTo>
                <a:lnTo>
                  <a:pt x="17" y="0"/>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ṡḻíḍe"/>
          <p:cNvSpPr/>
          <p:nvPr>
            <p:custDataLst>
              <p:tags r:id="rId5"/>
            </p:custDataLst>
          </p:nvPr>
        </p:nvSpPr>
        <p:spPr bwMode="auto">
          <a:xfrm>
            <a:off x="4972685" y="2153285"/>
            <a:ext cx="1101725" cy="1263650"/>
          </a:xfrm>
          <a:custGeom>
            <a:avLst/>
            <a:gdLst>
              <a:gd name="T0" fmla="*/ 79 w 79"/>
              <a:gd name="T1" fmla="*/ 91 h 91"/>
              <a:gd name="T2" fmla="*/ 49 w 79"/>
              <a:gd name="T3" fmla="*/ 35 h 91"/>
              <a:gd name="T4" fmla="*/ 59 w 79"/>
              <a:gd name="T5" fmla="*/ 0 h 91"/>
              <a:gd name="T6" fmla="*/ 0 w 79"/>
              <a:gd name="T7" fmla="*/ 36 h 91"/>
              <a:gd name="T8" fmla="*/ 78 w 79"/>
              <a:gd name="T9" fmla="*/ 91 h 91"/>
              <a:gd name="T10" fmla="*/ 79 w 79"/>
              <a:gd name="T11" fmla="*/ 91 h 91"/>
            </a:gdLst>
            <a:ahLst/>
            <a:cxnLst>
              <a:cxn ang="0">
                <a:pos x="T0" y="T1"/>
              </a:cxn>
              <a:cxn ang="0">
                <a:pos x="T2" y="T3"/>
              </a:cxn>
              <a:cxn ang="0">
                <a:pos x="T4" y="T5"/>
              </a:cxn>
              <a:cxn ang="0">
                <a:pos x="T6" y="T7"/>
              </a:cxn>
              <a:cxn ang="0">
                <a:pos x="T8" y="T9"/>
              </a:cxn>
              <a:cxn ang="0">
                <a:pos x="T10" y="T11"/>
              </a:cxn>
            </a:cxnLst>
            <a:rect l="0" t="0" r="r" b="b"/>
            <a:pathLst>
              <a:path w="79" h="91">
                <a:moveTo>
                  <a:pt x="79" y="91"/>
                </a:moveTo>
                <a:cubicBezTo>
                  <a:pt x="61" y="79"/>
                  <a:pt x="49" y="58"/>
                  <a:pt x="49" y="35"/>
                </a:cubicBezTo>
                <a:cubicBezTo>
                  <a:pt x="49" y="22"/>
                  <a:pt x="53" y="10"/>
                  <a:pt x="59" y="0"/>
                </a:cubicBezTo>
                <a:cubicBezTo>
                  <a:pt x="35" y="5"/>
                  <a:pt x="15" y="18"/>
                  <a:pt x="0" y="36"/>
                </a:cubicBezTo>
                <a:cubicBezTo>
                  <a:pt x="78" y="91"/>
                  <a:pt x="78" y="91"/>
                  <a:pt x="78" y="91"/>
                </a:cubicBezTo>
                <a:lnTo>
                  <a:pt x="79" y="91"/>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ïŝḷîḍè"/>
          <p:cNvSpPr/>
          <p:nvPr>
            <p:custDataLst>
              <p:tags r:id="rId6"/>
            </p:custDataLst>
          </p:nvPr>
        </p:nvSpPr>
        <p:spPr bwMode="auto">
          <a:xfrm>
            <a:off x="5768340" y="3528060"/>
            <a:ext cx="627380" cy="1349375"/>
          </a:xfrm>
          <a:custGeom>
            <a:avLst/>
            <a:gdLst>
              <a:gd name="T0" fmla="*/ 45 w 45"/>
              <a:gd name="T1" fmla="*/ 2 h 97"/>
              <a:gd name="T2" fmla="*/ 37 w 45"/>
              <a:gd name="T3" fmla="*/ 0 h 97"/>
              <a:gd name="T4" fmla="*/ 22 w 45"/>
              <a:gd name="T5" fmla="*/ 0 h 97"/>
              <a:gd name="T6" fmla="*/ 0 w 45"/>
              <a:gd name="T7" fmla="*/ 95 h 97"/>
              <a:gd name="T8" fmla="*/ 22 w 45"/>
              <a:gd name="T9" fmla="*/ 97 h 97"/>
              <a:gd name="T10" fmla="*/ 38 w 45"/>
              <a:gd name="T11" fmla="*/ 96 h 97"/>
              <a:gd name="T12" fmla="*/ 38 w 45"/>
              <a:gd name="T13" fmla="*/ 34 h 97"/>
              <a:gd name="T14" fmla="*/ 45 w 45"/>
              <a:gd name="T15" fmla="*/ 18 h 97"/>
              <a:gd name="T16" fmla="*/ 45 w 45"/>
              <a:gd name="T1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7">
                <a:moveTo>
                  <a:pt x="45" y="2"/>
                </a:moveTo>
                <a:cubicBezTo>
                  <a:pt x="42" y="1"/>
                  <a:pt x="39" y="1"/>
                  <a:pt x="37" y="0"/>
                </a:cubicBezTo>
                <a:cubicBezTo>
                  <a:pt x="22" y="0"/>
                  <a:pt x="22" y="0"/>
                  <a:pt x="22" y="0"/>
                </a:cubicBezTo>
                <a:cubicBezTo>
                  <a:pt x="0" y="95"/>
                  <a:pt x="0" y="95"/>
                  <a:pt x="0" y="95"/>
                </a:cubicBezTo>
                <a:cubicBezTo>
                  <a:pt x="7" y="96"/>
                  <a:pt x="14" y="97"/>
                  <a:pt x="22" y="97"/>
                </a:cubicBezTo>
                <a:cubicBezTo>
                  <a:pt x="27" y="97"/>
                  <a:pt x="33" y="97"/>
                  <a:pt x="38" y="96"/>
                </a:cubicBezTo>
                <a:cubicBezTo>
                  <a:pt x="38" y="34"/>
                  <a:pt x="38" y="34"/>
                  <a:pt x="38" y="34"/>
                </a:cubicBezTo>
                <a:cubicBezTo>
                  <a:pt x="38" y="28"/>
                  <a:pt x="40" y="22"/>
                  <a:pt x="45" y="18"/>
                </a:cubicBezTo>
                <a:lnTo>
                  <a:pt x="45" y="2"/>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ś1ïďe"/>
          <p:cNvSpPr/>
          <p:nvPr>
            <p:custDataLst>
              <p:tags r:id="rId7"/>
            </p:custDataLst>
          </p:nvPr>
        </p:nvSpPr>
        <p:spPr bwMode="auto">
          <a:xfrm>
            <a:off x="6841490" y="3528060"/>
            <a:ext cx="628650" cy="1057275"/>
          </a:xfrm>
          <a:custGeom>
            <a:avLst/>
            <a:gdLst>
              <a:gd name="T0" fmla="*/ 0 w 45"/>
              <a:gd name="T1" fmla="*/ 2 h 76"/>
              <a:gd name="T2" fmla="*/ 0 w 45"/>
              <a:gd name="T3" fmla="*/ 18 h 76"/>
              <a:gd name="T4" fmla="*/ 6 w 45"/>
              <a:gd name="T5" fmla="*/ 34 h 76"/>
              <a:gd name="T6" fmla="*/ 6 w 45"/>
              <a:gd name="T7" fmla="*/ 76 h 76"/>
              <a:gd name="T8" fmla="*/ 45 w 45"/>
              <a:gd name="T9" fmla="*/ 0 h 76"/>
              <a:gd name="T10" fmla="*/ 8 w 45"/>
              <a:gd name="T11" fmla="*/ 0 h 76"/>
              <a:gd name="T12" fmla="*/ 0 w 45"/>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0" y="2"/>
                </a:moveTo>
                <a:cubicBezTo>
                  <a:pt x="0" y="18"/>
                  <a:pt x="0" y="18"/>
                  <a:pt x="0" y="18"/>
                </a:cubicBezTo>
                <a:cubicBezTo>
                  <a:pt x="4" y="22"/>
                  <a:pt x="6" y="28"/>
                  <a:pt x="6" y="34"/>
                </a:cubicBezTo>
                <a:cubicBezTo>
                  <a:pt x="6" y="76"/>
                  <a:pt x="6" y="76"/>
                  <a:pt x="6" y="76"/>
                </a:cubicBezTo>
                <a:cubicBezTo>
                  <a:pt x="29" y="58"/>
                  <a:pt x="44" y="31"/>
                  <a:pt x="45" y="0"/>
                </a:cubicBezTo>
                <a:cubicBezTo>
                  <a:pt x="8" y="0"/>
                  <a:pt x="8" y="0"/>
                  <a:pt x="8" y="0"/>
                </a:cubicBezTo>
                <a:cubicBezTo>
                  <a:pt x="5" y="1"/>
                  <a:pt x="2" y="1"/>
                  <a:pt x="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ṥľíḑê"/>
          <p:cNvSpPr/>
          <p:nvPr>
            <p:custDataLst>
              <p:tags r:id="rId8"/>
            </p:custDataLst>
          </p:nvPr>
        </p:nvSpPr>
        <p:spPr bwMode="auto">
          <a:xfrm>
            <a:off x="5727065" y="1764030"/>
            <a:ext cx="1784350" cy="3724275"/>
          </a:xfrm>
          <a:custGeom>
            <a:avLst/>
            <a:gdLst>
              <a:gd name="T0" fmla="*/ 75 w 128"/>
              <a:gd name="T1" fmla="*/ 147 h 268"/>
              <a:gd name="T2" fmla="*/ 75 w 128"/>
              <a:gd name="T3" fmla="*/ 125 h 268"/>
              <a:gd name="T4" fmla="*/ 128 w 128"/>
              <a:gd name="T5" fmla="*/ 63 h 268"/>
              <a:gd name="T6" fmla="*/ 64 w 128"/>
              <a:gd name="T7" fmla="*/ 0 h 268"/>
              <a:gd name="T8" fmla="*/ 0 w 128"/>
              <a:gd name="T9" fmla="*/ 63 h 268"/>
              <a:gd name="T10" fmla="*/ 52 w 128"/>
              <a:gd name="T11" fmla="*/ 125 h 268"/>
              <a:gd name="T12" fmla="*/ 52 w 128"/>
              <a:gd name="T13" fmla="*/ 147 h 268"/>
              <a:gd name="T14" fmla="*/ 46 w 128"/>
              <a:gd name="T15" fmla="*/ 161 h 268"/>
              <a:gd name="T16" fmla="*/ 46 w 128"/>
              <a:gd name="T17" fmla="*/ 250 h 268"/>
              <a:gd name="T18" fmla="*/ 64 w 128"/>
              <a:gd name="T19" fmla="*/ 268 h 268"/>
              <a:gd name="T20" fmla="*/ 82 w 128"/>
              <a:gd name="T21" fmla="*/ 250 h 268"/>
              <a:gd name="T22" fmla="*/ 82 w 128"/>
              <a:gd name="T23" fmla="*/ 161 h 268"/>
              <a:gd name="T24" fmla="*/ 75 w 128"/>
              <a:gd name="T25" fmla="*/ 147 h 268"/>
              <a:gd name="T26" fmla="*/ 13 w 128"/>
              <a:gd name="T27" fmla="*/ 63 h 268"/>
              <a:gd name="T28" fmla="*/ 64 w 128"/>
              <a:gd name="T29" fmla="*/ 14 h 268"/>
              <a:gd name="T30" fmla="*/ 114 w 128"/>
              <a:gd name="T31" fmla="*/ 63 h 268"/>
              <a:gd name="T32" fmla="*/ 64 w 128"/>
              <a:gd name="T33" fmla="*/ 113 h 268"/>
              <a:gd name="T34" fmla="*/ 13 w 128"/>
              <a:gd name="T35" fmla="*/ 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68">
                <a:moveTo>
                  <a:pt x="75" y="147"/>
                </a:moveTo>
                <a:cubicBezTo>
                  <a:pt x="75" y="125"/>
                  <a:pt x="75" y="125"/>
                  <a:pt x="75" y="125"/>
                </a:cubicBezTo>
                <a:cubicBezTo>
                  <a:pt x="105" y="120"/>
                  <a:pt x="128" y="94"/>
                  <a:pt x="128" y="63"/>
                </a:cubicBezTo>
                <a:cubicBezTo>
                  <a:pt x="128" y="28"/>
                  <a:pt x="99" y="0"/>
                  <a:pt x="64" y="0"/>
                </a:cubicBezTo>
                <a:cubicBezTo>
                  <a:pt x="28" y="0"/>
                  <a:pt x="0" y="28"/>
                  <a:pt x="0" y="63"/>
                </a:cubicBezTo>
                <a:cubicBezTo>
                  <a:pt x="0" y="94"/>
                  <a:pt x="22" y="120"/>
                  <a:pt x="52" y="125"/>
                </a:cubicBezTo>
                <a:cubicBezTo>
                  <a:pt x="52" y="147"/>
                  <a:pt x="52" y="147"/>
                  <a:pt x="52" y="147"/>
                </a:cubicBezTo>
                <a:cubicBezTo>
                  <a:pt x="48" y="151"/>
                  <a:pt x="46" y="156"/>
                  <a:pt x="46" y="161"/>
                </a:cubicBezTo>
                <a:cubicBezTo>
                  <a:pt x="46" y="250"/>
                  <a:pt x="46" y="250"/>
                  <a:pt x="46" y="250"/>
                </a:cubicBezTo>
                <a:cubicBezTo>
                  <a:pt x="46" y="259"/>
                  <a:pt x="54" y="268"/>
                  <a:pt x="64" y="268"/>
                </a:cubicBezTo>
                <a:cubicBezTo>
                  <a:pt x="74" y="268"/>
                  <a:pt x="82" y="259"/>
                  <a:pt x="82" y="250"/>
                </a:cubicBezTo>
                <a:cubicBezTo>
                  <a:pt x="82" y="161"/>
                  <a:pt x="82" y="161"/>
                  <a:pt x="82" y="161"/>
                </a:cubicBezTo>
                <a:cubicBezTo>
                  <a:pt x="82" y="156"/>
                  <a:pt x="79" y="151"/>
                  <a:pt x="75" y="147"/>
                </a:cubicBezTo>
                <a:close/>
                <a:moveTo>
                  <a:pt x="13" y="63"/>
                </a:moveTo>
                <a:cubicBezTo>
                  <a:pt x="13" y="36"/>
                  <a:pt x="36" y="14"/>
                  <a:pt x="64" y="14"/>
                </a:cubicBezTo>
                <a:cubicBezTo>
                  <a:pt x="92" y="14"/>
                  <a:pt x="114" y="36"/>
                  <a:pt x="114" y="63"/>
                </a:cubicBezTo>
                <a:cubicBezTo>
                  <a:pt x="114" y="91"/>
                  <a:pt x="92" y="113"/>
                  <a:pt x="64" y="113"/>
                </a:cubicBezTo>
                <a:cubicBezTo>
                  <a:pt x="36" y="113"/>
                  <a:pt x="13" y="91"/>
                  <a:pt x="13"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ïṡḷiḋê"/>
          <p:cNvSpPr/>
          <p:nvPr>
            <p:custDataLst>
              <p:tags r:id="rId9"/>
            </p:custDataLst>
          </p:nvPr>
        </p:nvSpPr>
        <p:spPr bwMode="auto">
          <a:xfrm>
            <a:off x="6255385" y="2500630"/>
            <a:ext cx="125730" cy="2222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ḻïḍê"/>
          <p:cNvSpPr/>
          <p:nvPr>
            <p:custDataLst>
              <p:tags r:id="rId10"/>
            </p:custDataLst>
          </p:nvPr>
        </p:nvSpPr>
        <p:spPr bwMode="auto">
          <a:xfrm>
            <a:off x="6703060" y="2750185"/>
            <a:ext cx="125730" cy="222250"/>
          </a:xfrm>
          <a:custGeom>
            <a:avLst/>
            <a:gdLst>
              <a:gd name="T0" fmla="*/ 4 w 9"/>
              <a:gd name="T1" fmla="*/ 0 h 16"/>
              <a:gd name="T2" fmla="*/ 0 w 9"/>
              <a:gd name="T3" fmla="*/ 8 h 16"/>
              <a:gd name="T4" fmla="*/ 4 w 9"/>
              <a:gd name="T5" fmla="*/ 16 h 16"/>
              <a:gd name="T6" fmla="*/ 9 w 9"/>
              <a:gd name="T7" fmla="*/ 8 h 16"/>
              <a:gd name="T8" fmla="*/ 4 w 9"/>
              <a:gd name="T9" fmla="*/ 0 h 16"/>
            </a:gdLst>
            <a:ahLst/>
            <a:cxnLst>
              <a:cxn ang="0">
                <a:pos x="T0" y="T1"/>
              </a:cxn>
              <a:cxn ang="0">
                <a:pos x="T2" y="T3"/>
              </a:cxn>
              <a:cxn ang="0">
                <a:pos x="T4" y="T5"/>
              </a:cxn>
              <a:cxn ang="0">
                <a:pos x="T6" y="T7"/>
              </a:cxn>
              <a:cxn ang="0">
                <a:pos x="T8" y="T9"/>
              </a:cxn>
            </a:cxnLst>
            <a:rect l="0" t="0" r="r" b="b"/>
            <a:pathLst>
              <a:path w="9" h="16">
                <a:moveTo>
                  <a:pt x="4" y="0"/>
                </a:moveTo>
                <a:cubicBezTo>
                  <a:pt x="1" y="0"/>
                  <a:pt x="0" y="4"/>
                  <a:pt x="0" y="8"/>
                </a:cubicBezTo>
                <a:cubicBezTo>
                  <a:pt x="0" y="13"/>
                  <a:pt x="2" y="16"/>
                  <a:pt x="4" y="16"/>
                </a:cubicBezTo>
                <a:cubicBezTo>
                  <a:pt x="7" y="16"/>
                  <a:pt x="9" y="13"/>
                  <a:pt x="9" y="8"/>
                </a:cubicBezTo>
                <a:cubicBezTo>
                  <a:pt x="9" y="4"/>
                  <a:pt x="8" y="0"/>
                  <a:pt x="4" y="0"/>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ļïḓê"/>
          <p:cNvSpPr/>
          <p:nvPr>
            <p:custDataLst>
              <p:tags r:id="rId11"/>
            </p:custDataLst>
          </p:nvPr>
        </p:nvSpPr>
        <p:spPr bwMode="auto">
          <a:xfrm>
            <a:off x="5977890" y="2138680"/>
            <a:ext cx="1268730" cy="1125855"/>
          </a:xfrm>
          <a:custGeom>
            <a:avLst/>
            <a:gdLst>
              <a:gd name="T0" fmla="*/ 19 w 91"/>
              <a:gd name="T1" fmla="*/ 0 h 81"/>
              <a:gd name="T2" fmla="*/ 0 w 91"/>
              <a:gd name="T3" fmla="*/ 36 h 81"/>
              <a:gd name="T4" fmla="*/ 46 w 91"/>
              <a:gd name="T5" fmla="*/ 81 h 81"/>
              <a:gd name="T6" fmla="*/ 91 w 91"/>
              <a:gd name="T7" fmla="*/ 45 h 81"/>
              <a:gd name="T8" fmla="*/ 19 w 91"/>
              <a:gd name="T9" fmla="*/ 0 h 81"/>
              <a:gd name="T10" fmla="*/ 13 w 91"/>
              <a:gd name="T11" fmla="*/ 34 h 81"/>
              <a:gd name="T12" fmla="*/ 25 w 91"/>
              <a:gd name="T13" fmla="*/ 21 h 81"/>
              <a:gd name="T14" fmla="*/ 37 w 91"/>
              <a:gd name="T15" fmla="*/ 34 h 81"/>
              <a:gd name="T16" fmla="*/ 25 w 91"/>
              <a:gd name="T17" fmla="*/ 48 h 81"/>
              <a:gd name="T18" fmla="*/ 13 w 91"/>
              <a:gd name="T19" fmla="*/ 34 h 81"/>
              <a:gd name="T20" fmla="*/ 25 w 91"/>
              <a:gd name="T21" fmla="*/ 66 h 81"/>
              <a:gd name="T22" fmla="*/ 50 w 91"/>
              <a:gd name="T23" fmla="*/ 21 h 81"/>
              <a:gd name="T24" fmla="*/ 56 w 91"/>
              <a:gd name="T25" fmla="*/ 21 h 81"/>
              <a:gd name="T26" fmla="*/ 31 w 91"/>
              <a:gd name="T27" fmla="*/ 66 h 81"/>
              <a:gd name="T28" fmla="*/ 25 w 91"/>
              <a:gd name="T29" fmla="*/ 66 h 81"/>
              <a:gd name="T30" fmla="*/ 56 w 91"/>
              <a:gd name="T31" fmla="*/ 66 h 81"/>
              <a:gd name="T32" fmla="*/ 44 w 91"/>
              <a:gd name="T33" fmla="*/ 53 h 81"/>
              <a:gd name="T34" fmla="*/ 57 w 91"/>
              <a:gd name="T35" fmla="*/ 39 h 81"/>
              <a:gd name="T36" fmla="*/ 68 w 91"/>
              <a:gd name="T37" fmla="*/ 52 h 81"/>
              <a:gd name="T38" fmla="*/ 56 w 91"/>
              <a:gd name="T3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19" y="0"/>
                </a:moveTo>
                <a:cubicBezTo>
                  <a:pt x="7" y="8"/>
                  <a:pt x="0" y="21"/>
                  <a:pt x="0" y="36"/>
                </a:cubicBezTo>
                <a:cubicBezTo>
                  <a:pt x="0" y="61"/>
                  <a:pt x="20" y="81"/>
                  <a:pt x="46" y="81"/>
                </a:cubicBezTo>
                <a:cubicBezTo>
                  <a:pt x="68" y="81"/>
                  <a:pt x="87" y="66"/>
                  <a:pt x="91" y="45"/>
                </a:cubicBezTo>
                <a:cubicBezTo>
                  <a:pt x="75" y="20"/>
                  <a:pt x="49" y="3"/>
                  <a:pt x="19" y="0"/>
                </a:cubicBezTo>
                <a:close/>
                <a:moveTo>
                  <a:pt x="13" y="34"/>
                </a:moveTo>
                <a:cubicBezTo>
                  <a:pt x="13" y="27"/>
                  <a:pt x="18" y="21"/>
                  <a:pt x="25" y="21"/>
                </a:cubicBezTo>
                <a:cubicBezTo>
                  <a:pt x="33" y="21"/>
                  <a:pt x="37" y="26"/>
                  <a:pt x="37" y="34"/>
                </a:cubicBezTo>
                <a:cubicBezTo>
                  <a:pt x="37" y="43"/>
                  <a:pt x="31" y="48"/>
                  <a:pt x="25" y="48"/>
                </a:cubicBezTo>
                <a:cubicBezTo>
                  <a:pt x="18" y="48"/>
                  <a:pt x="13" y="43"/>
                  <a:pt x="13" y="34"/>
                </a:cubicBezTo>
                <a:close/>
                <a:moveTo>
                  <a:pt x="25" y="66"/>
                </a:moveTo>
                <a:cubicBezTo>
                  <a:pt x="50" y="21"/>
                  <a:pt x="50" y="21"/>
                  <a:pt x="50" y="21"/>
                </a:cubicBezTo>
                <a:cubicBezTo>
                  <a:pt x="56" y="21"/>
                  <a:pt x="56" y="21"/>
                  <a:pt x="56" y="21"/>
                </a:cubicBezTo>
                <a:cubicBezTo>
                  <a:pt x="31" y="66"/>
                  <a:pt x="31" y="66"/>
                  <a:pt x="31" y="66"/>
                </a:cubicBezTo>
                <a:lnTo>
                  <a:pt x="25" y="66"/>
                </a:lnTo>
                <a:close/>
                <a:moveTo>
                  <a:pt x="56" y="66"/>
                </a:moveTo>
                <a:cubicBezTo>
                  <a:pt x="50" y="66"/>
                  <a:pt x="44" y="61"/>
                  <a:pt x="44" y="53"/>
                </a:cubicBezTo>
                <a:cubicBezTo>
                  <a:pt x="44" y="45"/>
                  <a:pt x="49" y="39"/>
                  <a:pt x="57" y="39"/>
                </a:cubicBezTo>
                <a:cubicBezTo>
                  <a:pt x="64" y="39"/>
                  <a:pt x="68" y="44"/>
                  <a:pt x="68" y="52"/>
                </a:cubicBezTo>
                <a:cubicBezTo>
                  <a:pt x="68" y="61"/>
                  <a:pt x="63" y="66"/>
                  <a:pt x="56" y="66"/>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îşḻîḋe"/>
          <p:cNvSpPr/>
          <p:nvPr>
            <p:custDataLst>
              <p:tags r:id="rId12"/>
            </p:custDataLst>
          </p:nvPr>
        </p:nvSpPr>
        <p:spPr>
          <a:xfrm>
            <a:off x="755015" y="2223135"/>
            <a:ext cx="3807460" cy="379095"/>
          </a:xfrm>
          <a:prstGeom prst="rect">
            <a:avLst/>
          </a:prstGeom>
        </p:spPr>
        <p:txBody>
          <a:bodyPr wrap="none" lIns="90000" tIns="46800" rIns="90000" bIns="46800">
            <a:noAutofit/>
          </a:bodyPr>
          <a:lstStyle/>
          <a:p>
            <a:pPr lvl="0" algn="l" defTabSz="913765">
              <a:defRPr/>
            </a:pPr>
            <a:r>
              <a:rPr lang="en-US" altLang="zh-CN" sz="3600" b="1" dirty="0">
                <a:solidFill>
                  <a:schemeClr val="dk1"/>
                </a:solidFill>
                <a:latin typeface="微软雅黑" panose="020B0503020204020204" charset="-122"/>
                <a:ea typeface="微软雅黑" panose="020B0503020204020204" charset="-122"/>
              </a:rPr>
              <a:t>（一）存量留抵税额</a:t>
            </a:r>
            <a:endParaRPr lang="en-US" altLang="zh-CN" sz="3600" b="1" dirty="0">
              <a:solidFill>
                <a:schemeClr val="dk1"/>
              </a:solidFill>
              <a:latin typeface="微软雅黑" panose="020B0503020204020204" charset="-122"/>
              <a:ea typeface="微软雅黑" panose="020B0503020204020204" charset="-122"/>
            </a:endParaRPr>
          </a:p>
        </p:txBody>
      </p:sp>
      <p:sp>
        <p:nvSpPr>
          <p:cNvPr id="10" name="îṥḷiḑe"/>
          <p:cNvSpPr txBox="1"/>
          <p:nvPr/>
        </p:nvSpPr>
        <p:spPr>
          <a:xfrm>
            <a:off x="7712710" y="2454910"/>
            <a:ext cx="3807460" cy="836930"/>
          </a:xfrm>
          <a:prstGeom prst="rect">
            <a:avLst/>
          </a:prstGeom>
          <a:noFill/>
        </p:spPr>
        <p:txBody>
          <a:bodyPr wrap="square" lIns="90000" tIns="46800" rIns="90000" bIns="46800" anchor="t" anchorCtr="0">
            <a:noAutofit/>
          </a:bodyPr>
          <a:lstStyle/>
          <a:p>
            <a:pPr marL="171450" indent="-171450" algn="l">
              <a:lnSpc>
                <a:spcPct val="150000"/>
              </a:lnSpc>
              <a:buFont typeface="Arial" panose="020B0604020202020204" pitchFamily="34" charset="0"/>
              <a:buChar char="•"/>
            </a:pPr>
            <a:r>
              <a:rPr lang="en-US" altLang="zh-CN" dirty="0">
                <a:solidFill>
                  <a:srgbClr val="000000"/>
                </a:solidFill>
                <a:latin typeface="微软雅黑" panose="020B0503020204020204" charset="-122"/>
                <a:ea typeface="微软雅黑" panose="020B0503020204020204" charset="-122"/>
                <a:cs typeface="微软雅黑" panose="020B0503020204020204" charset="-122"/>
              </a:rPr>
              <a:t>当期期末留抵税额与2019年3月31日期末留抵税额的</a:t>
            </a:r>
            <a:r>
              <a:rPr lang="en-US" altLang="zh-CN" b="1" dirty="0">
                <a:solidFill>
                  <a:srgbClr val="000000"/>
                </a:solidFill>
                <a:latin typeface="微软雅黑" panose="020B0503020204020204" charset="-122"/>
                <a:ea typeface="微软雅黑" panose="020B0503020204020204" charset="-122"/>
                <a:cs typeface="微软雅黑" panose="020B0503020204020204" charset="-122"/>
              </a:rPr>
              <a:t>孰小值</a:t>
            </a:r>
            <a:endParaRPr lang="en-US" altLang="zh-CN"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1" name="íşľïdè"/>
          <p:cNvSpPr/>
          <p:nvPr/>
        </p:nvSpPr>
        <p:spPr>
          <a:xfrm>
            <a:off x="7712710" y="2075815"/>
            <a:ext cx="3807460" cy="379095"/>
          </a:xfrm>
          <a:prstGeom prst="rect">
            <a:avLst/>
          </a:prstGeom>
        </p:spPr>
        <p:txBody>
          <a:bodyPr wrap="none" lIns="90000" tIns="46800" rIns="90000" bIns="46800">
            <a:noAutofit/>
          </a:bodyPr>
          <a:lstStyle/>
          <a:p>
            <a:pPr lvl="0" algn="l" defTabSz="913765">
              <a:defRPr/>
            </a:pPr>
            <a:r>
              <a:rPr lang="en-US" altLang="zh-CN" sz="2000" b="1" dirty="0">
                <a:solidFill>
                  <a:srgbClr val="000000"/>
                </a:solidFill>
                <a:latin typeface="微软雅黑" panose="020B0503020204020204" charset="-122"/>
                <a:ea typeface="微软雅黑" panose="020B0503020204020204" charset="-122"/>
                <a:cs typeface="微软雅黑" panose="020B0503020204020204" charset="-122"/>
              </a:rPr>
              <a:t>1.获得一次性存量留抵退税前</a:t>
            </a:r>
            <a:endParaRPr lang="en-US" altLang="zh-CN" sz="2000" b="1"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ísḻíďé"/>
          <p:cNvSpPr txBox="1"/>
          <p:nvPr/>
        </p:nvSpPr>
        <p:spPr>
          <a:xfrm>
            <a:off x="7712710" y="4013200"/>
            <a:ext cx="3807460" cy="836930"/>
          </a:xfrm>
          <a:prstGeom prst="rect">
            <a:avLst/>
          </a:prstGeom>
          <a:noFill/>
        </p:spPr>
        <p:txBody>
          <a:bodyPr wrap="square" lIns="90000" tIns="46800" rIns="90000" bIns="46800" anchor="t" anchorCtr="0">
            <a:normAutofit/>
          </a:bodyPr>
          <a:lstStyle/>
          <a:p>
            <a:pPr marL="171450" indent="-171450" algn="ctr">
              <a:lnSpc>
                <a:spcPct val="150000"/>
              </a:lnSpc>
              <a:buFont typeface="Arial" panose="020B0604020202020204" pitchFamily="34" charset="0"/>
              <a:buChar char="•"/>
            </a:pPr>
            <a:r>
              <a:rPr lang="en-US" altLang="zh-CN" dirty="0">
                <a:solidFill>
                  <a:srgbClr val="000000"/>
                </a:solidFill>
                <a:latin typeface="微软雅黑" panose="020B0503020204020204" charset="-122"/>
                <a:ea typeface="微软雅黑" panose="020B0503020204020204" charset="-122"/>
              </a:rPr>
              <a:t>存量留抵税额</a:t>
            </a:r>
            <a:r>
              <a:rPr lang="en-US" altLang="zh-CN" b="1" dirty="0">
                <a:solidFill>
                  <a:srgbClr val="000000"/>
                </a:solidFill>
                <a:latin typeface="微软雅黑" panose="020B0503020204020204" charset="-122"/>
                <a:ea typeface="微软雅黑" panose="020B0503020204020204" charset="-122"/>
              </a:rPr>
              <a:t>为零</a:t>
            </a:r>
            <a:endParaRPr lang="en-US" altLang="zh-CN" b="1" dirty="0">
              <a:solidFill>
                <a:srgbClr val="000000"/>
              </a:solidFill>
              <a:latin typeface="微软雅黑" panose="020B0503020204020204" charset="-122"/>
              <a:ea typeface="微软雅黑" panose="020B0503020204020204" charset="-122"/>
            </a:endParaRPr>
          </a:p>
        </p:txBody>
      </p:sp>
      <p:sp>
        <p:nvSpPr>
          <p:cNvPr id="13" name="îṧḷîḋe"/>
          <p:cNvSpPr/>
          <p:nvPr>
            <p:custDataLst>
              <p:tags r:id="rId13"/>
            </p:custDataLst>
          </p:nvPr>
        </p:nvSpPr>
        <p:spPr>
          <a:xfrm>
            <a:off x="7712710" y="3634105"/>
            <a:ext cx="3807460" cy="379095"/>
          </a:xfrm>
          <a:prstGeom prst="rect">
            <a:avLst/>
          </a:prstGeom>
        </p:spPr>
        <p:txBody>
          <a:bodyPr wrap="none" lIns="90000" tIns="46800" rIns="90000" bIns="46800">
            <a:noAutofit/>
          </a:bodyPr>
          <a:lstStyle/>
          <a:p>
            <a:pPr lvl="0" algn="r" defTabSz="913765">
              <a:defRP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2.获得一次性存量留抵退税后</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3" name="图片 2" descr="b21bb051f8198618367aaf0f34a239738bd4b21c48a2"/>
          <p:cNvPicPr>
            <a:picLocks noChangeAspect="1"/>
          </p:cNvPicPr>
          <p:nvPr/>
        </p:nvPicPr>
        <p:blipFill>
          <a:blip r:embed="rId1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5"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a:solidFill>
                <a:schemeClr val="accent1"/>
              </a:solidFill>
              <a:latin typeface="微软雅黑" panose="020B0503020204020204" charset="-122"/>
              <a:ea typeface="微软雅黑" panose="020B0503020204020204" charset="-122"/>
              <a:sym typeface="+mn-ea"/>
            </a:endParaRPr>
          </a:p>
        </p:txBody>
      </p:sp>
      <p:sp>
        <p:nvSpPr>
          <p:cNvPr id="14" name="ïŝ1íďê"/>
          <p:cNvSpPr/>
          <p:nvPr>
            <p:custDataLst>
              <p:tags r:id="rId3"/>
            </p:custDataLst>
          </p:nvPr>
        </p:nvSpPr>
        <p:spPr bwMode="auto">
          <a:xfrm>
            <a:off x="7149465" y="3153410"/>
            <a:ext cx="320675" cy="278130"/>
          </a:xfrm>
          <a:custGeom>
            <a:avLst/>
            <a:gdLst>
              <a:gd name="T0" fmla="*/ 0 w 23"/>
              <a:gd name="T1" fmla="*/ 20 h 20"/>
              <a:gd name="T2" fmla="*/ 23 w 23"/>
              <a:gd name="T3" fmla="*/ 20 h 20"/>
              <a:gd name="T4" fmla="*/ 19 w 23"/>
              <a:gd name="T5" fmla="*/ 0 h 20"/>
              <a:gd name="T6" fmla="*/ 0 w 23"/>
              <a:gd name="T7" fmla="*/ 20 h 20"/>
            </a:gdLst>
            <a:ahLst/>
            <a:cxnLst>
              <a:cxn ang="0">
                <a:pos x="T0" y="T1"/>
              </a:cxn>
              <a:cxn ang="0">
                <a:pos x="T2" y="T3"/>
              </a:cxn>
              <a:cxn ang="0">
                <a:pos x="T4" y="T5"/>
              </a:cxn>
              <a:cxn ang="0">
                <a:pos x="T6" y="T7"/>
              </a:cxn>
            </a:cxnLst>
            <a:rect l="0" t="0" r="r" b="b"/>
            <a:pathLst>
              <a:path w="23" h="20">
                <a:moveTo>
                  <a:pt x="0" y="20"/>
                </a:moveTo>
                <a:cubicBezTo>
                  <a:pt x="23" y="20"/>
                  <a:pt x="23" y="20"/>
                  <a:pt x="23" y="20"/>
                </a:cubicBezTo>
                <a:cubicBezTo>
                  <a:pt x="22" y="13"/>
                  <a:pt x="21" y="6"/>
                  <a:pt x="19" y="0"/>
                </a:cubicBezTo>
                <a:cubicBezTo>
                  <a:pt x="15" y="8"/>
                  <a:pt x="8" y="15"/>
                  <a:pt x="0" y="20"/>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îšḻïḓê"/>
          <p:cNvSpPr/>
          <p:nvPr>
            <p:custDataLst>
              <p:tags r:id="rId4"/>
            </p:custDataLst>
          </p:nvPr>
        </p:nvSpPr>
        <p:spPr bwMode="auto">
          <a:xfrm>
            <a:off x="4680585" y="2737485"/>
            <a:ext cx="1297305" cy="2084705"/>
          </a:xfrm>
          <a:custGeom>
            <a:avLst/>
            <a:gdLst>
              <a:gd name="T0" fmla="*/ 17 w 93"/>
              <a:gd name="T1" fmla="*/ 0 h 150"/>
              <a:gd name="T2" fmla="*/ 0 w 93"/>
              <a:gd name="T3" fmla="*/ 55 h 150"/>
              <a:gd name="T4" fmla="*/ 71 w 93"/>
              <a:gd name="T5" fmla="*/ 150 h 150"/>
              <a:gd name="T6" fmla="*/ 93 w 93"/>
              <a:gd name="T7" fmla="*/ 54 h 150"/>
              <a:gd name="T8" fmla="*/ 17 w 93"/>
              <a:gd name="T9" fmla="*/ 0 h 150"/>
            </a:gdLst>
            <a:ahLst/>
            <a:cxnLst>
              <a:cxn ang="0">
                <a:pos x="T0" y="T1"/>
              </a:cxn>
              <a:cxn ang="0">
                <a:pos x="T2" y="T3"/>
              </a:cxn>
              <a:cxn ang="0">
                <a:pos x="T4" y="T5"/>
              </a:cxn>
              <a:cxn ang="0">
                <a:pos x="T6" y="T7"/>
              </a:cxn>
              <a:cxn ang="0">
                <a:pos x="T8" y="T9"/>
              </a:cxn>
            </a:cxnLst>
            <a:rect l="0" t="0" r="r" b="b"/>
            <a:pathLst>
              <a:path w="93" h="150">
                <a:moveTo>
                  <a:pt x="17" y="0"/>
                </a:moveTo>
                <a:cubicBezTo>
                  <a:pt x="6" y="16"/>
                  <a:pt x="0" y="35"/>
                  <a:pt x="0" y="55"/>
                </a:cubicBezTo>
                <a:cubicBezTo>
                  <a:pt x="0" y="100"/>
                  <a:pt x="30" y="137"/>
                  <a:pt x="71" y="150"/>
                </a:cubicBezTo>
                <a:cubicBezTo>
                  <a:pt x="93" y="54"/>
                  <a:pt x="93" y="54"/>
                  <a:pt x="93" y="54"/>
                </a:cubicBezTo>
                <a:lnTo>
                  <a:pt x="17" y="0"/>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ṡḻíḍe"/>
          <p:cNvSpPr/>
          <p:nvPr>
            <p:custDataLst>
              <p:tags r:id="rId5"/>
            </p:custDataLst>
          </p:nvPr>
        </p:nvSpPr>
        <p:spPr bwMode="auto">
          <a:xfrm>
            <a:off x="4972685" y="2153285"/>
            <a:ext cx="1101725" cy="1263650"/>
          </a:xfrm>
          <a:custGeom>
            <a:avLst/>
            <a:gdLst>
              <a:gd name="T0" fmla="*/ 79 w 79"/>
              <a:gd name="T1" fmla="*/ 91 h 91"/>
              <a:gd name="T2" fmla="*/ 49 w 79"/>
              <a:gd name="T3" fmla="*/ 35 h 91"/>
              <a:gd name="T4" fmla="*/ 59 w 79"/>
              <a:gd name="T5" fmla="*/ 0 h 91"/>
              <a:gd name="T6" fmla="*/ 0 w 79"/>
              <a:gd name="T7" fmla="*/ 36 h 91"/>
              <a:gd name="T8" fmla="*/ 78 w 79"/>
              <a:gd name="T9" fmla="*/ 91 h 91"/>
              <a:gd name="T10" fmla="*/ 79 w 79"/>
              <a:gd name="T11" fmla="*/ 91 h 91"/>
            </a:gdLst>
            <a:ahLst/>
            <a:cxnLst>
              <a:cxn ang="0">
                <a:pos x="T0" y="T1"/>
              </a:cxn>
              <a:cxn ang="0">
                <a:pos x="T2" y="T3"/>
              </a:cxn>
              <a:cxn ang="0">
                <a:pos x="T4" y="T5"/>
              </a:cxn>
              <a:cxn ang="0">
                <a:pos x="T6" y="T7"/>
              </a:cxn>
              <a:cxn ang="0">
                <a:pos x="T8" y="T9"/>
              </a:cxn>
              <a:cxn ang="0">
                <a:pos x="T10" y="T11"/>
              </a:cxn>
            </a:cxnLst>
            <a:rect l="0" t="0" r="r" b="b"/>
            <a:pathLst>
              <a:path w="79" h="91">
                <a:moveTo>
                  <a:pt x="79" y="91"/>
                </a:moveTo>
                <a:cubicBezTo>
                  <a:pt x="61" y="79"/>
                  <a:pt x="49" y="58"/>
                  <a:pt x="49" y="35"/>
                </a:cubicBezTo>
                <a:cubicBezTo>
                  <a:pt x="49" y="22"/>
                  <a:pt x="53" y="10"/>
                  <a:pt x="59" y="0"/>
                </a:cubicBezTo>
                <a:cubicBezTo>
                  <a:pt x="35" y="5"/>
                  <a:pt x="15" y="18"/>
                  <a:pt x="0" y="36"/>
                </a:cubicBezTo>
                <a:cubicBezTo>
                  <a:pt x="78" y="91"/>
                  <a:pt x="78" y="91"/>
                  <a:pt x="78" y="91"/>
                </a:cubicBezTo>
                <a:lnTo>
                  <a:pt x="79" y="91"/>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ïŝḷîḍè"/>
          <p:cNvSpPr/>
          <p:nvPr>
            <p:custDataLst>
              <p:tags r:id="rId6"/>
            </p:custDataLst>
          </p:nvPr>
        </p:nvSpPr>
        <p:spPr bwMode="auto">
          <a:xfrm>
            <a:off x="5768340" y="3528060"/>
            <a:ext cx="627380" cy="1349375"/>
          </a:xfrm>
          <a:custGeom>
            <a:avLst/>
            <a:gdLst>
              <a:gd name="T0" fmla="*/ 45 w 45"/>
              <a:gd name="T1" fmla="*/ 2 h 97"/>
              <a:gd name="T2" fmla="*/ 37 w 45"/>
              <a:gd name="T3" fmla="*/ 0 h 97"/>
              <a:gd name="T4" fmla="*/ 22 w 45"/>
              <a:gd name="T5" fmla="*/ 0 h 97"/>
              <a:gd name="T6" fmla="*/ 0 w 45"/>
              <a:gd name="T7" fmla="*/ 95 h 97"/>
              <a:gd name="T8" fmla="*/ 22 w 45"/>
              <a:gd name="T9" fmla="*/ 97 h 97"/>
              <a:gd name="T10" fmla="*/ 38 w 45"/>
              <a:gd name="T11" fmla="*/ 96 h 97"/>
              <a:gd name="T12" fmla="*/ 38 w 45"/>
              <a:gd name="T13" fmla="*/ 34 h 97"/>
              <a:gd name="T14" fmla="*/ 45 w 45"/>
              <a:gd name="T15" fmla="*/ 18 h 97"/>
              <a:gd name="T16" fmla="*/ 45 w 45"/>
              <a:gd name="T1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97">
                <a:moveTo>
                  <a:pt x="45" y="2"/>
                </a:moveTo>
                <a:cubicBezTo>
                  <a:pt x="42" y="1"/>
                  <a:pt x="39" y="1"/>
                  <a:pt x="37" y="0"/>
                </a:cubicBezTo>
                <a:cubicBezTo>
                  <a:pt x="22" y="0"/>
                  <a:pt x="22" y="0"/>
                  <a:pt x="22" y="0"/>
                </a:cubicBezTo>
                <a:cubicBezTo>
                  <a:pt x="0" y="95"/>
                  <a:pt x="0" y="95"/>
                  <a:pt x="0" y="95"/>
                </a:cubicBezTo>
                <a:cubicBezTo>
                  <a:pt x="7" y="96"/>
                  <a:pt x="14" y="97"/>
                  <a:pt x="22" y="97"/>
                </a:cubicBezTo>
                <a:cubicBezTo>
                  <a:pt x="27" y="97"/>
                  <a:pt x="33" y="97"/>
                  <a:pt x="38" y="96"/>
                </a:cubicBezTo>
                <a:cubicBezTo>
                  <a:pt x="38" y="34"/>
                  <a:pt x="38" y="34"/>
                  <a:pt x="38" y="34"/>
                </a:cubicBezTo>
                <a:cubicBezTo>
                  <a:pt x="38" y="28"/>
                  <a:pt x="40" y="22"/>
                  <a:pt x="45" y="18"/>
                </a:cubicBezTo>
                <a:lnTo>
                  <a:pt x="45" y="2"/>
                </a:ln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ś1ïďe"/>
          <p:cNvSpPr/>
          <p:nvPr>
            <p:custDataLst>
              <p:tags r:id="rId7"/>
            </p:custDataLst>
          </p:nvPr>
        </p:nvSpPr>
        <p:spPr bwMode="auto">
          <a:xfrm>
            <a:off x="6841490" y="3528060"/>
            <a:ext cx="628650" cy="1057275"/>
          </a:xfrm>
          <a:custGeom>
            <a:avLst/>
            <a:gdLst>
              <a:gd name="T0" fmla="*/ 0 w 45"/>
              <a:gd name="T1" fmla="*/ 2 h 76"/>
              <a:gd name="T2" fmla="*/ 0 w 45"/>
              <a:gd name="T3" fmla="*/ 18 h 76"/>
              <a:gd name="T4" fmla="*/ 6 w 45"/>
              <a:gd name="T5" fmla="*/ 34 h 76"/>
              <a:gd name="T6" fmla="*/ 6 w 45"/>
              <a:gd name="T7" fmla="*/ 76 h 76"/>
              <a:gd name="T8" fmla="*/ 45 w 45"/>
              <a:gd name="T9" fmla="*/ 0 h 76"/>
              <a:gd name="T10" fmla="*/ 8 w 45"/>
              <a:gd name="T11" fmla="*/ 0 h 76"/>
              <a:gd name="T12" fmla="*/ 0 w 45"/>
              <a:gd name="T13" fmla="*/ 2 h 76"/>
            </a:gdLst>
            <a:ahLst/>
            <a:cxnLst>
              <a:cxn ang="0">
                <a:pos x="T0" y="T1"/>
              </a:cxn>
              <a:cxn ang="0">
                <a:pos x="T2" y="T3"/>
              </a:cxn>
              <a:cxn ang="0">
                <a:pos x="T4" y="T5"/>
              </a:cxn>
              <a:cxn ang="0">
                <a:pos x="T6" y="T7"/>
              </a:cxn>
              <a:cxn ang="0">
                <a:pos x="T8" y="T9"/>
              </a:cxn>
              <a:cxn ang="0">
                <a:pos x="T10" y="T11"/>
              </a:cxn>
              <a:cxn ang="0">
                <a:pos x="T12" y="T13"/>
              </a:cxn>
            </a:cxnLst>
            <a:rect l="0" t="0" r="r" b="b"/>
            <a:pathLst>
              <a:path w="45" h="76">
                <a:moveTo>
                  <a:pt x="0" y="2"/>
                </a:moveTo>
                <a:cubicBezTo>
                  <a:pt x="0" y="18"/>
                  <a:pt x="0" y="18"/>
                  <a:pt x="0" y="18"/>
                </a:cubicBezTo>
                <a:cubicBezTo>
                  <a:pt x="4" y="22"/>
                  <a:pt x="6" y="28"/>
                  <a:pt x="6" y="34"/>
                </a:cubicBezTo>
                <a:cubicBezTo>
                  <a:pt x="6" y="76"/>
                  <a:pt x="6" y="76"/>
                  <a:pt x="6" y="76"/>
                </a:cubicBezTo>
                <a:cubicBezTo>
                  <a:pt x="29" y="58"/>
                  <a:pt x="44" y="31"/>
                  <a:pt x="45" y="0"/>
                </a:cubicBezTo>
                <a:cubicBezTo>
                  <a:pt x="8" y="0"/>
                  <a:pt x="8" y="0"/>
                  <a:pt x="8" y="0"/>
                </a:cubicBezTo>
                <a:cubicBezTo>
                  <a:pt x="5" y="1"/>
                  <a:pt x="2" y="1"/>
                  <a:pt x="0" y="2"/>
                </a:cubicBezTo>
                <a:close/>
              </a:path>
            </a:pathLst>
          </a:custGeom>
          <a:solidFill>
            <a:schemeClr val="dk2">
              <a:lumMod val="20000"/>
              <a:lumOff val="8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ṥľíḑê"/>
          <p:cNvSpPr/>
          <p:nvPr>
            <p:custDataLst>
              <p:tags r:id="rId8"/>
            </p:custDataLst>
          </p:nvPr>
        </p:nvSpPr>
        <p:spPr bwMode="auto">
          <a:xfrm>
            <a:off x="5727065" y="1764030"/>
            <a:ext cx="1784350" cy="3724275"/>
          </a:xfrm>
          <a:custGeom>
            <a:avLst/>
            <a:gdLst>
              <a:gd name="T0" fmla="*/ 75 w 128"/>
              <a:gd name="T1" fmla="*/ 147 h 268"/>
              <a:gd name="T2" fmla="*/ 75 w 128"/>
              <a:gd name="T3" fmla="*/ 125 h 268"/>
              <a:gd name="T4" fmla="*/ 128 w 128"/>
              <a:gd name="T5" fmla="*/ 63 h 268"/>
              <a:gd name="T6" fmla="*/ 64 w 128"/>
              <a:gd name="T7" fmla="*/ 0 h 268"/>
              <a:gd name="T8" fmla="*/ 0 w 128"/>
              <a:gd name="T9" fmla="*/ 63 h 268"/>
              <a:gd name="T10" fmla="*/ 52 w 128"/>
              <a:gd name="T11" fmla="*/ 125 h 268"/>
              <a:gd name="T12" fmla="*/ 52 w 128"/>
              <a:gd name="T13" fmla="*/ 147 h 268"/>
              <a:gd name="T14" fmla="*/ 46 w 128"/>
              <a:gd name="T15" fmla="*/ 161 h 268"/>
              <a:gd name="T16" fmla="*/ 46 w 128"/>
              <a:gd name="T17" fmla="*/ 250 h 268"/>
              <a:gd name="T18" fmla="*/ 64 w 128"/>
              <a:gd name="T19" fmla="*/ 268 h 268"/>
              <a:gd name="T20" fmla="*/ 82 w 128"/>
              <a:gd name="T21" fmla="*/ 250 h 268"/>
              <a:gd name="T22" fmla="*/ 82 w 128"/>
              <a:gd name="T23" fmla="*/ 161 h 268"/>
              <a:gd name="T24" fmla="*/ 75 w 128"/>
              <a:gd name="T25" fmla="*/ 147 h 268"/>
              <a:gd name="T26" fmla="*/ 13 w 128"/>
              <a:gd name="T27" fmla="*/ 63 h 268"/>
              <a:gd name="T28" fmla="*/ 64 w 128"/>
              <a:gd name="T29" fmla="*/ 14 h 268"/>
              <a:gd name="T30" fmla="*/ 114 w 128"/>
              <a:gd name="T31" fmla="*/ 63 h 268"/>
              <a:gd name="T32" fmla="*/ 64 w 128"/>
              <a:gd name="T33" fmla="*/ 113 h 268"/>
              <a:gd name="T34" fmla="*/ 13 w 128"/>
              <a:gd name="T35" fmla="*/ 63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268">
                <a:moveTo>
                  <a:pt x="75" y="147"/>
                </a:moveTo>
                <a:cubicBezTo>
                  <a:pt x="75" y="125"/>
                  <a:pt x="75" y="125"/>
                  <a:pt x="75" y="125"/>
                </a:cubicBezTo>
                <a:cubicBezTo>
                  <a:pt x="105" y="120"/>
                  <a:pt x="128" y="94"/>
                  <a:pt x="128" y="63"/>
                </a:cubicBezTo>
                <a:cubicBezTo>
                  <a:pt x="128" y="28"/>
                  <a:pt x="99" y="0"/>
                  <a:pt x="64" y="0"/>
                </a:cubicBezTo>
                <a:cubicBezTo>
                  <a:pt x="28" y="0"/>
                  <a:pt x="0" y="28"/>
                  <a:pt x="0" y="63"/>
                </a:cubicBezTo>
                <a:cubicBezTo>
                  <a:pt x="0" y="94"/>
                  <a:pt x="22" y="120"/>
                  <a:pt x="52" y="125"/>
                </a:cubicBezTo>
                <a:cubicBezTo>
                  <a:pt x="52" y="147"/>
                  <a:pt x="52" y="147"/>
                  <a:pt x="52" y="147"/>
                </a:cubicBezTo>
                <a:cubicBezTo>
                  <a:pt x="48" y="151"/>
                  <a:pt x="46" y="156"/>
                  <a:pt x="46" y="161"/>
                </a:cubicBezTo>
                <a:cubicBezTo>
                  <a:pt x="46" y="250"/>
                  <a:pt x="46" y="250"/>
                  <a:pt x="46" y="250"/>
                </a:cubicBezTo>
                <a:cubicBezTo>
                  <a:pt x="46" y="259"/>
                  <a:pt x="54" y="268"/>
                  <a:pt x="64" y="268"/>
                </a:cubicBezTo>
                <a:cubicBezTo>
                  <a:pt x="74" y="268"/>
                  <a:pt x="82" y="259"/>
                  <a:pt x="82" y="250"/>
                </a:cubicBezTo>
                <a:cubicBezTo>
                  <a:pt x="82" y="161"/>
                  <a:pt x="82" y="161"/>
                  <a:pt x="82" y="161"/>
                </a:cubicBezTo>
                <a:cubicBezTo>
                  <a:pt x="82" y="156"/>
                  <a:pt x="79" y="151"/>
                  <a:pt x="75" y="147"/>
                </a:cubicBezTo>
                <a:close/>
                <a:moveTo>
                  <a:pt x="13" y="63"/>
                </a:moveTo>
                <a:cubicBezTo>
                  <a:pt x="13" y="36"/>
                  <a:pt x="36" y="14"/>
                  <a:pt x="64" y="14"/>
                </a:cubicBezTo>
                <a:cubicBezTo>
                  <a:pt x="92" y="14"/>
                  <a:pt x="114" y="36"/>
                  <a:pt x="114" y="63"/>
                </a:cubicBezTo>
                <a:cubicBezTo>
                  <a:pt x="114" y="91"/>
                  <a:pt x="92" y="113"/>
                  <a:pt x="64" y="113"/>
                </a:cubicBezTo>
                <a:cubicBezTo>
                  <a:pt x="36" y="113"/>
                  <a:pt x="13" y="91"/>
                  <a:pt x="13" y="63"/>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0" name="ïṡḷiḋê"/>
          <p:cNvSpPr/>
          <p:nvPr>
            <p:custDataLst>
              <p:tags r:id="rId9"/>
            </p:custDataLst>
          </p:nvPr>
        </p:nvSpPr>
        <p:spPr bwMode="auto">
          <a:xfrm>
            <a:off x="6255385" y="2500630"/>
            <a:ext cx="125730" cy="222250"/>
          </a:xfrm>
          <a:prstGeom prst="ellipse">
            <a:avLst/>
          </a:pr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Sḻïḍê"/>
          <p:cNvSpPr/>
          <p:nvPr>
            <p:custDataLst>
              <p:tags r:id="rId10"/>
            </p:custDataLst>
          </p:nvPr>
        </p:nvSpPr>
        <p:spPr bwMode="auto">
          <a:xfrm>
            <a:off x="6703060" y="2750185"/>
            <a:ext cx="125730" cy="222250"/>
          </a:xfrm>
          <a:custGeom>
            <a:avLst/>
            <a:gdLst>
              <a:gd name="T0" fmla="*/ 4 w 9"/>
              <a:gd name="T1" fmla="*/ 0 h 16"/>
              <a:gd name="T2" fmla="*/ 0 w 9"/>
              <a:gd name="T3" fmla="*/ 8 h 16"/>
              <a:gd name="T4" fmla="*/ 4 w 9"/>
              <a:gd name="T5" fmla="*/ 16 h 16"/>
              <a:gd name="T6" fmla="*/ 9 w 9"/>
              <a:gd name="T7" fmla="*/ 8 h 16"/>
              <a:gd name="T8" fmla="*/ 4 w 9"/>
              <a:gd name="T9" fmla="*/ 0 h 16"/>
            </a:gdLst>
            <a:ahLst/>
            <a:cxnLst>
              <a:cxn ang="0">
                <a:pos x="T0" y="T1"/>
              </a:cxn>
              <a:cxn ang="0">
                <a:pos x="T2" y="T3"/>
              </a:cxn>
              <a:cxn ang="0">
                <a:pos x="T4" y="T5"/>
              </a:cxn>
              <a:cxn ang="0">
                <a:pos x="T6" y="T7"/>
              </a:cxn>
              <a:cxn ang="0">
                <a:pos x="T8" y="T9"/>
              </a:cxn>
            </a:cxnLst>
            <a:rect l="0" t="0" r="r" b="b"/>
            <a:pathLst>
              <a:path w="9" h="16">
                <a:moveTo>
                  <a:pt x="4" y="0"/>
                </a:moveTo>
                <a:cubicBezTo>
                  <a:pt x="1" y="0"/>
                  <a:pt x="0" y="4"/>
                  <a:pt x="0" y="8"/>
                </a:cubicBezTo>
                <a:cubicBezTo>
                  <a:pt x="0" y="13"/>
                  <a:pt x="2" y="16"/>
                  <a:pt x="4" y="16"/>
                </a:cubicBezTo>
                <a:cubicBezTo>
                  <a:pt x="7" y="16"/>
                  <a:pt x="9" y="13"/>
                  <a:pt x="9" y="8"/>
                </a:cubicBezTo>
                <a:cubicBezTo>
                  <a:pt x="9" y="4"/>
                  <a:pt x="8" y="0"/>
                  <a:pt x="4" y="0"/>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ï$ļïḓê"/>
          <p:cNvSpPr/>
          <p:nvPr>
            <p:custDataLst>
              <p:tags r:id="rId11"/>
            </p:custDataLst>
          </p:nvPr>
        </p:nvSpPr>
        <p:spPr bwMode="auto">
          <a:xfrm>
            <a:off x="5977890" y="2138680"/>
            <a:ext cx="1268730" cy="1125855"/>
          </a:xfrm>
          <a:custGeom>
            <a:avLst/>
            <a:gdLst>
              <a:gd name="T0" fmla="*/ 19 w 91"/>
              <a:gd name="T1" fmla="*/ 0 h 81"/>
              <a:gd name="T2" fmla="*/ 0 w 91"/>
              <a:gd name="T3" fmla="*/ 36 h 81"/>
              <a:gd name="T4" fmla="*/ 46 w 91"/>
              <a:gd name="T5" fmla="*/ 81 h 81"/>
              <a:gd name="T6" fmla="*/ 91 w 91"/>
              <a:gd name="T7" fmla="*/ 45 h 81"/>
              <a:gd name="T8" fmla="*/ 19 w 91"/>
              <a:gd name="T9" fmla="*/ 0 h 81"/>
              <a:gd name="T10" fmla="*/ 13 w 91"/>
              <a:gd name="T11" fmla="*/ 34 h 81"/>
              <a:gd name="T12" fmla="*/ 25 w 91"/>
              <a:gd name="T13" fmla="*/ 21 h 81"/>
              <a:gd name="T14" fmla="*/ 37 w 91"/>
              <a:gd name="T15" fmla="*/ 34 h 81"/>
              <a:gd name="T16" fmla="*/ 25 w 91"/>
              <a:gd name="T17" fmla="*/ 48 h 81"/>
              <a:gd name="T18" fmla="*/ 13 w 91"/>
              <a:gd name="T19" fmla="*/ 34 h 81"/>
              <a:gd name="T20" fmla="*/ 25 w 91"/>
              <a:gd name="T21" fmla="*/ 66 h 81"/>
              <a:gd name="T22" fmla="*/ 50 w 91"/>
              <a:gd name="T23" fmla="*/ 21 h 81"/>
              <a:gd name="T24" fmla="*/ 56 w 91"/>
              <a:gd name="T25" fmla="*/ 21 h 81"/>
              <a:gd name="T26" fmla="*/ 31 w 91"/>
              <a:gd name="T27" fmla="*/ 66 h 81"/>
              <a:gd name="T28" fmla="*/ 25 w 91"/>
              <a:gd name="T29" fmla="*/ 66 h 81"/>
              <a:gd name="T30" fmla="*/ 56 w 91"/>
              <a:gd name="T31" fmla="*/ 66 h 81"/>
              <a:gd name="T32" fmla="*/ 44 w 91"/>
              <a:gd name="T33" fmla="*/ 53 h 81"/>
              <a:gd name="T34" fmla="*/ 57 w 91"/>
              <a:gd name="T35" fmla="*/ 39 h 81"/>
              <a:gd name="T36" fmla="*/ 68 w 91"/>
              <a:gd name="T37" fmla="*/ 52 h 81"/>
              <a:gd name="T38" fmla="*/ 56 w 91"/>
              <a:gd name="T39"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1" h="81">
                <a:moveTo>
                  <a:pt x="19" y="0"/>
                </a:moveTo>
                <a:cubicBezTo>
                  <a:pt x="7" y="8"/>
                  <a:pt x="0" y="21"/>
                  <a:pt x="0" y="36"/>
                </a:cubicBezTo>
                <a:cubicBezTo>
                  <a:pt x="0" y="61"/>
                  <a:pt x="20" y="81"/>
                  <a:pt x="46" y="81"/>
                </a:cubicBezTo>
                <a:cubicBezTo>
                  <a:pt x="68" y="81"/>
                  <a:pt x="87" y="66"/>
                  <a:pt x="91" y="45"/>
                </a:cubicBezTo>
                <a:cubicBezTo>
                  <a:pt x="75" y="20"/>
                  <a:pt x="49" y="3"/>
                  <a:pt x="19" y="0"/>
                </a:cubicBezTo>
                <a:close/>
                <a:moveTo>
                  <a:pt x="13" y="34"/>
                </a:moveTo>
                <a:cubicBezTo>
                  <a:pt x="13" y="27"/>
                  <a:pt x="18" y="21"/>
                  <a:pt x="25" y="21"/>
                </a:cubicBezTo>
                <a:cubicBezTo>
                  <a:pt x="33" y="21"/>
                  <a:pt x="37" y="26"/>
                  <a:pt x="37" y="34"/>
                </a:cubicBezTo>
                <a:cubicBezTo>
                  <a:pt x="37" y="43"/>
                  <a:pt x="31" y="48"/>
                  <a:pt x="25" y="48"/>
                </a:cubicBezTo>
                <a:cubicBezTo>
                  <a:pt x="18" y="48"/>
                  <a:pt x="13" y="43"/>
                  <a:pt x="13" y="34"/>
                </a:cubicBezTo>
                <a:close/>
                <a:moveTo>
                  <a:pt x="25" y="66"/>
                </a:moveTo>
                <a:cubicBezTo>
                  <a:pt x="50" y="21"/>
                  <a:pt x="50" y="21"/>
                  <a:pt x="50" y="21"/>
                </a:cubicBezTo>
                <a:cubicBezTo>
                  <a:pt x="56" y="21"/>
                  <a:pt x="56" y="21"/>
                  <a:pt x="56" y="21"/>
                </a:cubicBezTo>
                <a:cubicBezTo>
                  <a:pt x="31" y="66"/>
                  <a:pt x="31" y="66"/>
                  <a:pt x="31" y="66"/>
                </a:cubicBezTo>
                <a:lnTo>
                  <a:pt x="25" y="66"/>
                </a:lnTo>
                <a:close/>
                <a:moveTo>
                  <a:pt x="56" y="66"/>
                </a:moveTo>
                <a:cubicBezTo>
                  <a:pt x="50" y="66"/>
                  <a:pt x="44" y="61"/>
                  <a:pt x="44" y="53"/>
                </a:cubicBezTo>
                <a:cubicBezTo>
                  <a:pt x="44" y="45"/>
                  <a:pt x="49" y="39"/>
                  <a:pt x="57" y="39"/>
                </a:cubicBezTo>
                <a:cubicBezTo>
                  <a:pt x="64" y="39"/>
                  <a:pt x="68" y="44"/>
                  <a:pt x="68" y="52"/>
                </a:cubicBezTo>
                <a:cubicBezTo>
                  <a:pt x="68" y="61"/>
                  <a:pt x="63" y="66"/>
                  <a:pt x="56" y="66"/>
                </a:cubicBezTo>
                <a:close/>
              </a:path>
            </a:pathLst>
          </a:custGeom>
          <a:solidFill>
            <a:schemeClr val="dk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îşḻîḋe"/>
          <p:cNvSpPr/>
          <p:nvPr>
            <p:custDataLst>
              <p:tags r:id="rId12"/>
            </p:custDataLst>
          </p:nvPr>
        </p:nvSpPr>
        <p:spPr>
          <a:xfrm>
            <a:off x="755015" y="2223135"/>
            <a:ext cx="3807460" cy="379095"/>
          </a:xfrm>
          <a:prstGeom prst="rect">
            <a:avLst/>
          </a:prstGeom>
        </p:spPr>
        <p:txBody>
          <a:bodyPr wrap="none" lIns="90000" tIns="46800" rIns="90000" bIns="46800">
            <a:noAutofit/>
          </a:bodyPr>
          <a:lstStyle/>
          <a:p>
            <a:pPr lvl="0" algn="l" defTabSz="913765">
              <a:defRPr/>
            </a:pPr>
            <a:r>
              <a:rPr lang="en-US" altLang="zh-CN" sz="3600" b="1" dirty="0">
                <a:solidFill>
                  <a:schemeClr val="dk1"/>
                </a:solidFill>
                <a:latin typeface="微软雅黑" panose="020B0503020204020204" charset="-122"/>
                <a:ea typeface="微软雅黑" panose="020B0503020204020204" charset="-122"/>
              </a:rPr>
              <a:t>（</a:t>
            </a:r>
            <a:r>
              <a:rPr lang="zh-CN" altLang="en-US" sz="3600" b="1" dirty="0">
                <a:solidFill>
                  <a:schemeClr val="dk1"/>
                </a:solidFill>
                <a:latin typeface="微软雅黑" panose="020B0503020204020204" charset="-122"/>
                <a:ea typeface="微软雅黑" panose="020B0503020204020204" charset="-122"/>
              </a:rPr>
              <a:t>二</a:t>
            </a:r>
            <a:r>
              <a:rPr lang="en-US" altLang="zh-CN" sz="3600" b="1" dirty="0">
                <a:solidFill>
                  <a:schemeClr val="dk1"/>
                </a:solidFill>
                <a:latin typeface="微软雅黑" panose="020B0503020204020204" charset="-122"/>
                <a:ea typeface="微软雅黑" panose="020B0503020204020204" charset="-122"/>
              </a:rPr>
              <a:t>）</a:t>
            </a:r>
            <a:r>
              <a:rPr lang="zh-CN" altLang="en-US" sz="3600" b="1" dirty="0">
                <a:solidFill>
                  <a:schemeClr val="dk1"/>
                </a:solidFill>
                <a:latin typeface="微软雅黑" panose="020B0503020204020204" charset="-122"/>
                <a:ea typeface="微软雅黑" panose="020B0503020204020204" charset="-122"/>
              </a:rPr>
              <a:t>增</a:t>
            </a:r>
            <a:r>
              <a:rPr lang="en-US" altLang="zh-CN" sz="3600" b="1" dirty="0">
                <a:solidFill>
                  <a:schemeClr val="dk1"/>
                </a:solidFill>
                <a:latin typeface="微软雅黑" panose="020B0503020204020204" charset="-122"/>
                <a:ea typeface="微软雅黑" panose="020B0503020204020204" charset="-122"/>
              </a:rPr>
              <a:t>量留抵税额</a:t>
            </a:r>
            <a:endParaRPr lang="en-US" altLang="zh-CN" sz="3600" b="1" dirty="0">
              <a:solidFill>
                <a:schemeClr val="dk1"/>
              </a:solidFill>
              <a:latin typeface="微软雅黑" panose="020B0503020204020204" charset="-122"/>
              <a:ea typeface="微软雅黑" panose="020B0503020204020204" charset="-122"/>
            </a:endParaRPr>
          </a:p>
        </p:txBody>
      </p:sp>
      <p:sp>
        <p:nvSpPr>
          <p:cNvPr id="10" name="îṥḷiḑe"/>
          <p:cNvSpPr txBox="1"/>
          <p:nvPr>
            <p:custDataLst>
              <p:tags r:id="rId13"/>
            </p:custDataLst>
          </p:nvPr>
        </p:nvSpPr>
        <p:spPr>
          <a:xfrm>
            <a:off x="7712710" y="2454910"/>
            <a:ext cx="3807460" cy="836930"/>
          </a:xfrm>
          <a:prstGeom prst="rect">
            <a:avLst/>
          </a:prstGeom>
          <a:noFill/>
        </p:spPr>
        <p:txBody>
          <a:bodyPr wrap="square" lIns="90000" tIns="46800" rIns="90000" bIns="46800" anchor="t" anchorCtr="0">
            <a:noAutofit/>
          </a:bodyPr>
          <a:lstStyle/>
          <a:p>
            <a:pPr marL="171450" indent="-171450" algn="l">
              <a:lnSpc>
                <a:spcPct val="150000"/>
              </a:lnSpc>
              <a:buFont typeface="Arial" panose="020B0604020202020204" pitchFamily="34" charset="0"/>
              <a:buChar char="•"/>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当期期末留抵税额</a:t>
            </a:r>
            <a:r>
              <a:rPr lang="zh-CN" altLang="en-US" dirty="0">
                <a:solidFill>
                  <a:schemeClr val="dk1"/>
                </a:solidFill>
                <a:latin typeface="微软雅黑" panose="020B0503020204020204" charset="-122"/>
                <a:ea typeface="微软雅黑" panose="020B0503020204020204" charset="-122"/>
                <a:cs typeface="微软雅黑" panose="020B0503020204020204" charset="-122"/>
              </a:rPr>
              <a:t>减</a:t>
            </a:r>
            <a:r>
              <a:rPr lang="en-US" altLang="zh-CN" dirty="0">
                <a:solidFill>
                  <a:schemeClr val="dk1"/>
                </a:solidFill>
                <a:latin typeface="微软雅黑" panose="020B0503020204020204" charset="-122"/>
                <a:ea typeface="微软雅黑" panose="020B0503020204020204" charset="-122"/>
                <a:cs typeface="微软雅黑" panose="020B0503020204020204" charset="-122"/>
              </a:rPr>
              <a:t>2019年3月31日</a:t>
            </a:r>
            <a:r>
              <a:rPr lang="zh-CN" altLang="en-US" dirty="0">
                <a:solidFill>
                  <a:schemeClr val="dk1"/>
                </a:solidFill>
                <a:latin typeface="微软雅黑" panose="020B0503020204020204" charset="-122"/>
                <a:ea typeface="微软雅黑" panose="020B0503020204020204" charset="-122"/>
                <a:cs typeface="微软雅黑" panose="020B0503020204020204" charset="-122"/>
              </a:rPr>
              <a:t>期末</a:t>
            </a:r>
            <a:r>
              <a:rPr lang="en-US" altLang="zh-CN" dirty="0">
                <a:solidFill>
                  <a:schemeClr val="dk1"/>
                </a:solidFill>
                <a:latin typeface="微软雅黑" panose="020B0503020204020204" charset="-122"/>
                <a:ea typeface="微软雅黑" panose="020B0503020204020204" charset="-122"/>
                <a:cs typeface="微软雅黑" panose="020B0503020204020204" charset="-122"/>
              </a:rPr>
              <a:t>留抵税额</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1" name="íşľïdè"/>
          <p:cNvSpPr/>
          <p:nvPr>
            <p:custDataLst>
              <p:tags r:id="rId14"/>
            </p:custDataLst>
          </p:nvPr>
        </p:nvSpPr>
        <p:spPr>
          <a:xfrm>
            <a:off x="7712710" y="2075815"/>
            <a:ext cx="3807460" cy="379095"/>
          </a:xfrm>
          <a:prstGeom prst="rect">
            <a:avLst/>
          </a:prstGeom>
        </p:spPr>
        <p:txBody>
          <a:bodyPr wrap="none" lIns="90000" tIns="46800" rIns="90000" bIns="46800">
            <a:noAutofit/>
          </a:bodyPr>
          <a:lstStyle/>
          <a:p>
            <a:pPr lvl="0" algn="l" defTabSz="913765">
              <a:defRP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1.获得一次性存量留抵退税前</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2" name="ísḻíďé"/>
          <p:cNvSpPr txBox="1"/>
          <p:nvPr>
            <p:custDataLst>
              <p:tags r:id="rId15"/>
            </p:custDataLst>
          </p:nvPr>
        </p:nvSpPr>
        <p:spPr>
          <a:xfrm>
            <a:off x="7712710" y="4013200"/>
            <a:ext cx="3807460" cy="836930"/>
          </a:xfrm>
          <a:prstGeom prst="rect">
            <a:avLst/>
          </a:prstGeom>
          <a:noFill/>
        </p:spPr>
        <p:txBody>
          <a:bodyPr wrap="square" lIns="90000" tIns="46800" rIns="90000" bIns="46800" anchor="t" anchorCtr="0">
            <a:normAutofit/>
          </a:bodyPr>
          <a:lstStyle/>
          <a:p>
            <a:pPr marL="171450" indent="-171450" algn="ctr">
              <a:lnSpc>
                <a:spcPct val="150000"/>
              </a:lnSpc>
              <a:buFont typeface="Arial" panose="020B0604020202020204" pitchFamily="34" charset="0"/>
              <a:buChar char="•"/>
            </a:pPr>
            <a:r>
              <a:rPr lang="en-US" altLang="zh-CN" dirty="0">
                <a:solidFill>
                  <a:schemeClr val="dk1"/>
                </a:solidFill>
                <a:latin typeface="微软雅黑" panose="020B0503020204020204" charset="-122"/>
                <a:ea typeface="微软雅黑" panose="020B0503020204020204" charset="-122"/>
              </a:rPr>
              <a:t>当期期末留抵税额</a:t>
            </a:r>
            <a:endParaRPr lang="en-US" altLang="zh-CN" dirty="0">
              <a:solidFill>
                <a:schemeClr val="dk1"/>
              </a:solidFill>
              <a:latin typeface="微软雅黑" panose="020B0503020204020204" charset="-122"/>
              <a:ea typeface="微软雅黑" panose="020B0503020204020204" charset="-122"/>
            </a:endParaRPr>
          </a:p>
        </p:txBody>
      </p:sp>
      <p:sp>
        <p:nvSpPr>
          <p:cNvPr id="13" name="îṧḷîḋe"/>
          <p:cNvSpPr/>
          <p:nvPr>
            <p:custDataLst>
              <p:tags r:id="rId16"/>
            </p:custDataLst>
          </p:nvPr>
        </p:nvSpPr>
        <p:spPr>
          <a:xfrm>
            <a:off x="7712710" y="3634105"/>
            <a:ext cx="3807460" cy="379095"/>
          </a:xfrm>
          <a:prstGeom prst="rect">
            <a:avLst/>
          </a:prstGeom>
        </p:spPr>
        <p:txBody>
          <a:bodyPr wrap="none" lIns="90000" tIns="46800" rIns="90000" bIns="46800">
            <a:noAutofit/>
          </a:bodyPr>
          <a:lstStyle/>
          <a:p>
            <a:pPr lvl="0" algn="r" defTabSz="913765">
              <a:defRPr/>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2.获得一次性存量留抵退税后</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7465695" y="4737735"/>
            <a:ext cx="4387215" cy="1198880"/>
          </a:xfrm>
          <a:prstGeom prst="rect">
            <a:avLst/>
          </a:prstGeom>
          <a:noFill/>
        </p:spPr>
        <p:txBody>
          <a:bodyPr wrap="square" rtlCol="0">
            <a:spAutoFit/>
          </a:bodyPr>
          <a:p>
            <a:pPr algn="ctr" fontAlgn="auto">
              <a:lnSpc>
                <a:spcPct val="200000"/>
              </a:lnSpc>
            </a:pPr>
            <a:r>
              <a:rPr lang="zh-CN" altLang="en-US" b="1">
                <a:solidFill>
                  <a:srgbClr val="000000"/>
                </a:solidFill>
                <a:latin typeface="微软雅黑" panose="020B0503020204020204" charset="-122"/>
                <a:ea typeface="微软雅黑" panose="020B0503020204020204" charset="-122"/>
                <a:cs typeface="微软雅黑" panose="020B0503020204020204" charset="-122"/>
              </a:rPr>
              <a:t>增量留抵税额=申请退税当期期末留抵税额-存量留抵税额</a:t>
            </a:r>
            <a:endParaRPr lang="zh-CN" altLang="en-US"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17"/>
            </p:custDataLst>
          </p:nvPr>
        </p:nvSpPr>
        <p:spPr>
          <a:xfrm>
            <a:off x="374650" y="4464685"/>
            <a:ext cx="5259070" cy="1337945"/>
          </a:xfrm>
          <a:prstGeom prst="rect">
            <a:avLst/>
          </a:prstGeom>
          <a:noFill/>
        </p:spPr>
        <p:txBody>
          <a:bodyPr wrap="square" rtlCol="0">
            <a:spAutoFit/>
          </a:bodyPr>
          <a:p>
            <a:pPr fontAlgn="auto">
              <a:lnSpc>
                <a:spcPct val="150000"/>
              </a:lnSpc>
            </a:pPr>
            <a:r>
              <a:rPr lang="en-US" altLang="zh-CN">
                <a:solidFill>
                  <a:schemeClr val="dk1"/>
                </a:solidFill>
                <a:latin typeface="微软雅黑" panose="020B0503020204020204" charset="-122"/>
                <a:ea typeface="微软雅黑" panose="020B0503020204020204" charset="-122"/>
                <a:cs typeface="微软雅黑" panose="020B0503020204020204" charset="-122"/>
              </a:rPr>
              <a:t>3.</a:t>
            </a:r>
            <a:r>
              <a:rPr lang="zh-CN" altLang="en-US">
                <a:solidFill>
                  <a:schemeClr val="dk1"/>
                </a:solidFill>
                <a:latin typeface="微软雅黑" panose="020B0503020204020204" charset="-122"/>
                <a:ea typeface="微软雅黑" panose="020B0503020204020204" charset="-122"/>
                <a:cs typeface="微软雅黑" panose="020B0503020204020204" charset="-122"/>
              </a:rPr>
              <a:t>2019年4月1日以后新设立的纳税人，2019年3月的期末留抵税额为零，其增量留抵税额</a:t>
            </a:r>
            <a:r>
              <a:rPr lang="en-US" altLang="zh-CN">
                <a:solidFill>
                  <a:schemeClr val="dk1"/>
                </a:solidFill>
                <a:latin typeface="微软雅黑" panose="020B0503020204020204" charset="-122"/>
                <a:ea typeface="微软雅黑" panose="020B0503020204020204" charset="-122"/>
                <a:cs typeface="微软雅黑" panose="020B0503020204020204" charset="-122"/>
              </a:rPr>
              <a:t>=</a:t>
            </a:r>
            <a:r>
              <a:rPr lang="zh-CN" altLang="en-US">
                <a:solidFill>
                  <a:schemeClr val="dk1"/>
                </a:solidFill>
                <a:latin typeface="微软雅黑" panose="020B0503020204020204" charset="-122"/>
                <a:ea typeface="微软雅黑" panose="020B0503020204020204" charset="-122"/>
                <a:cs typeface="微软雅黑" panose="020B0503020204020204" charset="-122"/>
              </a:rPr>
              <a:t>当期期末留抵税额</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18"/>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9"/>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2"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išḷîḋè"/>
          <p:cNvSpPr/>
          <p:nvPr>
            <p:custDataLst>
              <p:tags r:id="rId3"/>
            </p:custDataLst>
          </p:nvPr>
        </p:nvSpPr>
        <p:spPr bwMode="auto">
          <a:xfrm>
            <a:off x="0" y="642938"/>
            <a:ext cx="4111625" cy="5822951"/>
          </a:xfrm>
          <a:custGeom>
            <a:avLst/>
            <a:gdLst>
              <a:gd name="connsiteX0" fmla="*/ 1340314 w 4111625"/>
              <a:gd name="connsiteY0" fmla="*/ 249119 h 5822951"/>
              <a:gd name="connsiteX1" fmla="*/ 1360734 w 4111625"/>
              <a:gd name="connsiteY1" fmla="*/ 250397 h 5822951"/>
              <a:gd name="connsiteX2" fmla="*/ 1350927 w 4111625"/>
              <a:gd name="connsiteY2" fmla="*/ 249783 h 5822951"/>
              <a:gd name="connsiteX3" fmla="*/ 1302697 w 4111625"/>
              <a:gd name="connsiteY3" fmla="*/ 246765 h 5822951"/>
              <a:gd name="connsiteX4" fmla="*/ 1327635 w 4111625"/>
              <a:gd name="connsiteY4" fmla="*/ 248326 h 5822951"/>
              <a:gd name="connsiteX5" fmla="*/ 1340314 w 4111625"/>
              <a:gd name="connsiteY5" fmla="*/ 249119 h 5822951"/>
              <a:gd name="connsiteX6" fmla="*/ 1315376 w 4111625"/>
              <a:gd name="connsiteY6" fmla="*/ 247559 h 5822951"/>
              <a:gd name="connsiteX7" fmla="*/ 1282278 w 4111625"/>
              <a:gd name="connsiteY7" fmla="*/ 245487 h 5822951"/>
              <a:gd name="connsiteX8" fmla="*/ 1292085 w 4111625"/>
              <a:gd name="connsiteY8" fmla="*/ 246101 h 5822951"/>
              <a:gd name="connsiteX9" fmla="*/ 1302697 w 4111625"/>
              <a:gd name="connsiteY9" fmla="*/ 246765 h 5822951"/>
              <a:gd name="connsiteX10" fmla="*/ 3616367 w 4111625"/>
              <a:gd name="connsiteY10" fmla="*/ 0 h 5822951"/>
              <a:gd name="connsiteX11" fmla="*/ 3616367 w 4111625"/>
              <a:gd name="connsiteY11" fmla="*/ 19639 h 5822951"/>
              <a:gd name="connsiteX12" fmla="*/ 3645788 w 4111625"/>
              <a:gd name="connsiteY12" fmla="*/ 4939198 h 5822951"/>
              <a:gd name="connsiteX13" fmla="*/ 3645788 w 4111625"/>
              <a:gd name="connsiteY13" fmla="*/ 4968657 h 5822951"/>
              <a:gd name="connsiteX14" fmla="*/ 3621270 w 4111625"/>
              <a:gd name="connsiteY14" fmla="*/ 4978476 h 5822951"/>
              <a:gd name="connsiteX15" fmla="*/ 3400611 w 4111625"/>
              <a:gd name="connsiteY15" fmla="*/ 5066851 h 5822951"/>
              <a:gd name="connsiteX16" fmla="*/ 3179951 w 4111625"/>
              <a:gd name="connsiteY16" fmla="*/ 5140497 h 5822951"/>
              <a:gd name="connsiteX17" fmla="*/ 3067169 w 4111625"/>
              <a:gd name="connsiteY17" fmla="*/ 5169956 h 5822951"/>
              <a:gd name="connsiteX18" fmla="*/ 2954388 w 4111625"/>
              <a:gd name="connsiteY18" fmla="*/ 5199414 h 5822951"/>
              <a:gd name="connsiteX19" fmla="*/ 2841606 w 4111625"/>
              <a:gd name="connsiteY19" fmla="*/ 5223963 h 5822951"/>
              <a:gd name="connsiteX20" fmla="*/ 2782764 w 4111625"/>
              <a:gd name="connsiteY20" fmla="*/ 5233783 h 5822951"/>
              <a:gd name="connsiteX21" fmla="*/ 2723921 w 4111625"/>
              <a:gd name="connsiteY21" fmla="*/ 5238692 h 5822951"/>
              <a:gd name="connsiteX22" fmla="*/ 2488551 w 4111625"/>
              <a:gd name="connsiteY22" fmla="*/ 5258331 h 5822951"/>
              <a:gd name="connsiteX23" fmla="*/ 2473840 w 4111625"/>
              <a:gd name="connsiteY23" fmla="*/ 5258331 h 5822951"/>
              <a:gd name="connsiteX24" fmla="*/ 2459129 w 4111625"/>
              <a:gd name="connsiteY24" fmla="*/ 5258331 h 5822951"/>
              <a:gd name="connsiteX25" fmla="*/ 2429708 w 4111625"/>
              <a:gd name="connsiteY25" fmla="*/ 5258331 h 5822951"/>
              <a:gd name="connsiteX26" fmla="*/ 2370865 w 4111625"/>
              <a:gd name="connsiteY26" fmla="*/ 5253421 h 5822951"/>
              <a:gd name="connsiteX27" fmla="*/ 2258084 w 4111625"/>
              <a:gd name="connsiteY27" fmla="*/ 5248512 h 5822951"/>
              <a:gd name="connsiteX28" fmla="*/ 2022714 w 4111625"/>
              <a:gd name="connsiteY28" fmla="*/ 5228873 h 5822951"/>
              <a:gd name="connsiteX29" fmla="*/ 1797150 w 4111625"/>
              <a:gd name="connsiteY29" fmla="*/ 5209234 h 5822951"/>
              <a:gd name="connsiteX30" fmla="*/ 1679465 w 4111625"/>
              <a:gd name="connsiteY30" fmla="*/ 5194505 h 5822951"/>
              <a:gd name="connsiteX31" fmla="*/ 1566684 w 4111625"/>
              <a:gd name="connsiteY31" fmla="*/ 5189595 h 5822951"/>
              <a:gd name="connsiteX32" fmla="*/ 1453902 w 4111625"/>
              <a:gd name="connsiteY32" fmla="*/ 5179775 h 5822951"/>
              <a:gd name="connsiteX33" fmla="*/ 1399963 w 4111625"/>
              <a:gd name="connsiteY33" fmla="*/ 5179775 h 5822951"/>
              <a:gd name="connsiteX34" fmla="*/ 1341120 w 4111625"/>
              <a:gd name="connsiteY34" fmla="*/ 5179775 h 5822951"/>
              <a:gd name="connsiteX35" fmla="*/ 1115557 w 4111625"/>
              <a:gd name="connsiteY35" fmla="*/ 5189595 h 5822951"/>
              <a:gd name="connsiteX36" fmla="*/ 1061618 w 4111625"/>
              <a:gd name="connsiteY36" fmla="*/ 5194505 h 5822951"/>
              <a:gd name="connsiteX37" fmla="*/ 1007679 w 4111625"/>
              <a:gd name="connsiteY37" fmla="*/ 5204324 h 5822951"/>
              <a:gd name="connsiteX38" fmla="*/ 953740 w 4111625"/>
              <a:gd name="connsiteY38" fmla="*/ 5214144 h 5822951"/>
              <a:gd name="connsiteX39" fmla="*/ 939029 w 4111625"/>
              <a:gd name="connsiteY39" fmla="*/ 5219053 h 5822951"/>
              <a:gd name="connsiteX40" fmla="*/ 934126 w 4111625"/>
              <a:gd name="connsiteY40" fmla="*/ 5219053 h 5822951"/>
              <a:gd name="connsiteX41" fmla="*/ 929222 w 4111625"/>
              <a:gd name="connsiteY41" fmla="*/ 5219053 h 5822951"/>
              <a:gd name="connsiteX42" fmla="*/ 899800 w 4111625"/>
              <a:gd name="connsiteY42" fmla="*/ 5228873 h 5822951"/>
              <a:gd name="connsiteX43" fmla="*/ 845862 w 4111625"/>
              <a:gd name="connsiteY43" fmla="*/ 5243602 h 5822951"/>
              <a:gd name="connsiteX44" fmla="*/ 791922 w 4111625"/>
              <a:gd name="connsiteY44" fmla="*/ 5258331 h 5822951"/>
              <a:gd name="connsiteX45" fmla="*/ 684044 w 4111625"/>
              <a:gd name="connsiteY45" fmla="*/ 5292699 h 5822951"/>
              <a:gd name="connsiteX46" fmla="*/ 512421 w 4111625"/>
              <a:gd name="connsiteY46" fmla="*/ 5361436 h 5822951"/>
              <a:gd name="connsiteX47" fmla="*/ 639912 w 4111625"/>
              <a:gd name="connsiteY47" fmla="*/ 5336887 h 5822951"/>
              <a:gd name="connsiteX48" fmla="*/ 708563 w 4111625"/>
              <a:gd name="connsiteY48" fmla="*/ 5327068 h 5822951"/>
              <a:gd name="connsiteX49" fmla="*/ 777212 w 4111625"/>
              <a:gd name="connsiteY49" fmla="*/ 5322158 h 5822951"/>
              <a:gd name="connsiteX50" fmla="*/ 806633 w 4111625"/>
              <a:gd name="connsiteY50" fmla="*/ 5322158 h 5822951"/>
              <a:gd name="connsiteX51" fmla="*/ 840958 w 4111625"/>
              <a:gd name="connsiteY51" fmla="*/ 5317248 h 5822951"/>
              <a:gd name="connsiteX52" fmla="*/ 909608 w 4111625"/>
              <a:gd name="connsiteY52" fmla="*/ 5317248 h 5822951"/>
              <a:gd name="connsiteX53" fmla="*/ 978258 w 4111625"/>
              <a:gd name="connsiteY53" fmla="*/ 5317248 h 5822951"/>
              <a:gd name="connsiteX54" fmla="*/ 1046907 w 4111625"/>
              <a:gd name="connsiteY54" fmla="*/ 5317248 h 5822951"/>
              <a:gd name="connsiteX55" fmla="*/ 1081232 w 4111625"/>
              <a:gd name="connsiteY55" fmla="*/ 5317248 h 5822951"/>
              <a:gd name="connsiteX56" fmla="*/ 1110653 w 4111625"/>
              <a:gd name="connsiteY56" fmla="*/ 5322158 h 5822951"/>
              <a:gd name="connsiteX57" fmla="*/ 1174400 w 4111625"/>
              <a:gd name="connsiteY57" fmla="*/ 5327068 h 5822951"/>
              <a:gd name="connsiteX58" fmla="*/ 1194014 w 4111625"/>
              <a:gd name="connsiteY58" fmla="*/ 5327068 h 5822951"/>
              <a:gd name="connsiteX59" fmla="*/ 1208724 w 4111625"/>
              <a:gd name="connsiteY59" fmla="*/ 5331977 h 5822951"/>
              <a:gd name="connsiteX60" fmla="*/ 1243049 w 4111625"/>
              <a:gd name="connsiteY60" fmla="*/ 5336887 h 5822951"/>
              <a:gd name="connsiteX61" fmla="*/ 1306795 w 4111625"/>
              <a:gd name="connsiteY61" fmla="*/ 5341797 h 5822951"/>
              <a:gd name="connsiteX62" fmla="*/ 1561780 w 4111625"/>
              <a:gd name="connsiteY62" fmla="*/ 5385984 h 5822951"/>
              <a:gd name="connsiteX63" fmla="*/ 1684369 w 4111625"/>
              <a:gd name="connsiteY63" fmla="*/ 5415443 h 5822951"/>
              <a:gd name="connsiteX64" fmla="*/ 1806957 w 4111625"/>
              <a:gd name="connsiteY64" fmla="*/ 5439992 h 5822951"/>
              <a:gd name="connsiteX65" fmla="*/ 2052135 w 4111625"/>
              <a:gd name="connsiteY65" fmla="*/ 5489089 h 5822951"/>
              <a:gd name="connsiteX66" fmla="*/ 2292409 w 4111625"/>
              <a:gd name="connsiteY66" fmla="*/ 5533277 h 5822951"/>
              <a:gd name="connsiteX67" fmla="*/ 2537586 w 4111625"/>
              <a:gd name="connsiteY67" fmla="*/ 5572555 h 5822951"/>
              <a:gd name="connsiteX68" fmla="*/ 2660175 w 4111625"/>
              <a:gd name="connsiteY68" fmla="*/ 5582374 h 5822951"/>
              <a:gd name="connsiteX69" fmla="*/ 2719017 w 4111625"/>
              <a:gd name="connsiteY69" fmla="*/ 5592193 h 5822951"/>
              <a:gd name="connsiteX70" fmla="*/ 2782764 w 4111625"/>
              <a:gd name="connsiteY70" fmla="*/ 5597103 h 5822951"/>
              <a:gd name="connsiteX71" fmla="*/ 2905352 w 4111625"/>
              <a:gd name="connsiteY71" fmla="*/ 5602013 h 5822951"/>
              <a:gd name="connsiteX72" fmla="*/ 3023037 w 4111625"/>
              <a:gd name="connsiteY72" fmla="*/ 5606923 h 5822951"/>
              <a:gd name="connsiteX73" fmla="*/ 3268215 w 4111625"/>
              <a:gd name="connsiteY73" fmla="*/ 5606923 h 5822951"/>
              <a:gd name="connsiteX74" fmla="*/ 3390804 w 4111625"/>
              <a:gd name="connsiteY74" fmla="*/ 5597103 h 5822951"/>
              <a:gd name="connsiteX75" fmla="*/ 3513392 w 4111625"/>
              <a:gd name="connsiteY75" fmla="*/ 5592193 h 5822951"/>
              <a:gd name="connsiteX76" fmla="*/ 3758570 w 4111625"/>
              <a:gd name="connsiteY76" fmla="*/ 5562735 h 5822951"/>
              <a:gd name="connsiteX77" fmla="*/ 3935098 w 4111625"/>
              <a:gd name="connsiteY77" fmla="*/ 5533277 h 5822951"/>
              <a:gd name="connsiteX78" fmla="*/ 4018458 w 4111625"/>
              <a:gd name="connsiteY78" fmla="*/ 780649 h 5822951"/>
              <a:gd name="connsiteX79" fmla="*/ 4106722 w 4111625"/>
              <a:gd name="connsiteY79" fmla="*/ 5606923 h 5822951"/>
              <a:gd name="connsiteX80" fmla="*/ 4111625 w 4111625"/>
              <a:gd name="connsiteY80" fmla="*/ 5680569 h 5822951"/>
              <a:gd name="connsiteX81" fmla="*/ 4038072 w 4111625"/>
              <a:gd name="connsiteY81" fmla="*/ 5695298 h 5822951"/>
              <a:gd name="connsiteX82" fmla="*/ 3787991 w 4111625"/>
              <a:gd name="connsiteY82" fmla="*/ 5744395 h 5822951"/>
              <a:gd name="connsiteX83" fmla="*/ 3537910 w 4111625"/>
              <a:gd name="connsiteY83" fmla="*/ 5783673 h 5822951"/>
              <a:gd name="connsiteX84" fmla="*/ 3410418 w 4111625"/>
              <a:gd name="connsiteY84" fmla="*/ 5798403 h 5822951"/>
              <a:gd name="connsiteX85" fmla="*/ 3282926 w 4111625"/>
              <a:gd name="connsiteY85" fmla="*/ 5808222 h 5822951"/>
              <a:gd name="connsiteX86" fmla="*/ 3023037 w 4111625"/>
              <a:gd name="connsiteY86" fmla="*/ 5818042 h 5822951"/>
              <a:gd name="connsiteX87" fmla="*/ 2895545 w 4111625"/>
              <a:gd name="connsiteY87" fmla="*/ 5818042 h 5822951"/>
              <a:gd name="connsiteX88" fmla="*/ 2768053 w 4111625"/>
              <a:gd name="connsiteY88" fmla="*/ 5818042 h 5822951"/>
              <a:gd name="connsiteX89" fmla="*/ 2704307 w 4111625"/>
              <a:gd name="connsiteY89" fmla="*/ 5813132 h 5822951"/>
              <a:gd name="connsiteX90" fmla="*/ 2640561 w 4111625"/>
              <a:gd name="connsiteY90" fmla="*/ 5808222 h 5822951"/>
              <a:gd name="connsiteX91" fmla="*/ 2513068 w 4111625"/>
              <a:gd name="connsiteY91" fmla="*/ 5798403 h 5822951"/>
              <a:gd name="connsiteX92" fmla="*/ 2258084 w 4111625"/>
              <a:gd name="connsiteY92" fmla="*/ 5773854 h 5822951"/>
              <a:gd name="connsiteX93" fmla="*/ 2008002 w 4111625"/>
              <a:gd name="connsiteY93" fmla="*/ 5734576 h 5822951"/>
              <a:gd name="connsiteX94" fmla="*/ 1757922 w 4111625"/>
              <a:gd name="connsiteY94" fmla="*/ 5690388 h 5822951"/>
              <a:gd name="connsiteX95" fmla="*/ 1635333 w 4111625"/>
              <a:gd name="connsiteY95" fmla="*/ 5670749 h 5822951"/>
              <a:gd name="connsiteX96" fmla="*/ 1512744 w 4111625"/>
              <a:gd name="connsiteY96" fmla="*/ 5651110 h 5822951"/>
              <a:gd name="connsiteX97" fmla="*/ 1272471 w 4111625"/>
              <a:gd name="connsiteY97" fmla="*/ 5616742 h 5822951"/>
              <a:gd name="connsiteX98" fmla="*/ 1213628 w 4111625"/>
              <a:gd name="connsiteY98" fmla="*/ 5611832 h 5822951"/>
              <a:gd name="connsiteX99" fmla="*/ 1184207 w 4111625"/>
              <a:gd name="connsiteY99" fmla="*/ 5606923 h 5822951"/>
              <a:gd name="connsiteX100" fmla="*/ 1169496 w 4111625"/>
              <a:gd name="connsiteY100" fmla="*/ 5606923 h 5822951"/>
              <a:gd name="connsiteX101" fmla="*/ 1164593 w 4111625"/>
              <a:gd name="connsiteY101" fmla="*/ 5606923 h 5822951"/>
              <a:gd name="connsiteX102" fmla="*/ 1154785 w 4111625"/>
              <a:gd name="connsiteY102" fmla="*/ 5606923 h 5822951"/>
              <a:gd name="connsiteX103" fmla="*/ 1095943 w 4111625"/>
              <a:gd name="connsiteY103" fmla="*/ 5602013 h 5822951"/>
              <a:gd name="connsiteX104" fmla="*/ 1061618 w 4111625"/>
              <a:gd name="connsiteY104" fmla="*/ 5602013 h 5822951"/>
              <a:gd name="connsiteX105" fmla="*/ 1032197 w 4111625"/>
              <a:gd name="connsiteY105" fmla="*/ 5602013 h 5822951"/>
              <a:gd name="connsiteX106" fmla="*/ 978258 w 4111625"/>
              <a:gd name="connsiteY106" fmla="*/ 5602013 h 5822951"/>
              <a:gd name="connsiteX107" fmla="*/ 919415 w 4111625"/>
              <a:gd name="connsiteY107" fmla="*/ 5606923 h 5822951"/>
              <a:gd name="connsiteX108" fmla="*/ 860573 w 4111625"/>
              <a:gd name="connsiteY108" fmla="*/ 5611832 h 5822951"/>
              <a:gd name="connsiteX109" fmla="*/ 831151 w 4111625"/>
              <a:gd name="connsiteY109" fmla="*/ 5611832 h 5822951"/>
              <a:gd name="connsiteX110" fmla="*/ 801730 w 4111625"/>
              <a:gd name="connsiteY110" fmla="*/ 5616742 h 5822951"/>
              <a:gd name="connsiteX111" fmla="*/ 747790 w 4111625"/>
              <a:gd name="connsiteY111" fmla="*/ 5621652 h 5822951"/>
              <a:gd name="connsiteX112" fmla="*/ 688948 w 4111625"/>
              <a:gd name="connsiteY112" fmla="*/ 5631471 h 5822951"/>
              <a:gd name="connsiteX113" fmla="*/ 576167 w 4111625"/>
              <a:gd name="connsiteY113" fmla="*/ 5656020 h 5822951"/>
              <a:gd name="connsiteX114" fmla="*/ 355507 w 4111625"/>
              <a:gd name="connsiteY114" fmla="*/ 5724756 h 5822951"/>
              <a:gd name="connsiteX115" fmla="*/ 306471 w 4111625"/>
              <a:gd name="connsiteY115" fmla="*/ 5749305 h 5822951"/>
              <a:gd name="connsiteX116" fmla="*/ 257436 w 4111625"/>
              <a:gd name="connsiteY116" fmla="*/ 5773854 h 5822951"/>
              <a:gd name="connsiteX117" fmla="*/ 208401 w 4111625"/>
              <a:gd name="connsiteY117" fmla="*/ 5798403 h 5822951"/>
              <a:gd name="connsiteX118" fmla="*/ 183882 w 4111625"/>
              <a:gd name="connsiteY118" fmla="*/ 5813132 h 5822951"/>
              <a:gd name="connsiteX119" fmla="*/ 174076 w 4111625"/>
              <a:gd name="connsiteY119" fmla="*/ 5818042 h 5822951"/>
              <a:gd name="connsiteX120" fmla="*/ 169172 w 4111625"/>
              <a:gd name="connsiteY120" fmla="*/ 5822951 h 5822951"/>
              <a:gd name="connsiteX121" fmla="*/ 26433 w 4111625"/>
              <a:gd name="connsiteY121" fmla="*/ 5822951 h 5822951"/>
              <a:gd name="connsiteX122" fmla="*/ 0 w 4111625"/>
              <a:gd name="connsiteY122" fmla="*/ 5822951 h 5822951"/>
              <a:gd name="connsiteX123" fmla="*/ 0 w 4111625"/>
              <a:gd name="connsiteY123" fmla="*/ 710368 h 5822951"/>
              <a:gd name="connsiteX124" fmla="*/ 2451 w 4111625"/>
              <a:gd name="connsiteY124" fmla="*/ 520433 h 5822951"/>
              <a:gd name="connsiteX125" fmla="*/ 61294 w 4111625"/>
              <a:gd name="connsiteY125" fmla="*/ 5459631 h 5822951"/>
              <a:gd name="connsiteX126" fmla="*/ 110329 w 4111625"/>
              <a:gd name="connsiteY126" fmla="*/ 5425262 h 5822951"/>
              <a:gd name="connsiteX127" fmla="*/ 164269 w 4111625"/>
              <a:gd name="connsiteY127" fmla="*/ 5395804 h 5822951"/>
              <a:gd name="connsiteX128" fmla="*/ 213304 w 4111625"/>
              <a:gd name="connsiteY128" fmla="*/ 5366345 h 5822951"/>
              <a:gd name="connsiteX129" fmla="*/ 424157 w 4111625"/>
              <a:gd name="connsiteY129" fmla="*/ 5263241 h 5822951"/>
              <a:gd name="connsiteX130" fmla="*/ 644816 w 4111625"/>
              <a:gd name="connsiteY130" fmla="*/ 5179775 h 5822951"/>
              <a:gd name="connsiteX131" fmla="*/ 757598 w 4111625"/>
              <a:gd name="connsiteY131" fmla="*/ 5145407 h 5822951"/>
              <a:gd name="connsiteX132" fmla="*/ 816441 w 4111625"/>
              <a:gd name="connsiteY132" fmla="*/ 5125768 h 5822951"/>
              <a:gd name="connsiteX133" fmla="*/ 870379 w 4111625"/>
              <a:gd name="connsiteY133" fmla="*/ 5115949 h 5822951"/>
              <a:gd name="connsiteX134" fmla="*/ 899800 w 4111625"/>
              <a:gd name="connsiteY134" fmla="*/ 5106129 h 5822951"/>
              <a:gd name="connsiteX135" fmla="*/ 904704 w 4111625"/>
              <a:gd name="connsiteY135" fmla="*/ 5106129 h 5822951"/>
              <a:gd name="connsiteX136" fmla="*/ 909608 w 4111625"/>
              <a:gd name="connsiteY136" fmla="*/ 5106129 h 5822951"/>
              <a:gd name="connsiteX137" fmla="*/ 914511 w 4111625"/>
              <a:gd name="connsiteY137" fmla="*/ 5101220 h 5822951"/>
              <a:gd name="connsiteX138" fmla="*/ 929222 w 4111625"/>
              <a:gd name="connsiteY138" fmla="*/ 5101220 h 5822951"/>
              <a:gd name="connsiteX139" fmla="*/ 988065 w 4111625"/>
              <a:gd name="connsiteY139" fmla="*/ 5091400 h 5822951"/>
              <a:gd name="connsiteX140" fmla="*/ 1046907 w 4111625"/>
              <a:gd name="connsiteY140" fmla="*/ 5081581 h 5822951"/>
              <a:gd name="connsiteX141" fmla="*/ 1105750 w 4111625"/>
              <a:gd name="connsiteY141" fmla="*/ 5076671 h 5822951"/>
              <a:gd name="connsiteX142" fmla="*/ 1341120 w 4111625"/>
              <a:gd name="connsiteY142" fmla="*/ 5066851 h 5822951"/>
              <a:gd name="connsiteX143" fmla="*/ 1399963 w 4111625"/>
              <a:gd name="connsiteY143" fmla="*/ 5066851 h 5822951"/>
              <a:gd name="connsiteX144" fmla="*/ 1458805 w 4111625"/>
              <a:gd name="connsiteY144" fmla="*/ 5071761 h 5822951"/>
              <a:gd name="connsiteX145" fmla="*/ 1576491 w 4111625"/>
              <a:gd name="connsiteY145" fmla="*/ 5076671 h 5822951"/>
              <a:gd name="connsiteX146" fmla="*/ 1694176 w 4111625"/>
              <a:gd name="connsiteY146" fmla="*/ 5086490 h 5822951"/>
              <a:gd name="connsiteX147" fmla="*/ 1806957 w 4111625"/>
              <a:gd name="connsiteY147" fmla="*/ 5101220 h 5822951"/>
              <a:gd name="connsiteX148" fmla="*/ 2037424 w 4111625"/>
              <a:gd name="connsiteY148" fmla="*/ 5125768 h 5822951"/>
              <a:gd name="connsiteX149" fmla="*/ 2262987 w 4111625"/>
              <a:gd name="connsiteY149" fmla="*/ 5145407 h 5822951"/>
              <a:gd name="connsiteX150" fmla="*/ 2375769 w 4111625"/>
              <a:gd name="connsiteY150" fmla="*/ 5155227 h 5822951"/>
              <a:gd name="connsiteX151" fmla="*/ 2434612 w 4111625"/>
              <a:gd name="connsiteY151" fmla="*/ 5155227 h 5822951"/>
              <a:gd name="connsiteX152" fmla="*/ 2464033 w 4111625"/>
              <a:gd name="connsiteY152" fmla="*/ 5160136 h 5822951"/>
              <a:gd name="connsiteX153" fmla="*/ 2478744 w 4111625"/>
              <a:gd name="connsiteY153" fmla="*/ 5160136 h 5822951"/>
              <a:gd name="connsiteX154" fmla="*/ 2488551 w 4111625"/>
              <a:gd name="connsiteY154" fmla="*/ 5160136 h 5822951"/>
              <a:gd name="connsiteX155" fmla="*/ 2714114 w 4111625"/>
              <a:gd name="connsiteY155" fmla="*/ 5145407 h 5822951"/>
              <a:gd name="connsiteX156" fmla="*/ 2768053 w 4111625"/>
              <a:gd name="connsiteY156" fmla="*/ 5135588 h 5822951"/>
              <a:gd name="connsiteX157" fmla="*/ 2826896 w 4111625"/>
              <a:gd name="connsiteY157" fmla="*/ 5130678 h 5822951"/>
              <a:gd name="connsiteX158" fmla="*/ 2934774 w 4111625"/>
              <a:gd name="connsiteY158" fmla="*/ 5106129 h 5822951"/>
              <a:gd name="connsiteX159" fmla="*/ 3047555 w 4111625"/>
              <a:gd name="connsiteY159" fmla="*/ 5081581 h 5822951"/>
              <a:gd name="connsiteX160" fmla="*/ 3155433 w 4111625"/>
              <a:gd name="connsiteY160" fmla="*/ 5052122 h 5822951"/>
              <a:gd name="connsiteX161" fmla="*/ 3371189 w 4111625"/>
              <a:gd name="connsiteY161" fmla="*/ 4983386 h 5822951"/>
              <a:gd name="connsiteX162" fmla="*/ 3557524 w 4111625"/>
              <a:gd name="connsiteY162" fmla="*/ 4909740 h 5822951"/>
              <a:gd name="connsiteX163" fmla="*/ 3586946 w 4111625"/>
              <a:gd name="connsiteY163" fmla="*/ 39278 h 5822951"/>
              <a:gd name="connsiteX164" fmla="*/ 3454550 w 4111625"/>
              <a:gd name="connsiteY164" fmla="*/ 78556 h 5822951"/>
              <a:gd name="connsiteX165" fmla="*/ 3380997 w 4111625"/>
              <a:gd name="connsiteY165" fmla="*/ 98195 h 5822951"/>
              <a:gd name="connsiteX166" fmla="*/ 3302540 w 4111625"/>
              <a:gd name="connsiteY166" fmla="*/ 117834 h 5822951"/>
              <a:gd name="connsiteX167" fmla="*/ 3228987 w 4111625"/>
              <a:gd name="connsiteY167" fmla="*/ 132563 h 5822951"/>
              <a:gd name="connsiteX168" fmla="*/ 3189758 w 4111625"/>
              <a:gd name="connsiteY168" fmla="*/ 142383 h 5822951"/>
              <a:gd name="connsiteX169" fmla="*/ 3150530 w 4111625"/>
              <a:gd name="connsiteY169" fmla="*/ 147292 h 5822951"/>
              <a:gd name="connsiteX170" fmla="*/ 2998520 w 4111625"/>
              <a:gd name="connsiteY170" fmla="*/ 176751 h 5822951"/>
              <a:gd name="connsiteX171" fmla="*/ 2920063 w 4111625"/>
              <a:gd name="connsiteY171" fmla="*/ 191480 h 5822951"/>
              <a:gd name="connsiteX172" fmla="*/ 2841606 w 4111625"/>
              <a:gd name="connsiteY172" fmla="*/ 201300 h 5822951"/>
              <a:gd name="connsiteX173" fmla="*/ 2768053 w 4111625"/>
              <a:gd name="connsiteY173" fmla="*/ 211119 h 5822951"/>
              <a:gd name="connsiteX174" fmla="*/ 2689596 w 4111625"/>
              <a:gd name="connsiteY174" fmla="*/ 220939 h 5822951"/>
              <a:gd name="connsiteX175" fmla="*/ 2532683 w 4111625"/>
              <a:gd name="connsiteY175" fmla="*/ 235668 h 5822951"/>
              <a:gd name="connsiteX176" fmla="*/ 2375769 w 4111625"/>
              <a:gd name="connsiteY176" fmla="*/ 250397 h 5822951"/>
              <a:gd name="connsiteX177" fmla="*/ 2297312 w 4111625"/>
              <a:gd name="connsiteY177" fmla="*/ 255307 h 5822951"/>
              <a:gd name="connsiteX178" fmla="*/ 2218855 w 4111625"/>
              <a:gd name="connsiteY178" fmla="*/ 260216 h 5822951"/>
              <a:gd name="connsiteX179" fmla="*/ 2140399 w 4111625"/>
              <a:gd name="connsiteY179" fmla="*/ 260216 h 5822951"/>
              <a:gd name="connsiteX180" fmla="*/ 2066845 w 4111625"/>
              <a:gd name="connsiteY180" fmla="*/ 265126 h 5822951"/>
              <a:gd name="connsiteX181" fmla="*/ 1909932 w 4111625"/>
              <a:gd name="connsiteY181" fmla="*/ 265126 h 5822951"/>
              <a:gd name="connsiteX182" fmla="*/ 1753018 w 4111625"/>
              <a:gd name="connsiteY182" fmla="*/ 265126 h 5822951"/>
              <a:gd name="connsiteX183" fmla="*/ 1596105 w 4111625"/>
              <a:gd name="connsiteY183" fmla="*/ 260216 h 5822951"/>
              <a:gd name="connsiteX184" fmla="*/ 1439191 w 4111625"/>
              <a:gd name="connsiteY184" fmla="*/ 255307 h 5822951"/>
              <a:gd name="connsiteX185" fmla="*/ 1360734 w 4111625"/>
              <a:gd name="connsiteY185" fmla="*/ 250397 h 5822951"/>
              <a:gd name="connsiteX186" fmla="*/ 1439191 w 4111625"/>
              <a:gd name="connsiteY186" fmla="*/ 250397 h 5822951"/>
              <a:gd name="connsiteX187" fmla="*/ 1596105 w 4111625"/>
              <a:gd name="connsiteY187" fmla="*/ 255307 h 5822951"/>
              <a:gd name="connsiteX188" fmla="*/ 1753018 w 4111625"/>
              <a:gd name="connsiteY188" fmla="*/ 260216 h 5822951"/>
              <a:gd name="connsiteX189" fmla="*/ 1909932 w 4111625"/>
              <a:gd name="connsiteY189" fmla="*/ 255307 h 5822951"/>
              <a:gd name="connsiteX190" fmla="*/ 2061942 w 4111625"/>
              <a:gd name="connsiteY190" fmla="*/ 250397 h 5822951"/>
              <a:gd name="connsiteX191" fmla="*/ 2140399 w 4111625"/>
              <a:gd name="connsiteY191" fmla="*/ 250397 h 5822951"/>
              <a:gd name="connsiteX192" fmla="*/ 2218855 w 4111625"/>
              <a:gd name="connsiteY192" fmla="*/ 245487 h 5822951"/>
              <a:gd name="connsiteX193" fmla="*/ 2297312 w 4111625"/>
              <a:gd name="connsiteY193" fmla="*/ 240577 h 5822951"/>
              <a:gd name="connsiteX194" fmla="*/ 2375769 w 4111625"/>
              <a:gd name="connsiteY194" fmla="*/ 235668 h 5822951"/>
              <a:gd name="connsiteX195" fmla="*/ 2532683 w 4111625"/>
              <a:gd name="connsiteY195" fmla="*/ 220939 h 5822951"/>
              <a:gd name="connsiteX196" fmla="*/ 2684693 w 4111625"/>
              <a:gd name="connsiteY196" fmla="*/ 201300 h 5822951"/>
              <a:gd name="connsiteX197" fmla="*/ 2763149 w 4111625"/>
              <a:gd name="connsiteY197" fmla="*/ 191480 h 5822951"/>
              <a:gd name="connsiteX198" fmla="*/ 2841606 w 4111625"/>
              <a:gd name="connsiteY198" fmla="*/ 181661 h 5822951"/>
              <a:gd name="connsiteX199" fmla="*/ 2915159 w 4111625"/>
              <a:gd name="connsiteY199" fmla="*/ 171841 h 5822951"/>
              <a:gd name="connsiteX200" fmla="*/ 2993616 w 4111625"/>
              <a:gd name="connsiteY200" fmla="*/ 157112 h 5822951"/>
              <a:gd name="connsiteX201" fmla="*/ 3145626 w 4111625"/>
              <a:gd name="connsiteY201" fmla="*/ 127654 h 5822951"/>
              <a:gd name="connsiteX202" fmla="*/ 3184855 w 4111625"/>
              <a:gd name="connsiteY202" fmla="*/ 117834 h 5822951"/>
              <a:gd name="connsiteX203" fmla="*/ 3224083 w 4111625"/>
              <a:gd name="connsiteY203" fmla="*/ 108014 h 5822951"/>
              <a:gd name="connsiteX204" fmla="*/ 3297636 w 4111625"/>
              <a:gd name="connsiteY204" fmla="*/ 93285 h 5822951"/>
              <a:gd name="connsiteX205" fmla="*/ 3376093 w 4111625"/>
              <a:gd name="connsiteY205" fmla="*/ 73646 h 5822951"/>
              <a:gd name="connsiteX206" fmla="*/ 3449646 w 4111625"/>
              <a:gd name="connsiteY206" fmla="*/ 49098 h 5822951"/>
              <a:gd name="connsiteX207" fmla="*/ 3596753 w 4111625"/>
              <a:gd name="connsiteY207" fmla="*/ 4910 h 5822951"/>
              <a:gd name="connsiteX208" fmla="*/ 3616367 w 4111625"/>
              <a:gd name="connsiteY208" fmla="*/ 0 h 5822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111625" h="5822951">
                <a:moveTo>
                  <a:pt x="1340314" y="249119"/>
                </a:moveTo>
                <a:lnTo>
                  <a:pt x="1360734" y="250397"/>
                </a:lnTo>
                <a:cubicBezTo>
                  <a:pt x="1360734" y="250397"/>
                  <a:pt x="1360734" y="250397"/>
                  <a:pt x="1350927" y="249783"/>
                </a:cubicBezTo>
                <a:close/>
                <a:moveTo>
                  <a:pt x="1302697" y="246765"/>
                </a:moveTo>
                <a:lnTo>
                  <a:pt x="1327635" y="248326"/>
                </a:lnTo>
                <a:lnTo>
                  <a:pt x="1340314" y="249119"/>
                </a:lnTo>
                <a:lnTo>
                  <a:pt x="1315376" y="247559"/>
                </a:lnTo>
                <a:close/>
                <a:moveTo>
                  <a:pt x="1282278" y="245487"/>
                </a:moveTo>
                <a:cubicBezTo>
                  <a:pt x="1282278" y="245487"/>
                  <a:pt x="1282278" y="245487"/>
                  <a:pt x="1292085" y="246101"/>
                </a:cubicBezTo>
                <a:lnTo>
                  <a:pt x="1302697" y="246765"/>
                </a:lnTo>
                <a:close/>
                <a:moveTo>
                  <a:pt x="3616367" y="0"/>
                </a:moveTo>
                <a:cubicBezTo>
                  <a:pt x="3616367" y="0"/>
                  <a:pt x="3616367" y="0"/>
                  <a:pt x="3616367" y="19639"/>
                </a:cubicBezTo>
                <a:cubicBezTo>
                  <a:pt x="3616367" y="19639"/>
                  <a:pt x="3616367" y="19639"/>
                  <a:pt x="3645788" y="4939198"/>
                </a:cubicBezTo>
                <a:cubicBezTo>
                  <a:pt x="3645788" y="4939198"/>
                  <a:pt x="3645788" y="4939198"/>
                  <a:pt x="3645788" y="4968657"/>
                </a:cubicBezTo>
                <a:cubicBezTo>
                  <a:pt x="3645788" y="4968657"/>
                  <a:pt x="3645788" y="4968657"/>
                  <a:pt x="3621270" y="4978476"/>
                </a:cubicBezTo>
                <a:cubicBezTo>
                  <a:pt x="3547717" y="5012844"/>
                  <a:pt x="3474164" y="5037393"/>
                  <a:pt x="3400611" y="5066851"/>
                </a:cubicBezTo>
                <a:cubicBezTo>
                  <a:pt x="3331961" y="5091400"/>
                  <a:pt x="3258408" y="5115949"/>
                  <a:pt x="3179951" y="5140497"/>
                </a:cubicBezTo>
                <a:cubicBezTo>
                  <a:pt x="3145626" y="5150317"/>
                  <a:pt x="3106398" y="5160136"/>
                  <a:pt x="3067169" y="5169956"/>
                </a:cubicBezTo>
                <a:cubicBezTo>
                  <a:pt x="3032845" y="5179775"/>
                  <a:pt x="2993616" y="5189595"/>
                  <a:pt x="2954388" y="5199414"/>
                </a:cubicBezTo>
                <a:cubicBezTo>
                  <a:pt x="2920063" y="5209234"/>
                  <a:pt x="2880835" y="5214144"/>
                  <a:pt x="2841606" y="5223963"/>
                </a:cubicBezTo>
                <a:cubicBezTo>
                  <a:pt x="2841606" y="5223963"/>
                  <a:pt x="2841606" y="5223963"/>
                  <a:pt x="2782764" y="5233783"/>
                </a:cubicBezTo>
                <a:cubicBezTo>
                  <a:pt x="2782764" y="5233783"/>
                  <a:pt x="2782764" y="5233783"/>
                  <a:pt x="2723921" y="5238692"/>
                </a:cubicBezTo>
                <a:cubicBezTo>
                  <a:pt x="2645464" y="5253421"/>
                  <a:pt x="2567007" y="5258331"/>
                  <a:pt x="2488551" y="5258331"/>
                </a:cubicBezTo>
                <a:cubicBezTo>
                  <a:pt x="2483647" y="5258331"/>
                  <a:pt x="2478744" y="5258331"/>
                  <a:pt x="2473840" y="5258331"/>
                </a:cubicBezTo>
                <a:cubicBezTo>
                  <a:pt x="2473840" y="5258331"/>
                  <a:pt x="2473840" y="5258331"/>
                  <a:pt x="2459129" y="5258331"/>
                </a:cubicBezTo>
                <a:cubicBezTo>
                  <a:pt x="2459129" y="5258331"/>
                  <a:pt x="2459129" y="5258331"/>
                  <a:pt x="2429708" y="5258331"/>
                </a:cubicBezTo>
                <a:cubicBezTo>
                  <a:pt x="2410094" y="5258331"/>
                  <a:pt x="2390480" y="5258331"/>
                  <a:pt x="2370865" y="5253421"/>
                </a:cubicBezTo>
                <a:cubicBezTo>
                  <a:pt x="2336541" y="5253421"/>
                  <a:pt x="2292409" y="5253421"/>
                  <a:pt x="2258084" y="5248512"/>
                </a:cubicBezTo>
                <a:cubicBezTo>
                  <a:pt x="2179627" y="5243602"/>
                  <a:pt x="2101170" y="5238692"/>
                  <a:pt x="2022714" y="5228873"/>
                </a:cubicBezTo>
                <a:cubicBezTo>
                  <a:pt x="2022714" y="5228873"/>
                  <a:pt x="2022714" y="5228873"/>
                  <a:pt x="1797150" y="5209234"/>
                </a:cubicBezTo>
                <a:cubicBezTo>
                  <a:pt x="1797150" y="5209234"/>
                  <a:pt x="1797150" y="5209234"/>
                  <a:pt x="1679465" y="5194505"/>
                </a:cubicBezTo>
                <a:cubicBezTo>
                  <a:pt x="1645140" y="5194505"/>
                  <a:pt x="1605912" y="5189595"/>
                  <a:pt x="1566684" y="5189595"/>
                </a:cubicBezTo>
                <a:cubicBezTo>
                  <a:pt x="1532359" y="5184685"/>
                  <a:pt x="1493130" y="5184685"/>
                  <a:pt x="1453902" y="5179775"/>
                </a:cubicBezTo>
                <a:cubicBezTo>
                  <a:pt x="1453902" y="5179775"/>
                  <a:pt x="1453902" y="5179775"/>
                  <a:pt x="1399963" y="5179775"/>
                </a:cubicBezTo>
                <a:cubicBezTo>
                  <a:pt x="1399963" y="5179775"/>
                  <a:pt x="1399963" y="5179775"/>
                  <a:pt x="1341120" y="5179775"/>
                </a:cubicBezTo>
                <a:cubicBezTo>
                  <a:pt x="1267567" y="5179775"/>
                  <a:pt x="1194014" y="5184685"/>
                  <a:pt x="1115557" y="5189595"/>
                </a:cubicBezTo>
                <a:cubicBezTo>
                  <a:pt x="1100846" y="5189595"/>
                  <a:pt x="1081232" y="5194505"/>
                  <a:pt x="1061618" y="5194505"/>
                </a:cubicBezTo>
                <a:cubicBezTo>
                  <a:pt x="1042004" y="5199414"/>
                  <a:pt x="1027293" y="5199414"/>
                  <a:pt x="1007679" y="5204324"/>
                </a:cubicBezTo>
                <a:cubicBezTo>
                  <a:pt x="1007679" y="5204324"/>
                  <a:pt x="1007679" y="5204324"/>
                  <a:pt x="953740" y="5214144"/>
                </a:cubicBezTo>
                <a:cubicBezTo>
                  <a:pt x="953740" y="5214144"/>
                  <a:pt x="953740" y="5214144"/>
                  <a:pt x="939029" y="5219053"/>
                </a:cubicBezTo>
                <a:cubicBezTo>
                  <a:pt x="939029" y="5219053"/>
                  <a:pt x="939029" y="5219053"/>
                  <a:pt x="934126" y="5219053"/>
                </a:cubicBezTo>
                <a:cubicBezTo>
                  <a:pt x="934126" y="5219053"/>
                  <a:pt x="934126" y="5219053"/>
                  <a:pt x="929222" y="5219053"/>
                </a:cubicBezTo>
                <a:cubicBezTo>
                  <a:pt x="929222" y="5219053"/>
                  <a:pt x="929222" y="5219053"/>
                  <a:pt x="899800" y="5228873"/>
                </a:cubicBezTo>
                <a:cubicBezTo>
                  <a:pt x="899800" y="5228873"/>
                  <a:pt x="899800" y="5228873"/>
                  <a:pt x="845862" y="5243602"/>
                </a:cubicBezTo>
                <a:cubicBezTo>
                  <a:pt x="845862" y="5243602"/>
                  <a:pt x="845862" y="5243602"/>
                  <a:pt x="791922" y="5258331"/>
                </a:cubicBezTo>
                <a:cubicBezTo>
                  <a:pt x="757598" y="5268151"/>
                  <a:pt x="718369" y="5282880"/>
                  <a:pt x="684044" y="5292699"/>
                </a:cubicBezTo>
                <a:cubicBezTo>
                  <a:pt x="625202" y="5312338"/>
                  <a:pt x="571263" y="5336887"/>
                  <a:pt x="512421" y="5361436"/>
                </a:cubicBezTo>
                <a:cubicBezTo>
                  <a:pt x="556553" y="5351616"/>
                  <a:pt x="600684" y="5341797"/>
                  <a:pt x="639912" y="5336887"/>
                </a:cubicBezTo>
                <a:cubicBezTo>
                  <a:pt x="664431" y="5336887"/>
                  <a:pt x="684044" y="5331977"/>
                  <a:pt x="708563" y="5327068"/>
                </a:cubicBezTo>
                <a:cubicBezTo>
                  <a:pt x="708563" y="5327068"/>
                  <a:pt x="708563" y="5327068"/>
                  <a:pt x="777212" y="5322158"/>
                </a:cubicBezTo>
                <a:cubicBezTo>
                  <a:pt x="777212" y="5322158"/>
                  <a:pt x="777212" y="5322158"/>
                  <a:pt x="806633" y="5322158"/>
                </a:cubicBezTo>
                <a:cubicBezTo>
                  <a:pt x="806633" y="5322158"/>
                  <a:pt x="806633" y="5322158"/>
                  <a:pt x="840958" y="5317248"/>
                </a:cubicBezTo>
                <a:cubicBezTo>
                  <a:pt x="840958" y="5317248"/>
                  <a:pt x="840958" y="5317248"/>
                  <a:pt x="909608" y="5317248"/>
                </a:cubicBezTo>
                <a:cubicBezTo>
                  <a:pt x="929222" y="5317248"/>
                  <a:pt x="953740" y="5317248"/>
                  <a:pt x="978258" y="5317248"/>
                </a:cubicBezTo>
                <a:cubicBezTo>
                  <a:pt x="978258" y="5317248"/>
                  <a:pt x="978258" y="5317248"/>
                  <a:pt x="1046907" y="5317248"/>
                </a:cubicBezTo>
                <a:cubicBezTo>
                  <a:pt x="1056714" y="5317248"/>
                  <a:pt x="1066522" y="5317248"/>
                  <a:pt x="1081232" y="5317248"/>
                </a:cubicBezTo>
                <a:cubicBezTo>
                  <a:pt x="1081232" y="5317248"/>
                  <a:pt x="1081232" y="5317248"/>
                  <a:pt x="1110653" y="5322158"/>
                </a:cubicBezTo>
                <a:cubicBezTo>
                  <a:pt x="1110653" y="5322158"/>
                  <a:pt x="1110653" y="5322158"/>
                  <a:pt x="1174400" y="5327068"/>
                </a:cubicBezTo>
                <a:cubicBezTo>
                  <a:pt x="1174400" y="5327068"/>
                  <a:pt x="1174400" y="5327068"/>
                  <a:pt x="1194014" y="5327068"/>
                </a:cubicBezTo>
                <a:cubicBezTo>
                  <a:pt x="1194014" y="5327068"/>
                  <a:pt x="1194014" y="5327068"/>
                  <a:pt x="1208724" y="5331977"/>
                </a:cubicBezTo>
                <a:cubicBezTo>
                  <a:pt x="1208724" y="5331977"/>
                  <a:pt x="1208724" y="5331977"/>
                  <a:pt x="1243049" y="5336887"/>
                </a:cubicBezTo>
                <a:cubicBezTo>
                  <a:pt x="1243049" y="5336887"/>
                  <a:pt x="1243049" y="5336887"/>
                  <a:pt x="1306795" y="5341797"/>
                </a:cubicBezTo>
                <a:cubicBezTo>
                  <a:pt x="1390156" y="5356526"/>
                  <a:pt x="1478420" y="5371255"/>
                  <a:pt x="1561780" y="5385984"/>
                </a:cubicBezTo>
                <a:cubicBezTo>
                  <a:pt x="1601008" y="5395804"/>
                  <a:pt x="1645140" y="5405623"/>
                  <a:pt x="1684369" y="5415443"/>
                </a:cubicBezTo>
                <a:cubicBezTo>
                  <a:pt x="1684369" y="5415443"/>
                  <a:pt x="1684369" y="5415443"/>
                  <a:pt x="1806957" y="5439992"/>
                </a:cubicBezTo>
                <a:cubicBezTo>
                  <a:pt x="1806957" y="5439992"/>
                  <a:pt x="1806957" y="5439992"/>
                  <a:pt x="2052135" y="5489089"/>
                </a:cubicBezTo>
                <a:cubicBezTo>
                  <a:pt x="2130592" y="5503818"/>
                  <a:pt x="2213952" y="5523457"/>
                  <a:pt x="2292409" y="5533277"/>
                </a:cubicBezTo>
                <a:cubicBezTo>
                  <a:pt x="2375769" y="5548006"/>
                  <a:pt x="2454226" y="5557825"/>
                  <a:pt x="2537586" y="5572555"/>
                </a:cubicBezTo>
                <a:cubicBezTo>
                  <a:pt x="2537586" y="5572555"/>
                  <a:pt x="2537586" y="5572555"/>
                  <a:pt x="2660175" y="5582374"/>
                </a:cubicBezTo>
                <a:cubicBezTo>
                  <a:pt x="2660175" y="5582374"/>
                  <a:pt x="2660175" y="5582374"/>
                  <a:pt x="2719017" y="5592193"/>
                </a:cubicBezTo>
                <a:cubicBezTo>
                  <a:pt x="2719017" y="5592193"/>
                  <a:pt x="2719017" y="5592193"/>
                  <a:pt x="2782764" y="5597103"/>
                </a:cubicBezTo>
                <a:cubicBezTo>
                  <a:pt x="2782764" y="5597103"/>
                  <a:pt x="2782764" y="5597103"/>
                  <a:pt x="2905352" y="5602013"/>
                </a:cubicBezTo>
                <a:cubicBezTo>
                  <a:pt x="2944581" y="5606923"/>
                  <a:pt x="2983809" y="5606923"/>
                  <a:pt x="3023037" y="5606923"/>
                </a:cubicBezTo>
                <a:cubicBezTo>
                  <a:pt x="3106398" y="5611832"/>
                  <a:pt x="3189758" y="5606923"/>
                  <a:pt x="3268215" y="5606923"/>
                </a:cubicBezTo>
                <a:cubicBezTo>
                  <a:pt x="3312347" y="5606923"/>
                  <a:pt x="3351575" y="5602013"/>
                  <a:pt x="3390804" y="5597103"/>
                </a:cubicBezTo>
                <a:cubicBezTo>
                  <a:pt x="3390804" y="5597103"/>
                  <a:pt x="3390804" y="5597103"/>
                  <a:pt x="3513392" y="5592193"/>
                </a:cubicBezTo>
                <a:cubicBezTo>
                  <a:pt x="3596753" y="5582374"/>
                  <a:pt x="3680113" y="5572555"/>
                  <a:pt x="3758570" y="5562735"/>
                </a:cubicBezTo>
                <a:cubicBezTo>
                  <a:pt x="3758570" y="5562735"/>
                  <a:pt x="3758570" y="5562735"/>
                  <a:pt x="3935098" y="5533277"/>
                </a:cubicBezTo>
                <a:cubicBezTo>
                  <a:pt x="3935098" y="5533277"/>
                  <a:pt x="3935098" y="5533277"/>
                  <a:pt x="4018458" y="780649"/>
                </a:cubicBezTo>
                <a:cubicBezTo>
                  <a:pt x="4018458" y="780649"/>
                  <a:pt x="4018458" y="780649"/>
                  <a:pt x="4106722" y="5606923"/>
                </a:cubicBezTo>
                <a:lnTo>
                  <a:pt x="4111625" y="5680569"/>
                </a:lnTo>
                <a:cubicBezTo>
                  <a:pt x="4111625" y="5680569"/>
                  <a:pt x="4111625" y="5680569"/>
                  <a:pt x="4038072" y="5695298"/>
                </a:cubicBezTo>
                <a:cubicBezTo>
                  <a:pt x="4038072" y="5695298"/>
                  <a:pt x="4038072" y="5695298"/>
                  <a:pt x="3787991" y="5744395"/>
                </a:cubicBezTo>
                <a:cubicBezTo>
                  <a:pt x="3704631" y="5759125"/>
                  <a:pt x="3621270" y="5773854"/>
                  <a:pt x="3537910" y="5783673"/>
                </a:cubicBezTo>
                <a:cubicBezTo>
                  <a:pt x="3537910" y="5783673"/>
                  <a:pt x="3537910" y="5783673"/>
                  <a:pt x="3410418" y="5798403"/>
                </a:cubicBezTo>
                <a:cubicBezTo>
                  <a:pt x="3366286" y="5798403"/>
                  <a:pt x="3322154" y="5808222"/>
                  <a:pt x="3282926" y="5808222"/>
                </a:cubicBezTo>
                <a:cubicBezTo>
                  <a:pt x="3194662" y="5813132"/>
                  <a:pt x="3111301" y="5818042"/>
                  <a:pt x="3023037" y="5818042"/>
                </a:cubicBezTo>
                <a:cubicBezTo>
                  <a:pt x="2983809" y="5818042"/>
                  <a:pt x="2939677" y="5818042"/>
                  <a:pt x="2895545" y="5818042"/>
                </a:cubicBezTo>
                <a:cubicBezTo>
                  <a:pt x="2895545" y="5818042"/>
                  <a:pt x="2895545" y="5818042"/>
                  <a:pt x="2768053" y="5818042"/>
                </a:cubicBezTo>
                <a:cubicBezTo>
                  <a:pt x="2768053" y="5818042"/>
                  <a:pt x="2768053" y="5818042"/>
                  <a:pt x="2704307" y="5813132"/>
                </a:cubicBezTo>
                <a:cubicBezTo>
                  <a:pt x="2704307" y="5813132"/>
                  <a:pt x="2704307" y="5813132"/>
                  <a:pt x="2640561" y="5808222"/>
                </a:cubicBezTo>
                <a:cubicBezTo>
                  <a:pt x="2596429" y="5808222"/>
                  <a:pt x="2557200" y="5803312"/>
                  <a:pt x="2513068" y="5798403"/>
                </a:cubicBezTo>
                <a:cubicBezTo>
                  <a:pt x="2429708" y="5793493"/>
                  <a:pt x="2341444" y="5783673"/>
                  <a:pt x="2258084" y="5773854"/>
                </a:cubicBezTo>
                <a:cubicBezTo>
                  <a:pt x="2174724" y="5759125"/>
                  <a:pt x="2091363" y="5749305"/>
                  <a:pt x="2008002" y="5734576"/>
                </a:cubicBezTo>
                <a:cubicBezTo>
                  <a:pt x="2008002" y="5734576"/>
                  <a:pt x="2008002" y="5734576"/>
                  <a:pt x="1757922" y="5690388"/>
                </a:cubicBezTo>
                <a:cubicBezTo>
                  <a:pt x="1757922" y="5690388"/>
                  <a:pt x="1757922" y="5690388"/>
                  <a:pt x="1635333" y="5670749"/>
                </a:cubicBezTo>
                <a:cubicBezTo>
                  <a:pt x="1596105" y="5665840"/>
                  <a:pt x="1551973" y="5656020"/>
                  <a:pt x="1512744" y="5651110"/>
                </a:cubicBezTo>
                <a:cubicBezTo>
                  <a:pt x="1434288" y="5636381"/>
                  <a:pt x="1350927" y="5626562"/>
                  <a:pt x="1272471" y="5616742"/>
                </a:cubicBezTo>
                <a:cubicBezTo>
                  <a:pt x="1272471" y="5616742"/>
                  <a:pt x="1272471" y="5616742"/>
                  <a:pt x="1213628" y="5611832"/>
                </a:cubicBezTo>
                <a:cubicBezTo>
                  <a:pt x="1213628" y="5611832"/>
                  <a:pt x="1213628" y="5611832"/>
                  <a:pt x="1184207" y="5606923"/>
                </a:cubicBezTo>
                <a:cubicBezTo>
                  <a:pt x="1184207" y="5606923"/>
                  <a:pt x="1184207" y="5606923"/>
                  <a:pt x="1169496" y="5606923"/>
                </a:cubicBezTo>
                <a:cubicBezTo>
                  <a:pt x="1169496" y="5606923"/>
                  <a:pt x="1169496" y="5606923"/>
                  <a:pt x="1164593" y="5606923"/>
                </a:cubicBezTo>
                <a:cubicBezTo>
                  <a:pt x="1164593" y="5606923"/>
                  <a:pt x="1164593" y="5606923"/>
                  <a:pt x="1154785" y="5606923"/>
                </a:cubicBezTo>
                <a:cubicBezTo>
                  <a:pt x="1154785" y="5606923"/>
                  <a:pt x="1154785" y="5606923"/>
                  <a:pt x="1095943" y="5602013"/>
                </a:cubicBezTo>
                <a:cubicBezTo>
                  <a:pt x="1095943" y="5602013"/>
                  <a:pt x="1095943" y="5602013"/>
                  <a:pt x="1061618" y="5602013"/>
                </a:cubicBezTo>
                <a:cubicBezTo>
                  <a:pt x="1051811" y="5602013"/>
                  <a:pt x="1042004" y="5602013"/>
                  <a:pt x="1032197" y="5602013"/>
                </a:cubicBezTo>
                <a:cubicBezTo>
                  <a:pt x="1032197" y="5602013"/>
                  <a:pt x="1032197" y="5602013"/>
                  <a:pt x="978258" y="5602013"/>
                </a:cubicBezTo>
                <a:cubicBezTo>
                  <a:pt x="958643" y="5602013"/>
                  <a:pt x="939029" y="5602013"/>
                  <a:pt x="919415" y="5606923"/>
                </a:cubicBezTo>
                <a:cubicBezTo>
                  <a:pt x="919415" y="5606923"/>
                  <a:pt x="919415" y="5606923"/>
                  <a:pt x="860573" y="5611832"/>
                </a:cubicBezTo>
                <a:cubicBezTo>
                  <a:pt x="860573" y="5611832"/>
                  <a:pt x="860573" y="5611832"/>
                  <a:pt x="831151" y="5611832"/>
                </a:cubicBezTo>
                <a:cubicBezTo>
                  <a:pt x="831151" y="5611832"/>
                  <a:pt x="831151" y="5611832"/>
                  <a:pt x="801730" y="5616742"/>
                </a:cubicBezTo>
                <a:cubicBezTo>
                  <a:pt x="801730" y="5616742"/>
                  <a:pt x="801730" y="5616742"/>
                  <a:pt x="747790" y="5621652"/>
                </a:cubicBezTo>
                <a:cubicBezTo>
                  <a:pt x="728177" y="5626562"/>
                  <a:pt x="708563" y="5631471"/>
                  <a:pt x="688948" y="5631471"/>
                </a:cubicBezTo>
                <a:cubicBezTo>
                  <a:pt x="649720" y="5636381"/>
                  <a:pt x="610491" y="5646201"/>
                  <a:pt x="576167" y="5656020"/>
                </a:cubicBezTo>
                <a:cubicBezTo>
                  <a:pt x="502613" y="5675659"/>
                  <a:pt x="429060" y="5700208"/>
                  <a:pt x="355507" y="5724756"/>
                </a:cubicBezTo>
                <a:cubicBezTo>
                  <a:pt x="355507" y="5724756"/>
                  <a:pt x="355507" y="5724756"/>
                  <a:pt x="306471" y="5749305"/>
                </a:cubicBezTo>
                <a:cubicBezTo>
                  <a:pt x="286857" y="5759125"/>
                  <a:pt x="272147" y="5764034"/>
                  <a:pt x="257436" y="5773854"/>
                </a:cubicBezTo>
                <a:cubicBezTo>
                  <a:pt x="237822" y="5783673"/>
                  <a:pt x="223111" y="5788583"/>
                  <a:pt x="208401" y="5798403"/>
                </a:cubicBezTo>
                <a:cubicBezTo>
                  <a:pt x="198593" y="5803312"/>
                  <a:pt x="193690" y="5808222"/>
                  <a:pt x="183882" y="5813132"/>
                </a:cubicBezTo>
                <a:cubicBezTo>
                  <a:pt x="183882" y="5813132"/>
                  <a:pt x="178979" y="5818042"/>
                  <a:pt x="174076" y="5818042"/>
                </a:cubicBezTo>
                <a:cubicBezTo>
                  <a:pt x="174076" y="5818042"/>
                  <a:pt x="174076" y="5818042"/>
                  <a:pt x="169172" y="5822951"/>
                </a:cubicBezTo>
                <a:cubicBezTo>
                  <a:pt x="169172" y="5822951"/>
                  <a:pt x="169172" y="5822951"/>
                  <a:pt x="26433" y="5822951"/>
                </a:cubicBezTo>
                <a:lnTo>
                  <a:pt x="0" y="5822951"/>
                </a:lnTo>
                <a:lnTo>
                  <a:pt x="0" y="710368"/>
                </a:lnTo>
                <a:lnTo>
                  <a:pt x="2451" y="520433"/>
                </a:lnTo>
                <a:cubicBezTo>
                  <a:pt x="2451" y="520433"/>
                  <a:pt x="2451" y="520433"/>
                  <a:pt x="61294" y="5459631"/>
                </a:cubicBezTo>
                <a:cubicBezTo>
                  <a:pt x="76004" y="5444901"/>
                  <a:pt x="95618" y="5435082"/>
                  <a:pt x="110329" y="5425262"/>
                </a:cubicBezTo>
                <a:cubicBezTo>
                  <a:pt x="110329" y="5425262"/>
                  <a:pt x="110329" y="5425262"/>
                  <a:pt x="164269" y="5395804"/>
                </a:cubicBezTo>
                <a:cubicBezTo>
                  <a:pt x="164269" y="5395804"/>
                  <a:pt x="164269" y="5395804"/>
                  <a:pt x="213304" y="5366345"/>
                </a:cubicBezTo>
                <a:cubicBezTo>
                  <a:pt x="281954" y="5331977"/>
                  <a:pt x="355507" y="5297609"/>
                  <a:pt x="424157" y="5263241"/>
                </a:cubicBezTo>
                <a:cubicBezTo>
                  <a:pt x="497710" y="5233783"/>
                  <a:pt x="571263" y="5204324"/>
                  <a:pt x="644816" y="5179775"/>
                </a:cubicBezTo>
                <a:cubicBezTo>
                  <a:pt x="684044" y="5165046"/>
                  <a:pt x="718369" y="5155227"/>
                  <a:pt x="757598" y="5145407"/>
                </a:cubicBezTo>
                <a:cubicBezTo>
                  <a:pt x="757598" y="5145407"/>
                  <a:pt x="757598" y="5145407"/>
                  <a:pt x="816441" y="5125768"/>
                </a:cubicBezTo>
                <a:cubicBezTo>
                  <a:pt x="816441" y="5125768"/>
                  <a:pt x="816441" y="5125768"/>
                  <a:pt x="870379" y="5115949"/>
                </a:cubicBezTo>
                <a:cubicBezTo>
                  <a:pt x="870379" y="5115949"/>
                  <a:pt x="870379" y="5115949"/>
                  <a:pt x="899800" y="5106129"/>
                </a:cubicBezTo>
                <a:cubicBezTo>
                  <a:pt x="899800" y="5106129"/>
                  <a:pt x="899800" y="5106129"/>
                  <a:pt x="904704" y="5106129"/>
                </a:cubicBezTo>
                <a:cubicBezTo>
                  <a:pt x="904704" y="5106129"/>
                  <a:pt x="904704" y="5106129"/>
                  <a:pt x="909608" y="5106129"/>
                </a:cubicBezTo>
                <a:cubicBezTo>
                  <a:pt x="909608" y="5106129"/>
                  <a:pt x="909608" y="5106129"/>
                  <a:pt x="914511" y="5101220"/>
                </a:cubicBezTo>
                <a:cubicBezTo>
                  <a:pt x="914511" y="5101220"/>
                  <a:pt x="914511" y="5101220"/>
                  <a:pt x="929222" y="5101220"/>
                </a:cubicBezTo>
                <a:cubicBezTo>
                  <a:pt x="929222" y="5101220"/>
                  <a:pt x="929222" y="5101220"/>
                  <a:pt x="988065" y="5091400"/>
                </a:cubicBezTo>
                <a:cubicBezTo>
                  <a:pt x="1007679" y="5086490"/>
                  <a:pt x="1027293" y="5086490"/>
                  <a:pt x="1046907" y="5081581"/>
                </a:cubicBezTo>
                <a:cubicBezTo>
                  <a:pt x="1066522" y="5081581"/>
                  <a:pt x="1086136" y="5076671"/>
                  <a:pt x="1105750" y="5076671"/>
                </a:cubicBezTo>
                <a:cubicBezTo>
                  <a:pt x="1184207" y="5066851"/>
                  <a:pt x="1262663" y="5066851"/>
                  <a:pt x="1341120" y="5066851"/>
                </a:cubicBezTo>
                <a:cubicBezTo>
                  <a:pt x="1341120" y="5066851"/>
                  <a:pt x="1341120" y="5066851"/>
                  <a:pt x="1399963" y="5066851"/>
                </a:cubicBezTo>
                <a:cubicBezTo>
                  <a:pt x="1399963" y="5066851"/>
                  <a:pt x="1399963" y="5066851"/>
                  <a:pt x="1458805" y="5071761"/>
                </a:cubicBezTo>
                <a:cubicBezTo>
                  <a:pt x="1498034" y="5071761"/>
                  <a:pt x="1537262" y="5076671"/>
                  <a:pt x="1576491" y="5076671"/>
                </a:cubicBezTo>
                <a:cubicBezTo>
                  <a:pt x="1615719" y="5081581"/>
                  <a:pt x="1654947" y="5086490"/>
                  <a:pt x="1694176" y="5086490"/>
                </a:cubicBezTo>
                <a:cubicBezTo>
                  <a:pt x="1694176" y="5086490"/>
                  <a:pt x="1694176" y="5086490"/>
                  <a:pt x="1806957" y="5101220"/>
                </a:cubicBezTo>
                <a:cubicBezTo>
                  <a:pt x="1806957" y="5101220"/>
                  <a:pt x="1806957" y="5101220"/>
                  <a:pt x="2037424" y="5125768"/>
                </a:cubicBezTo>
                <a:cubicBezTo>
                  <a:pt x="2110977" y="5135588"/>
                  <a:pt x="2189434" y="5140497"/>
                  <a:pt x="2262987" y="5145407"/>
                </a:cubicBezTo>
                <a:cubicBezTo>
                  <a:pt x="2302216" y="5150317"/>
                  <a:pt x="2336541" y="5150317"/>
                  <a:pt x="2375769" y="5155227"/>
                </a:cubicBezTo>
                <a:cubicBezTo>
                  <a:pt x="2395383" y="5155227"/>
                  <a:pt x="2414997" y="5155227"/>
                  <a:pt x="2434612" y="5155227"/>
                </a:cubicBezTo>
                <a:cubicBezTo>
                  <a:pt x="2434612" y="5155227"/>
                  <a:pt x="2434612" y="5155227"/>
                  <a:pt x="2464033" y="5160136"/>
                </a:cubicBezTo>
                <a:cubicBezTo>
                  <a:pt x="2464033" y="5160136"/>
                  <a:pt x="2464033" y="5160136"/>
                  <a:pt x="2478744" y="5160136"/>
                </a:cubicBezTo>
                <a:cubicBezTo>
                  <a:pt x="2478744" y="5160136"/>
                  <a:pt x="2483647" y="5160136"/>
                  <a:pt x="2488551" y="5160136"/>
                </a:cubicBezTo>
                <a:cubicBezTo>
                  <a:pt x="2562104" y="5160136"/>
                  <a:pt x="2640561" y="5155227"/>
                  <a:pt x="2714114" y="5145407"/>
                </a:cubicBezTo>
                <a:cubicBezTo>
                  <a:pt x="2714114" y="5145407"/>
                  <a:pt x="2714114" y="5145407"/>
                  <a:pt x="2768053" y="5135588"/>
                </a:cubicBezTo>
                <a:cubicBezTo>
                  <a:pt x="2768053" y="5135588"/>
                  <a:pt x="2768053" y="5135588"/>
                  <a:pt x="2826896" y="5130678"/>
                </a:cubicBezTo>
                <a:cubicBezTo>
                  <a:pt x="2861220" y="5120859"/>
                  <a:pt x="2900449" y="5115949"/>
                  <a:pt x="2934774" y="5106129"/>
                </a:cubicBezTo>
                <a:cubicBezTo>
                  <a:pt x="2974002" y="5101220"/>
                  <a:pt x="3008327" y="5091400"/>
                  <a:pt x="3047555" y="5081581"/>
                </a:cubicBezTo>
                <a:cubicBezTo>
                  <a:pt x="3081880" y="5071761"/>
                  <a:pt x="3121108" y="5061942"/>
                  <a:pt x="3155433" y="5052122"/>
                </a:cubicBezTo>
                <a:cubicBezTo>
                  <a:pt x="3228987" y="5032483"/>
                  <a:pt x="3302540" y="5007934"/>
                  <a:pt x="3371189" y="4983386"/>
                </a:cubicBezTo>
                <a:cubicBezTo>
                  <a:pt x="3434936" y="4958837"/>
                  <a:pt x="3498682" y="4939198"/>
                  <a:pt x="3557524" y="4909740"/>
                </a:cubicBezTo>
                <a:cubicBezTo>
                  <a:pt x="3557524" y="4909740"/>
                  <a:pt x="3557524" y="4909740"/>
                  <a:pt x="3586946" y="39278"/>
                </a:cubicBezTo>
                <a:cubicBezTo>
                  <a:pt x="3586946" y="39278"/>
                  <a:pt x="3586946" y="39278"/>
                  <a:pt x="3454550" y="78556"/>
                </a:cubicBezTo>
                <a:cubicBezTo>
                  <a:pt x="3430032" y="83466"/>
                  <a:pt x="3405514" y="93285"/>
                  <a:pt x="3380997" y="98195"/>
                </a:cubicBezTo>
                <a:cubicBezTo>
                  <a:pt x="3380997" y="98195"/>
                  <a:pt x="3380997" y="98195"/>
                  <a:pt x="3302540" y="117834"/>
                </a:cubicBezTo>
                <a:cubicBezTo>
                  <a:pt x="3302540" y="117834"/>
                  <a:pt x="3302540" y="117834"/>
                  <a:pt x="3228987" y="132563"/>
                </a:cubicBezTo>
                <a:cubicBezTo>
                  <a:pt x="3228987" y="132563"/>
                  <a:pt x="3228987" y="132563"/>
                  <a:pt x="3189758" y="142383"/>
                </a:cubicBezTo>
                <a:cubicBezTo>
                  <a:pt x="3175047" y="147292"/>
                  <a:pt x="3165240" y="147292"/>
                  <a:pt x="3150530" y="147292"/>
                </a:cubicBezTo>
                <a:cubicBezTo>
                  <a:pt x="3150530" y="147292"/>
                  <a:pt x="3150530" y="147292"/>
                  <a:pt x="2998520" y="176751"/>
                </a:cubicBezTo>
                <a:cubicBezTo>
                  <a:pt x="2974002" y="181661"/>
                  <a:pt x="2944581" y="186570"/>
                  <a:pt x="2920063" y="191480"/>
                </a:cubicBezTo>
                <a:cubicBezTo>
                  <a:pt x="2920063" y="191480"/>
                  <a:pt x="2920063" y="191480"/>
                  <a:pt x="2841606" y="201300"/>
                </a:cubicBezTo>
                <a:cubicBezTo>
                  <a:pt x="2841606" y="201300"/>
                  <a:pt x="2841606" y="201300"/>
                  <a:pt x="2768053" y="211119"/>
                </a:cubicBezTo>
                <a:cubicBezTo>
                  <a:pt x="2738632" y="216029"/>
                  <a:pt x="2714114" y="216029"/>
                  <a:pt x="2689596" y="220939"/>
                </a:cubicBezTo>
                <a:cubicBezTo>
                  <a:pt x="2635657" y="225848"/>
                  <a:pt x="2586622" y="230758"/>
                  <a:pt x="2532683" y="235668"/>
                </a:cubicBezTo>
                <a:cubicBezTo>
                  <a:pt x="2532683" y="235668"/>
                  <a:pt x="2532683" y="235668"/>
                  <a:pt x="2375769" y="250397"/>
                </a:cubicBezTo>
                <a:cubicBezTo>
                  <a:pt x="2351251" y="250397"/>
                  <a:pt x="2326734" y="255307"/>
                  <a:pt x="2297312" y="255307"/>
                </a:cubicBezTo>
                <a:cubicBezTo>
                  <a:pt x="2297312" y="255307"/>
                  <a:pt x="2297312" y="255307"/>
                  <a:pt x="2218855" y="260216"/>
                </a:cubicBezTo>
                <a:cubicBezTo>
                  <a:pt x="2218855" y="260216"/>
                  <a:pt x="2218855" y="260216"/>
                  <a:pt x="2140399" y="260216"/>
                </a:cubicBezTo>
                <a:cubicBezTo>
                  <a:pt x="2140399" y="260216"/>
                  <a:pt x="2140399" y="260216"/>
                  <a:pt x="2066845" y="265126"/>
                </a:cubicBezTo>
                <a:cubicBezTo>
                  <a:pt x="2012906" y="265126"/>
                  <a:pt x="1958967" y="265126"/>
                  <a:pt x="1909932" y="265126"/>
                </a:cubicBezTo>
                <a:cubicBezTo>
                  <a:pt x="1855992" y="265126"/>
                  <a:pt x="1802054" y="265126"/>
                  <a:pt x="1753018" y="265126"/>
                </a:cubicBezTo>
                <a:cubicBezTo>
                  <a:pt x="1699079" y="265126"/>
                  <a:pt x="1650044" y="265126"/>
                  <a:pt x="1596105" y="260216"/>
                </a:cubicBezTo>
                <a:cubicBezTo>
                  <a:pt x="1542166" y="260216"/>
                  <a:pt x="1493130" y="260216"/>
                  <a:pt x="1439191" y="255307"/>
                </a:cubicBezTo>
                <a:cubicBezTo>
                  <a:pt x="1439191" y="255307"/>
                  <a:pt x="1439191" y="255307"/>
                  <a:pt x="1360734" y="250397"/>
                </a:cubicBezTo>
                <a:cubicBezTo>
                  <a:pt x="1360734" y="250397"/>
                  <a:pt x="1360734" y="250397"/>
                  <a:pt x="1439191" y="250397"/>
                </a:cubicBezTo>
                <a:cubicBezTo>
                  <a:pt x="1493130" y="255307"/>
                  <a:pt x="1542166" y="255307"/>
                  <a:pt x="1596105" y="255307"/>
                </a:cubicBezTo>
                <a:cubicBezTo>
                  <a:pt x="1650044" y="255307"/>
                  <a:pt x="1699079" y="255307"/>
                  <a:pt x="1753018" y="260216"/>
                </a:cubicBezTo>
                <a:cubicBezTo>
                  <a:pt x="1802054" y="260216"/>
                  <a:pt x="1855992" y="255307"/>
                  <a:pt x="1909932" y="255307"/>
                </a:cubicBezTo>
                <a:cubicBezTo>
                  <a:pt x="1958967" y="255307"/>
                  <a:pt x="2012906" y="255307"/>
                  <a:pt x="2061942" y="250397"/>
                </a:cubicBezTo>
                <a:cubicBezTo>
                  <a:pt x="2061942" y="250397"/>
                  <a:pt x="2061942" y="250397"/>
                  <a:pt x="2140399" y="250397"/>
                </a:cubicBezTo>
                <a:cubicBezTo>
                  <a:pt x="2140399" y="250397"/>
                  <a:pt x="2140399" y="250397"/>
                  <a:pt x="2218855" y="245487"/>
                </a:cubicBezTo>
                <a:cubicBezTo>
                  <a:pt x="2218855" y="245487"/>
                  <a:pt x="2218855" y="245487"/>
                  <a:pt x="2297312" y="240577"/>
                </a:cubicBezTo>
                <a:cubicBezTo>
                  <a:pt x="2321830" y="240577"/>
                  <a:pt x="2351251" y="235668"/>
                  <a:pt x="2375769" y="235668"/>
                </a:cubicBezTo>
                <a:cubicBezTo>
                  <a:pt x="2375769" y="235668"/>
                  <a:pt x="2375769" y="235668"/>
                  <a:pt x="2532683" y="220939"/>
                </a:cubicBezTo>
                <a:cubicBezTo>
                  <a:pt x="2581718" y="216029"/>
                  <a:pt x="2635657" y="211119"/>
                  <a:pt x="2684693" y="201300"/>
                </a:cubicBezTo>
                <a:cubicBezTo>
                  <a:pt x="2709210" y="201300"/>
                  <a:pt x="2738632" y="196390"/>
                  <a:pt x="2763149" y="191480"/>
                </a:cubicBezTo>
                <a:cubicBezTo>
                  <a:pt x="2763149" y="191480"/>
                  <a:pt x="2763149" y="191480"/>
                  <a:pt x="2841606" y="181661"/>
                </a:cubicBezTo>
                <a:cubicBezTo>
                  <a:pt x="2841606" y="181661"/>
                  <a:pt x="2841606" y="181661"/>
                  <a:pt x="2915159" y="171841"/>
                </a:cubicBezTo>
                <a:cubicBezTo>
                  <a:pt x="2944581" y="166931"/>
                  <a:pt x="2969098" y="162022"/>
                  <a:pt x="2993616" y="157112"/>
                </a:cubicBezTo>
                <a:cubicBezTo>
                  <a:pt x="2993616" y="157112"/>
                  <a:pt x="2993616" y="157112"/>
                  <a:pt x="3145626" y="127654"/>
                </a:cubicBezTo>
                <a:cubicBezTo>
                  <a:pt x="3160337" y="122744"/>
                  <a:pt x="3170144" y="122744"/>
                  <a:pt x="3184855" y="117834"/>
                </a:cubicBezTo>
                <a:cubicBezTo>
                  <a:pt x="3184855" y="117834"/>
                  <a:pt x="3184855" y="117834"/>
                  <a:pt x="3224083" y="108014"/>
                </a:cubicBezTo>
                <a:cubicBezTo>
                  <a:pt x="3224083" y="108014"/>
                  <a:pt x="3224083" y="108014"/>
                  <a:pt x="3297636" y="93285"/>
                </a:cubicBezTo>
                <a:cubicBezTo>
                  <a:pt x="3297636" y="93285"/>
                  <a:pt x="3297636" y="93285"/>
                  <a:pt x="3376093" y="73646"/>
                </a:cubicBezTo>
                <a:cubicBezTo>
                  <a:pt x="3400611" y="68737"/>
                  <a:pt x="3425128" y="58917"/>
                  <a:pt x="3449646" y="49098"/>
                </a:cubicBezTo>
                <a:cubicBezTo>
                  <a:pt x="3449646" y="49098"/>
                  <a:pt x="3449646" y="49098"/>
                  <a:pt x="3596753" y="4910"/>
                </a:cubicBezTo>
                <a:cubicBezTo>
                  <a:pt x="3596753" y="4910"/>
                  <a:pt x="3596753" y="4910"/>
                  <a:pt x="3616367" y="0"/>
                </a:cubicBezTo>
                <a:close/>
              </a:path>
            </a:pathLst>
          </a:custGeom>
          <a:solidFill>
            <a:schemeClr val="dk2"/>
          </a:solidFill>
          <a:ln>
            <a:noFill/>
          </a:ln>
        </p:spPr>
        <p:txBody>
          <a:bodyPr vert="horz" wrap="square" lIns="91440" tIns="45720" rIns="91440" bIns="45720" numCol="1" anchor="t" anchorCtr="0" compatLnSpc="1">
            <a:noAutofit/>
          </a:bodyPr>
          <a:lstStyle/>
          <a:p>
            <a:pPr defTabSz="913765">
              <a:defRPr/>
            </a:pPr>
            <a:endParaRPr lang="zh-CN" altLang="en-US" dirty="0">
              <a:solidFill>
                <a:prstClr val="black"/>
              </a:solidFill>
              <a:latin typeface="微软雅黑" panose="020B0503020204020204" charset="-122"/>
              <a:ea typeface="微软雅黑" panose="020B0503020204020204" charset="-122"/>
            </a:endParaRPr>
          </a:p>
        </p:txBody>
      </p:sp>
      <p:sp>
        <p:nvSpPr>
          <p:cNvPr id="9" name="íṥḻiḑè"/>
          <p:cNvSpPr/>
          <p:nvPr>
            <p:custDataLst>
              <p:tags r:id="rId4"/>
            </p:custDataLst>
          </p:nvPr>
        </p:nvSpPr>
        <p:spPr>
          <a:xfrm>
            <a:off x="858100" y="2269747"/>
            <a:ext cx="2541000" cy="562912"/>
          </a:xfrm>
          <a:prstGeom prst="rect">
            <a:avLst/>
          </a:prstGeom>
          <a:noFill/>
        </p:spPr>
        <p:txBody>
          <a:bodyPr wrap="none" anchor="ctr">
            <a:normAutofit/>
          </a:bodyPr>
          <a:lstStyle/>
          <a:p>
            <a:pPr algn="ctr"/>
            <a:r>
              <a:rPr lang="en-US" altLang="zh-CN" sz="2800" b="1" dirty="0">
                <a:solidFill>
                  <a:schemeClr val="dk1"/>
                </a:solidFill>
                <a:latin typeface="微软雅黑" panose="020B0503020204020204" charset="-122"/>
                <a:ea typeface="微软雅黑" panose="020B0503020204020204" charset="-122"/>
              </a:rPr>
              <a:t>进项构成比例</a:t>
            </a:r>
            <a:endParaRPr lang="en-US" altLang="zh-CN" sz="2800" b="1" dirty="0">
              <a:solidFill>
                <a:schemeClr val="dk1"/>
              </a:solidFill>
              <a:latin typeface="微软雅黑" panose="020B0503020204020204" charset="-122"/>
              <a:ea typeface="微软雅黑" panose="020B0503020204020204" charset="-122"/>
            </a:endParaRPr>
          </a:p>
          <a:p>
            <a:pPr algn="ctr"/>
            <a:endParaRPr lang="en-US" altLang="zh-CN" sz="2800" b="1" dirty="0">
              <a:solidFill>
                <a:schemeClr val="dk1"/>
              </a:solidFill>
              <a:latin typeface="微软雅黑" panose="020B0503020204020204" charset="-122"/>
              <a:ea typeface="微软雅黑" panose="020B0503020204020204" charset="-122"/>
            </a:endParaRPr>
          </a:p>
        </p:txBody>
      </p:sp>
      <p:sp>
        <p:nvSpPr>
          <p:cNvPr id="11" name="i$ḷïďê"/>
          <p:cNvSpPr/>
          <p:nvPr>
            <p:custDataLst>
              <p:tags r:id="rId5"/>
            </p:custDataLst>
          </p:nvPr>
        </p:nvSpPr>
        <p:spPr bwMode="auto">
          <a:xfrm>
            <a:off x="5008245" y="1310640"/>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rgbClr val="000000"/>
                </a:solidFill>
                <a:latin typeface="微软雅黑" panose="020B0503020204020204" charset="-122"/>
                <a:ea typeface="微软雅黑" panose="020B0503020204020204" charset="-122"/>
                <a:cs typeface="微软雅黑" panose="020B0503020204020204" charset="-122"/>
              </a:rPr>
              <a:t>增值税专用发票（含带有“增值税专用发票”字样全面数字化的电子发票、税控机动车销售统一发票）</a:t>
            </a:r>
            <a:endParaRPr lang="en-US" altLang="zh-CN"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12" name="íṣlîḍè"/>
          <p:cNvSpPr/>
          <p:nvPr>
            <p:custDataLst>
              <p:tags r:id="rId6"/>
            </p:custDataLst>
          </p:nvPr>
        </p:nvSpPr>
        <p:spPr bwMode="auto">
          <a:xfrm>
            <a:off x="4770755" y="1405255"/>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01</a:t>
            </a:r>
            <a:endParaRPr lang="en-US" altLang="zh-CN" sz="1600" dirty="0">
              <a:solidFill>
                <a:schemeClr val="lt1"/>
              </a:solidFill>
              <a:latin typeface="微软雅黑" panose="020B0503020204020204" charset="-122"/>
              <a:ea typeface="微软雅黑" panose="020B0503020204020204" charset="-122"/>
            </a:endParaRPr>
          </a:p>
        </p:txBody>
      </p:sp>
      <p:sp>
        <p:nvSpPr>
          <p:cNvPr id="14" name="ïŝļiḋè"/>
          <p:cNvSpPr/>
          <p:nvPr>
            <p:custDataLst>
              <p:tags r:id="rId7"/>
            </p:custDataLst>
          </p:nvPr>
        </p:nvSpPr>
        <p:spPr bwMode="auto">
          <a:xfrm>
            <a:off x="5008245" y="2395855"/>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rgbClr val="000000"/>
                </a:solidFill>
                <a:latin typeface="微软雅黑" panose="020B0503020204020204" charset="-122"/>
                <a:ea typeface="微软雅黑" panose="020B0503020204020204" charset="-122"/>
              </a:rPr>
              <a:t>收费公路通行费增值税电子普通发票</a:t>
            </a:r>
            <a:r>
              <a:rPr lang="zh-CN" altLang="en-US" dirty="0">
                <a:solidFill>
                  <a:srgbClr val="000000"/>
                </a:solidFill>
                <a:latin typeface="微软雅黑" panose="020B0503020204020204" charset="-122"/>
                <a:ea typeface="微软雅黑" panose="020B0503020204020204" charset="-122"/>
              </a:rPr>
              <a:t>（新增）</a:t>
            </a:r>
            <a:endParaRPr lang="zh-CN" altLang="en-US" dirty="0">
              <a:solidFill>
                <a:srgbClr val="000000"/>
              </a:solidFill>
              <a:latin typeface="微软雅黑" panose="020B0503020204020204" charset="-122"/>
              <a:ea typeface="微软雅黑" panose="020B0503020204020204" charset="-122"/>
            </a:endParaRPr>
          </a:p>
        </p:txBody>
      </p:sp>
      <p:sp>
        <p:nvSpPr>
          <p:cNvPr id="15" name="íşḻide"/>
          <p:cNvSpPr/>
          <p:nvPr>
            <p:custDataLst>
              <p:tags r:id="rId8"/>
            </p:custDataLst>
          </p:nvPr>
        </p:nvSpPr>
        <p:spPr bwMode="auto">
          <a:xfrm>
            <a:off x="4770755" y="2490470"/>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02</a:t>
            </a:r>
            <a:endParaRPr lang="en-US" altLang="zh-CN" sz="1600" dirty="0">
              <a:solidFill>
                <a:schemeClr val="lt1"/>
              </a:solidFill>
              <a:latin typeface="微软雅黑" panose="020B0503020204020204" charset="-122"/>
              <a:ea typeface="微软雅黑" panose="020B0503020204020204" charset="-122"/>
            </a:endParaRPr>
          </a:p>
        </p:txBody>
      </p:sp>
      <p:sp>
        <p:nvSpPr>
          <p:cNvPr id="17" name="išļíḋé"/>
          <p:cNvSpPr/>
          <p:nvPr>
            <p:custDataLst>
              <p:tags r:id="rId9"/>
            </p:custDataLst>
          </p:nvPr>
        </p:nvSpPr>
        <p:spPr bwMode="auto">
          <a:xfrm>
            <a:off x="5008245" y="3481070"/>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chemeClr val="dk1"/>
                </a:solidFill>
                <a:latin typeface="微软雅黑" panose="020B0503020204020204" charset="-122"/>
                <a:ea typeface="微软雅黑" panose="020B0503020204020204" charset="-122"/>
              </a:rPr>
              <a:t>海关进口增值税专用缴款书</a:t>
            </a:r>
            <a:endParaRPr lang="en-US" altLang="zh-CN" dirty="0">
              <a:solidFill>
                <a:schemeClr val="dk1"/>
              </a:solidFill>
              <a:latin typeface="微软雅黑" panose="020B0503020204020204" charset="-122"/>
              <a:ea typeface="微软雅黑" panose="020B0503020204020204" charset="-122"/>
            </a:endParaRPr>
          </a:p>
        </p:txBody>
      </p:sp>
      <p:sp>
        <p:nvSpPr>
          <p:cNvPr id="18" name="íşḻîḑê"/>
          <p:cNvSpPr/>
          <p:nvPr>
            <p:custDataLst>
              <p:tags r:id="rId10"/>
            </p:custDataLst>
          </p:nvPr>
        </p:nvSpPr>
        <p:spPr bwMode="auto">
          <a:xfrm>
            <a:off x="4770755" y="3575685"/>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03</a:t>
            </a:r>
            <a:endParaRPr lang="en-US" altLang="zh-CN" sz="1600" dirty="0">
              <a:solidFill>
                <a:schemeClr val="lt1"/>
              </a:solidFill>
              <a:latin typeface="微软雅黑" panose="020B0503020204020204" charset="-122"/>
              <a:ea typeface="微软雅黑" panose="020B0503020204020204" charset="-122"/>
            </a:endParaRPr>
          </a:p>
        </p:txBody>
      </p:sp>
      <p:sp>
        <p:nvSpPr>
          <p:cNvPr id="20" name="îśḻïdé"/>
          <p:cNvSpPr/>
          <p:nvPr>
            <p:custDataLst>
              <p:tags r:id="rId11"/>
            </p:custDataLst>
          </p:nvPr>
        </p:nvSpPr>
        <p:spPr bwMode="auto">
          <a:xfrm>
            <a:off x="5008245" y="4566285"/>
            <a:ext cx="6512560"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lstStyle/>
          <a:p>
            <a:pPr marL="360045"/>
            <a:r>
              <a:rPr lang="en-US" altLang="zh-CN" dirty="0">
                <a:solidFill>
                  <a:schemeClr val="dk1"/>
                </a:solidFill>
                <a:latin typeface="微软雅黑" panose="020B0503020204020204" charset="-122"/>
                <a:ea typeface="微软雅黑" panose="020B0503020204020204" charset="-122"/>
              </a:rPr>
              <a:t>解缴税款完税凭证</a:t>
            </a:r>
            <a:endParaRPr lang="en-US" altLang="zh-CN" dirty="0">
              <a:solidFill>
                <a:schemeClr val="dk1"/>
              </a:solidFill>
              <a:latin typeface="微软雅黑" panose="020B0503020204020204" charset="-122"/>
              <a:ea typeface="微软雅黑" panose="020B0503020204020204" charset="-122"/>
            </a:endParaRPr>
          </a:p>
        </p:txBody>
      </p:sp>
      <p:sp>
        <p:nvSpPr>
          <p:cNvPr id="21" name="iŝ1íḋê"/>
          <p:cNvSpPr/>
          <p:nvPr>
            <p:custDataLst>
              <p:tags r:id="rId12"/>
            </p:custDataLst>
          </p:nvPr>
        </p:nvSpPr>
        <p:spPr bwMode="auto">
          <a:xfrm>
            <a:off x="4770755" y="4660900"/>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lstStyle/>
          <a:p>
            <a:pPr algn="ctr"/>
            <a:r>
              <a:rPr lang="en-US" altLang="zh-CN" sz="1600" dirty="0">
                <a:solidFill>
                  <a:schemeClr val="lt1"/>
                </a:solidFill>
                <a:latin typeface="微软雅黑" panose="020B0503020204020204" charset="-122"/>
                <a:ea typeface="微软雅黑" panose="020B0503020204020204" charset="-122"/>
              </a:rPr>
              <a:t>04</a:t>
            </a:r>
            <a:endParaRPr lang="en-US" altLang="zh-CN" sz="1600" dirty="0">
              <a:solidFill>
                <a:schemeClr val="lt1"/>
              </a:solidFill>
              <a:latin typeface="微软雅黑" panose="020B0503020204020204" charset="-122"/>
              <a:ea typeface="微软雅黑" panose="020B0503020204020204" charset="-122"/>
            </a:endParaRPr>
          </a:p>
        </p:txBody>
      </p:sp>
      <p:sp>
        <p:nvSpPr>
          <p:cNvPr id="2" name="标题 1"/>
          <p:cNvSpPr>
            <a:spLocks noGrp="1"/>
          </p:cNvSpPr>
          <p:nvPr/>
        </p:nvSpPr>
        <p:spPr>
          <a:xfrm>
            <a:off x="669924" y="1"/>
            <a:ext cx="10850563" cy="1028699"/>
          </a:xfrm>
          <a:prstGeom prst="rect">
            <a:avLst/>
          </a:prstGeo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r>
              <a:rPr lang="zh-CN" altLang="en-US">
                <a:solidFill>
                  <a:schemeClr val="accent1"/>
                </a:solidFill>
                <a:latin typeface="微软雅黑" panose="020B0503020204020204" charset="-122"/>
                <a:ea typeface="微软雅黑" panose="020B0503020204020204" charset="-122"/>
                <a:sym typeface="+mn-ea"/>
              </a:rPr>
              <a:t>留抵退税额的计算</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custDataLst>
              <p:tags r:id="rId13"/>
            </p:custDataLst>
          </p:nvPr>
        </p:nvSpPr>
        <p:spPr>
          <a:xfrm>
            <a:off x="636270" y="2832735"/>
            <a:ext cx="2985135" cy="1630045"/>
          </a:xfrm>
          <a:prstGeom prst="rect">
            <a:avLst/>
          </a:prstGeom>
          <a:noFill/>
        </p:spPr>
        <p:txBody>
          <a:bodyPr wrap="square" rtlCol="0">
            <a:spAutoFit/>
          </a:bodyPr>
          <a:p>
            <a:pPr algn="ctr"/>
            <a:r>
              <a:rPr lang="zh-CN" altLang="en-US" sz="2000">
                <a:solidFill>
                  <a:schemeClr val="dk1"/>
                </a:solidFill>
                <a:latin typeface="微软雅黑" panose="020B0503020204020204" charset="-122"/>
                <a:ea typeface="微软雅黑" panose="020B0503020204020204" charset="-122"/>
                <a:cs typeface="微软雅黑" panose="020B0503020204020204" charset="-122"/>
              </a:rPr>
              <a:t>2019年4月至申请退税前一税款所属期，四类增值税抵扣凭证注明的增值税额占同期全部已抵扣进项税额的比重</a:t>
            </a:r>
            <a:endParaRPr lang="zh-CN" altLang="en-US" sz="20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14"/>
            </p:custDataLst>
          </p:nvPr>
        </p:nvSpPr>
        <p:spPr>
          <a:xfrm>
            <a:off x="864870" y="5497830"/>
            <a:ext cx="9578340" cy="1198880"/>
          </a:xfrm>
          <a:prstGeom prst="rect">
            <a:avLst/>
          </a:prstGeom>
          <a:noFill/>
        </p:spPr>
        <p:txBody>
          <a:bodyPr wrap="square" rtlCol="0">
            <a:spAutoFit/>
          </a:bodyPr>
          <a:p>
            <a:pPr marL="285750" indent="-285750">
              <a:buFont typeface="Wingdings" panose="05000000000000000000" charset="0"/>
              <a:buChar char="Ø"/>
            </a:pPr>
            <a:r>
              <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新的计算口径也适用于按原留抵退税政策退税的一般企业</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indent="0">
              <a:buFont typeface="Wingdings" panose="05000000000000000000" charset="0"/>
              <a:buNone/>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marL="285750" indent="-285750">
              <a:buFont typeface="Wingdings" panose="05000000000000000000" charset="0"/>
              <a:buChar char="Ø"/>
            </a:pPr>
            <a:r>
              <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在计算进项构成比例时，纳税人在上述计算期间内发生的进项税额转出部分无需扣减</a:t>
            </a: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a:p>
            <a:pPr marL="285750" indent="-285750">
              <a:buFont typeface="Wingdings" panose="05000000000000000000" charset="0"/>
              <a:buChar char="Ø"/>
            </a:pPr>
            <a:endParaRPr lang="zh-CN" altLang="en-US">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1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6"/>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4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cxnSp>
        <p:nvCxnSpPr>
          <p:cNvPr id="6" name="直接连接符 5"/>
          <p:cNvCxnSpPr/>
          <p:nvPr>
            <p:custDataLst>
              <p:tags r:id="rId3"/>
            </p:custDataLst>
          </p:nvPr>
        </p:nvCxnSpPr>
        <p:spPr>
          <a:xfrm>
            <a:off x="-635" y="3080385"/>
            <a:ext cx="12192000" cy="0"/>
          </a:xfrm>
          <a:prstGeom prst="line">
            <a:avLst/>
          </a:prstGeom>
          <a:solidFill>
            <a:srgbClr val="2B3944"/>
          </a:solidFill>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îṣľîḋê"/>
          <p:cNvSpPr/>
          <p:nvPr>
            <p:custDataLst>
              <p:tags r:id="rId4"/>
            </p:custDataLst>
          </p:nvPr>
        </p:nvSpPr>
        <p:spPr bwMode="auto">
          <a:xfrm rot="524917">
            <a:off x="567055" y="3019425"/>
            <a:ext cx="118110" cy="121920"/>
          </a:xfrm>
          <a:custGeom>
            <a:avLst/>
            <a:gdLst/>
            <a:ahLst/>
            <a:cxnLst>
              <a:cxn ang="0">
                <a:pos x="14" y="56"/>
              </a:cxn>
              <a:cxn ang="0">
                <a:pos x="14" y="56"/>
              </a:cxn>
              <a:cxn ang="0">
                <a:pos x="9" y="53"/>
              </a:cxn>
              <a:cxn ang="0">
                <a:pos x="6" y="48"/>
              </a:cxn>
              <a:cxn ang="0">
                <a:pos x="3" y="43"/>
              </a:cxn>
              <a:cxn ang="0">
                <a:pos x="0" y="38"/>
              </a:cxn>
              <a:cxn ang="0">
                <a:pos x="0" y="32"/>
              </a:cxn>
              <a:cxn ang="0">
                <a:pos x="0" y="27"/>
              </a:cxn>
              <a:cxn ang="0">
                <a:pos x="1" y="21"/>
              </a:cxn>
              <a:cxn ang="0">
                <a:pos x="3" y="16"/>
              </a:cxn>
              <a:cxn ang="0">
                <a:pos x="3" y="16"/>
              </a:cxn>
              <a:cxn ang="0">
                <a:pos x="6" y="11"/>
              </a:cxn>
              <a:cxn ang="0">
                <a:pos x="11" y="6"/>
              </a:cxn>
              <a:cxn ang="0">
                <a:pos x="16" y="3"/>
              </a:cxn>
              <a:cxn ang="0">
                <a:pos x="20" y="1"/>
              </a:cxn>
              <a:cxn ang="0">
                <a:pos x="27" y="0"/>
              </a:cxn>
              <a:cxn ang="0">
                <a:pos x="32" y="0"/>
              </a:cxn>
              <a:cxn ang="0">
                <a:pos x="38" y="1"/>
              </a:cxn>
              <a:cxn ang="0">
                <a:pos x="43" y="5"/>
              </a:cxn>
              <a:cxn ang="0">
                <a:pos x="43" y="5"/>
              </a:cxn>
              <a:cxn ang="0">
                <a:pos x="48" y="8"/>
              </a:cxn>
              <a:cxn ang="0">
                <a:pos x="52" y="11"/>
              </a:cxn>
              <a:cxn ang="0">
                <a:pos x="56" y="16"/>
              </a:cxn>
              <a:cxn ang="0">
                <a:pos x="57" y="22"/>
              </a:cxn>
              <a:cxn ang="0">
                <a:pos x="57" y="27"/>
              </a:cxn>
              <a:cxn ang="0">
                <a:pos x="57" y="33"/>
              </a:cxn>
              <a:cxn ang="0">
                <a:pos x="57" y="38"/>
              </a:cxn>
              <a:cxn ang="0">
                <a:pos x="54" y="45"/>
              </a:cxn>
              <a:cxn ang="0">
                <a:pos x="54" y="45"/>
              </a:cxn>
              <a:cxn ang="0">
                <a:pos x="51" y="50"/>
              </a:cxn>
              <a:cxn ang="0">
                <a:pos x="46" y="53"/>
              </a:cxn>
              <a:cxn ang="0">
                <a:pos x="41" y="56"/>
              </a:cxn>
              <a:cxn ang="0">
                <a:pos x="36" y="58"/>
              </a:cxn>
              <a:cxn ang="0">
                <a:pos x="32" y="59"/>
              </a:cxn>
              <a:cxn ang="0">
                <a:pos x="25" y="59"/>
              </a:cxn>
              <a:cxn ang="0">
                <a:pos x="20" y="58"/>
              </a:cxn>
              <a:cxn ang="0">
                <a:pos x="14" y="56"/>
              </a:cxn>
              <a:cxn ang="0">
                <a:pos x="14" y="56"/>
              </a:cxn>
            </a:cxnLst>
            <a:rect l="0" t="0" r="r" b="b"/>
            <a:pathLst>
              <a:path w="57" h="59">
                <a:moveTo>
                  <a:pt x="14" y="56"/>
                </a:moveTo>
                <a:lnTo>
                  <a:pt x="14" y="56"/>
                </a:lnTo>
                <a:lnTo>
                  <a:pt x="9" y="53"/>
                </a:lnTo>
                <a:lnTo>
                  <a:pt x="6" y="48"/>
                </a:lnTo>
                <a:lnTo>
                  <a:pt x="3" y="43"/>
                </a:lnTo>
                <a:lnTo>
                  <a:pt x="0" y="38"/>
                </a:lnTo>
                <a:lnTo>
                  <a:pt x="0" y="32"/>
                </a:lnTo>
                <a:lnTo>
                  <a:pt x="0" y="27"/>
                </a:lnTo>
                <a:lnTo>
                  <a:pt x="1" y="21"/>
                </a:lnTo>
                <a:lnTo>
                  <a:pt x="3" y="16"/>
                </a:lnTo>
                <a:lnTo>
                  <a:pt x="3" y="16"/>
                </a:lnTo>
                <a:lnTo>
                  <a:pt x="6" y="11"/>
                </a:lnTo>
                <a:lnTo>
                  <a:pt x="11" y="6"/>
                </a:lnTo>
                <a:lnTo>
                  <a:pt x="16" y="3"/>
                </a:lnTo>
                <a:lnTo>
                  <a:pt x="20" y="1"/>
                </a:lnTo>
                <a:lnTo>
                  <a:pt x="27" y="0"/>
                </a:lnTo>
                <a:lnTo>
                  <a:pt x="32" y="0"/>
                </a:lnTo>
                <a:lnTo>
                  <a:pt x="38" y="1"/>
                </a:lnTo>
                <a:lnTo>
                  <a:pt x="43" y="5"/>
                </a:lnTo>
                <a:lnTo>
                  <a:pt x="43" y="5"/>
                </a:lnTo>
                <a:lnTo>
                  <a:pt x="48" y="8"/>
                </a:lnTo>
                <a:lnTo>
                  <a:pt x="52" y="11"/>
                </a:lnTo>
                <a:lnTo>
                  <a:pt x="56" y="16"/>
                </a:lnTo>
                <a:lnTo>
                  <a:pt x="57" y="22"/>
                </a:lnTo>
                <a:lnTo>
                  <a:pt x="57" y="27"/>
                </a:lnTo>
                <a:lnTo>
                  <a:pt x="57" y="33"/>
                </a:lnTo>
                <a:lnTo>
                  <a:pt x="57" y="38"/>
                </a:lnTo>
                <a:lnTo>
                  <a:pt x="54" y="45"/>
                </a:lnTo>
                <a:lnTo>
                  <a:pt x="54" y="45"/>
                </a:lnTo>
                <a:lnTo>
                  <a:pt x="51" y="50"/>
                </a:lnTo>
                <a:lnTo>
                  <a:pt x="46" y="53"/>
                </a:lnTo>
                <a:lnTo>
                  <a:pt x="41" y="56"/>
                </a:lnTo>
                <a:lnTo>
                  <a:pt x="36" y="58"/>
                </a:lnTo>
                <a:lnTo>
                  <a:pt x="32" y="59"/>
                </a:lnTo>
                <a:lnTo>
                  <a:pt x="25" y="59"/>
                </a:lnTo>
                <a:lnTo>
                  <a:pt x="20" y="58"/>
                </a:lnTo>
                <a:lnTo>
                  <a:pt x="14" y="56"/>
                </a:lnTo>
                <a:lnTo>
                  <a:pt x="14" y="56"/>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 name="iṥlide"/>
          <p:cNvSpPr/>
          <p:nvPr>
            <p:custDataLst>
              <p:tags r:id="rId5"/>
            </p:custDataLst>
          </p:nvPr>
        </p:nvSpPr>
        <p:spPr bwMode="auto">
          <a:xfrm rot="524917">
            <a:off x="11492865" y="3019425"/>
            <a:ext cx="118110" cy="121920"/>
          </a:xfrm>
          <a:custGeom>
            <a:avLst/>
            <a:gdLst/>
            <a:ahLst/>
            <a:cxnLst>
              <a:cxn ang="0">
                <a:pos x="14" y="56"/>
              </a:cxn>
              <a:cxn ang="0">
                <a:pos x="14" y="56"/>
              </a:cxn>
              <a:cxn ang="0">
                <a:pos x="9" y="53"/>
              </a:cxn>
              <a:cxn ang="0">
                <a:pos x="6" y="48"/>
              </a:cxn>
              <a:cxn ang="0">
                <a:pos x="3" y="43"/>
              </a:cxn>
              <a:cxn ang="0">
                <a:pos x="0" y="38"/>
              </a:cxn>
              <a:cxn ang="0">
                <a:pos x="0" y="32"/>
              </a:cxn>
              <a:cxn ang="0">
                <a:pos x="0" y="27"/>
              </a:cxn>
              <a:cxn ang="0">
                <a:pos x="1" y="21"/>
              </a:cxn>
              <a:cxn ang="0">
                <a:pos x="3" y="16"/>
              </a:cxn>
              <a:cxn ang="0">
                <a:pos x="3" y="16"/>
              </a:cxn>
              <a:cxn ang="0">
                <a:pos x="6" y="11"/>
              </a:cxn>
              <a:cxn ang="0">
                <a:pos x="11" y="6"/>
              </a:cxn>
              <a:cxn ang="0">
                <a:pos x="16" y="3"/>
              </a:cxn>
              <a:cxn ang="0">
                <a:pos x="20" y="1"/>
              </a:cxn>
              <a:cxn ang="0">
                <a:pos x="27" y="0"/>
              </a:cxn>
              <a:cxn ang="0">
                <a:pos x="32" y="0"/>
              </a:cxn>
              <a:cxn ang="0">
                <a:pos x="38" y="1"/>
              </a:cxn>
              <a:cxn ang="0">
                <a:pos x="43" y="5"/>
              </a:cxn>
              <a:cxn ang="0">
                <a:pos x="43" y="5"/>
              </a:cxn>
              <a:cxn ang="0">
                <a:pos x="48" y="8"/>
              </a:cxn>
              <a:cxn ang="0">
                <a:pos x="52" y="11"/>
              </a:cxn>
              <a:cxn ang="0">
                <a:pos x="56" y="16"/>
              </a:cxn>
              <a:cxn ang="0">
                <a:pos x="57" y="22"/>
              </a:cxn>
              <a:cxn ang="0">
                <a:pos x="57" y="27"/>
              </a:cxn>
              <a:cxn ang="0">
                <a:pos x="57" y="33"/>
              </a:cxn>
              <a:cxn ang="0">
                <a:pos x="57" y="38"/>
              </a:cxn>
              <a:cxn ang="0">
                <a:pos x="54" y="45"/>
              </a:cxn>
              <a:cxn ang="0">
                <a:pos x="54" y="45"/>
              </a:cxn>
              <a:cxn ang="0">
                <a:pos x="51" y="50"/>
              </a:cxn>
              <a:cxn ang="0">
                <a:pos x="46" y="53"/>
              </a:cxn>
              <a:cxn ang="0">
                <a:pos x="41" y="56"/>
              </a:cxn>
              <a:cxn ang="0">
                <a:pos x="36" y="58"/>
              </a:cxn>
              <a:cxn ang="0">
                <a:pos x="32" y="59"/>
              </a:cxn>
              <a:cxn ang="0">
                <a:pos x="25" y="59"/>
              </a:cxn>
              <a:cxn ang="0">
                <a:pos x="20" y="58"/>
              </a:cxn>
              <a:cxn ang="0">
                <a:pos x="14" y="56"/>
              </a:cxn>
              <a:cxn ang="0">
                <a:pos x="14" y="56"/>
              </a:cxn>
            </a:cxnLst>
            <a:rect l="0" t="0" r="r" b="b"/>
            <a:pathLst>
              <a:path w="57" h="59">
                <a:moveTo>
                  <a:pt x="14" y="56"/>
                </a:moveTo>
                <a:lnTo>
                  <a:pt x="14" y="56"/>
                </a:lnTo>
                <a:lnTo>
                  <a:pt x="9" y="53"/>
                </a:lnTo>
                <a:lnTo>
                  <a:pt x="6" y="48"/>
                </a:lnTo>
                <a:lnTo>
                  <a:pt x="3" y="43"/>
                </a:lnTo>
                <a:lnTo>
                  <a:pt x="0" y="38"/>
                </a:lnTo>
                <a:lnTo>
                  <a:pt x="0" y="32"/>
                </a:lnTo>
                <a:lnTo>
                  <a:pt x="0" y="27"/>
                </a:lnTo>
                <a:lnTo>
                  <a:pt x="1" y="21"/>
                </a:lnTo>
                <a:lnTo>
                  <a:pt x="3" y="16"/>
                </a:lnTo>
                <a:lnTo>
                  <a:pt x="3" y="16"/>
                </a:lnTo>
                <a:lnTo>
                  <a:pt x="6" y="11"/>
                </a:lnTo>
                <a:lnTo>
                  <a:pt x="11" y="6"/>
                </a:lnTo>
                <a:lnTo>
                  <a:pt x="16" y="3"/>
                </a:lnTo>
                <a:lnTo>
                  <a:pt x="20" y="1"/>
                </a:lnTo>
                <a:lnTo>
                  <a:pt x="27" y="0"/>
                </a:lnTo>
                <a:lnTo>
                  <a:pt x="32" y="0"/>
                </a:lnTo>
                <a:lnTo>
                  <a:pt x="38" y="1"/>
                </a:lnTo>
                <a:lnTo>
                  <a:pt x="43" y="5"/>
                </a:lnTo>
                <a:lnTo>
                  <a:pt x="43" y="5"/>
                </a:lnTo>
                <a:lnTo>
                  <a:pt x="48" y="8"/>
                </a:lnTo>
                <a:lnTo>
                  <a:pt x="52" y="11"/>
                </a:lnTo>
                <a:lnTo>
                  <a:pt x="56" y="16"/>
                </a:lnTo>
                <a:lnTo>
                  <a:pt x="57" y="22"/>
                </a:lnTo>
                <a:lnTo>
                  <a:pt x="57" y="27"/>
                </a:lnTo>
                <a:lnTo>
                  <a:pt x="57" y="33"/>
                </a:lnTo>
                <a:lnTo>
                  <a:pt x="57" y="38"/>
                </a:lnTo>
                <a:lnTo>
                  <a:pt x="54" y="45"/>
                </a:lnTo>
                <a:lnTo>
                  <a:pt x="54" y="45"/>
                </a:lnTo>
                <a:lnTo>
                  <a:pt x="51" y="50"/>
                </a:lnTo>
                <a:lnTo>
                  <a:pt x="46" y="53"/>
                </a:lnTo>
                <a:lnTo>
                  <a:pt x="41" y="56"/>
                </a:lnTo>
                <a:lnTo>
                  <a:pt x="36" y="58"/>
                </a:lnTo>
                <a:lnTo>
                  <a:pt x="32" y="59"/>
                </a:lnTo>
                <a:lnTo>
                  <a:pt x="25" y="59"/>
                </a:lnTo>
                <a:lnTo>
                  <a:pt x="20" y="58"/>
                </a:lnTo>
                <a:lnTo>
                  <a:pt x="14" y="56"/>
                </a:lnTo>
                <a:lnTo>
                  <a:pt x="14" y="56"/>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 name="iś1íďê"/>
          <p:cNvSpPr/>
          <p:nvPr>
            <p:custDataLst>
              <p:tags r:id="rId6"/>
            </p:custDataLst>
          </p:nvPr>
        </p:nvSpPr>
        <p:spPr bwMode="auto">
          <a:xfrm>
            <a:off x="8369935"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íṣļidè"/>
          <p:cNvSpPr/>
          <p:nvPr>
            <p:custDataLst>
              <p:tags r:id="rId7"/>
            </p:custDataLst>
          </p:nvPr>
        </p:nvSpPr>
        <p:spPr bwMode="auto">
          <a:xfrm>
            <a:off x="4204335"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1" name="ïŝlíḓè"/>
          <p:cNvSpPr/>
          <p:nvPr>
            <p:custDataLst>
              <p:tags r:id="rId8"/>
            </p:custDataLst>
          </p:nvPr>
        </p:nvSpPr>
        <p:spPr bwMode="auto">
          <a:xfrm>
            <a:off x="7722235"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2" name="işļíḋê"/>
          <p:cNvSpPr/>
          <p:nvPr>
            <p:custDataLst>
              <p:tags r:id="rId9"/>
            </p:custDataLst>
          </p:nvPr>
        </p:nvSpPr>
        <p:spPr bwMode="auto">
          <a:xfrm>
            <a:off x="3556000" y="2934335"/>
            <a:ext cx="337185" cy="29210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4"/>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1" name="ïṥļîḑe"/>
          <p:cNvSpPr/>
          <p:nvPr>
            <p:custDataLst>
              <p:tags r:id="rId10"/>
            </p:custDataLst>
          </p:nvPr>
        </p:nvSpPr>
        <p:spPr bwMode="auto">
          <a:xfrm>
            <a:off x="4852035" y="1972945"/>
            <a:ext cx="2559050" cy="2214880"/>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44" name="íṧḷîḋé"/>
          <p:cNvSpPr/>
          <p:nvPr>
            <p:custDataLst>
              <p:tags r:id="rId11"/>
            </p:custDataLst>
          </p:nvPr>
        </p:nvSpPr>
        <p:spPr bwMode="auto">
          <a:xfrm>
            <a:off x="6034405" y="2967355"/>
            <a:ext cx="211455" cy="208280"/>
          </a:xfrm>
          <a:custGeom>
            <a:avLst/>
            <a:gdLst>
              <a:gd name="T0" fmla="*/ 126 w 126"/>
              <a:gd name="T1" fmla="*/ 62 h 124"/>
              <a:gd name="T2" fmla="*/ 126 w 126"/>
              <a:gd name="T3" fmla="*/ 62 h 124"/>
              <a:gd name="T4" fmla="*/ 124 w 126"/>
              <a:gd name="T5" fmla="*/ 74 h 124"/>
              <a:gd name="T6" fmla="*/ 120 w 126"/>
              <a:gd name="T7" fmla="*/ 86 h 124"/>
              <a:gd name="T8" fmla="*/ 114 w 126"/>
              <a:gd name="T9" fmla="*/ 96 h 124"/>
              <a:gd name="T10" fmla="*/ 108 w 126"/>
              <a:gd name="T11" fmla="*/ 106 h 124"/>
              <a:gd name="T12" fmla="*/ 98 w 126"/>
              <a:gd name="T13" fmla="*/ 114 h 124"/>
              <a:gd name="T14" fmla="*/ 88 w 126"/>
              <a:gd name="T15" fmla="*/ 120 h 124"/>
              <a:gd name="T16" fmla="*/ 76 w 126"/>
              <a:gd name="T17" fmla="*/ 124 h 124"/>
              <a:gd name="T18" fmla="*/ 64 w 126"/>
              <a:gd name="T19" fmla="*/ 124 h 124"/>
              <a:gd name="T20" fmla="*/ 64 w 126"/>
              <a:gd name="T21" fmla="*/ 124 h 124"/>
              <a:gd name="T22" fmla="*/ 50 w 126"/>
              <a:gd name="T23" fmla="*/ 124 h 124"/>
              <a:gd name="T24" fmla="*/ 40 w 126"/>
              <a:gd name="T25" fmla="*/ 120 h 124"/>
              <a:gd name="T26" fmla="*/ 28 w 126"/>
              <a:gd name="T27" fmla="*/ 114 h 124"/>
              <a:gd name="T28" fmla="*/ 20 w 126"/>
              <a:gd name="T29" fmla="*/ 106 h 124"/>
              <a:gd name="T30" fmla="*/ 12 w 126"/>
              <a:gd name="T31" fmla="*/ 96 h 124"/>
              <a:gd name="T32" fmla="*/ 6 w 126"/>
              <a:gd name="T33" fmla="*/ 86 h 124"/>
              <a:gd name="T34" fmla="*/ 2 w 126"/>
              <a:gd name="T35" fmla="*/ 74 h 124"/>
              <a:gd name="T36" fmla="*/ 0 w 126"/>
              <a:gd name="T37" fmla="*/ 62 h 124"/>
              <a:gd name="T38" fmla="*/ 0 w 126"/>
              <a:gd name="T39" fmla="*/ 62 h 124"/>
              <a:gd name="T40" fmla="*/ 2 w 126"/>
              <a:gd name="T41" fmla="*/ 50 h 124"/>
              <a:gd name="T42" fmla="*/ 6 w 126"/>
              <a:gd name="T43" fmla="*/ 38 h 124"/>
              <a:gd name="T44" fmla="*/ 12 w 126"/>
              <a:gd name="T45" fmla="*/ 28 h 124"/>
              <a:gd name="T46" fmla="*/ 20 w 126"/>
              <a:gd name="T47" fmla="*/ 18 h 124"/>
              <a:gd name="T48" fmla="*/ 28 w 126"/>
              <a:gd name="T49" fmla="*/ 10 h 124"/>
              <a:gd name="T50" fmla="*/ 40 w 126"/>
              <a:gd name="T51" fmla="*/ 4 h 124"/>
              <a:gd name="T52" fmla="*/ 50 w 126"/>
              <a:gd name="T53" fmla="*/ 0 h 124"/>
              <a:gd name="T54" fmla="*/ 64 w 126"/>
              <a:gd name="T55" fmla="*/ 0 h 124"/>
              <a:gd name="T56" fmla="*/ 64 w 126"/>
              <a:gd name="T57" fmla="*/ 0 h 124"/>
              <a:gd name="T58" fmla="*/ 76 w 126"/>
              <a:gd name="T59" fmla="*/ 0 h 124"/>
              <a:gd name="T60" fmla="*/ 88 w 126"/>
              <a:gd name="T61" fmla="*/ 4 h 124"/>
              <a:gd name="T62" fmla="*/ 98 w 126"/>
              <a:gd name="T63" fmla="*/ 10 h 124"/>
              <a:gd name="T64" fmla="*/ 108 w 126"/>
              <a:gd name="T65" fmla="*/ 18 h 124"/>
              <a:gd name="T66" fmla="*/ 114 w 126"/>
              <a:gd name="T67" fmla="*/ 28 h 124"/>
              <a:gd name="T68" fmla="*/ 120 w 126"/>
              <a:gd name="T69" fmla="*/ 38 h 124"/>
              <a:gd name="T70" fmla="*/ 124 w 126"/>
              <a:gd name="T71" fmla="*/ 50 h 124"/>
              <a:gd name="T72" fmla="*/ 126 w 126"/>
              <a:gd name="T73" fmla="*/ 62 h 124"/>
              <a:gd name="T74" fmla="*/ 126 w 126"/>
              <a:gd name="T75" fmla="*/ 62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6" h="124">
                <a:moveTo>
                  <a:pt x="126" y="62"/>
                </a:moveTo>
                <a:lnTo>
                  <a:pt x="126" y="62"/>
                </a:lnTo>
                <a:lnTo>
                  <a:pt x="124" y="74"/>
                </a:lnTo>
                <a:lnTo>
                  <a:pt x="120" y="86"/>
                </a:lnTo>
                <a:lnTo>
                  <a:pt x="114" y="96"/>
                </a:lnTo>
                <a:lnTo>
                  <a:pt x="108" y="106"/>
                </a:lnTo>
                <a:lnTo>
                  <a:pt x="98" y="114"/>
                </a:lnTo>
                <a:lnTo>
                  <a:pt x="88" y="120"/>
                </a:lnTo>
                <a:lnTo>
                  <a:pt x="76" y="124"/>
                </a:lnTo>
                <a:lnTo>
                  <a:pt x="64" y="124"/>
                </a:lnTo>
                <a:lnTo>
                  <a:pt x="64" y="124"/>
                </a:lnTo>
                <a:lnTo>
                  <a:pt x="50" y="124"/>
                </a:lnTo>
                <a:lnTo>
                  <a:pt x="40" y="120"/>
                </a:lnTo>
                <a:lnTo>
                  <a:pt x="28" y="114"/>
                </a:lnTo>
                <a:lnTo>
                  <a:pt x="20" y="106"/>
                </a:lnTo>
                <a:lnTo>
                  <a:pt x="12" y="96"/>
                </a:lnTo>
                <a:lnTo>
                  <a:pt x="6" y="86"/>
                </a:lnTo>
                <a:lnTo>
                  <a:pt x="2" y="74"/>
                </a:lnTo>
                <a:lnTo>
                  <a:pt x="0" y="62"/>
                </a:lnTo>
                <a:lnTo>
                  <a:pt x="0" y="62"/>
                </a:lnTo>
                <a:lnTo>
                  <a:pt x="2" y="50"/>
                </a:lnTo>
                <a:lnTo>
                  <a:pt x="6" y="38"/>
                </a:lnTo>
                <a:lnTo>
                  <a:pt x="12" y="28"/>
                </a:lnTo>
                <a:lnTo>
                  <a:pt x="20" y="18"/>
                </a:lnTo>
                <a:lnTo>
                  <a:pt x="28" y="10"/>
                </a:lnTo>
                <a:lnTo>
                  <a:pt x="40" y="4"/>
                </a:lnTo>
                <a:lnTo>
                  <a:pt x="50" y="0"/>
                </a:lnTo>
                <a:lnTo>
                  <a:pt x="64" y="0"/>
                </a:lnTo>
                <a:lnTo>
                  <a:pt x="64" y="0"/>
                </a:lnTo>
                <a:lnTo>
                  <a:pt x="76" y="0"/>
                </a:lnTo>
                <a:lnTo>
                  <a:pt x="88" y="4"/>
                </a:lnTo>
                <a:lnTo>
                  <a:pt x="98" y="10"/>
                </a:lnTo>
                <a:lnTo>
                  <a:pt x="108" y="18"/>
                </a:lnTo>
                <a:lnTo>
                  <a:pt x="114" y="28"/>
                </a:lnTo>
                <a:lnTo>
                  <a:pt x="120" y="38"/>
                </a:lnTo>
                <a:lnTo>
                  <a:pt x="124" y="50"/>
                </a:lnTo>
                <a:lnTo>
                  <a:pt x="126" y="62"/>
                </a:lnTo>
                <a:lnTo>
                  <a:pt x="126" y="6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5" name="îŝḻiḓé"/>
          <p:cNvSpPr/>
          <p:nvPr>
            <p:custDataLst>
              <p:tags r:id="rId12"/>
            </p:custDataLst>
          </p:nvPr>
        </p:nvSpPr>
        <p:spPr bwMode="auto">
          <a:xfrm>
            <a:off x="6326505" y="2571115"/>
            <a:ext cx="127635" cy="130810"/>
          </a:xfrm>
          <a:custGeom>
            <a:avLst/>
            <a:gdLst>
              <a:gd name="T0" fmla="*/ 38 w 76"/>
              <a:gd name="T1" fmla="*/ 0 h 78"/>
              <a:gd name="T2" fmla="*/ 38 w 76"/>
              <a:gd name="T3" fmla="*/ 0 h 78"/>
              <a:gd name="T4" fmla="*/ 30 w 76"/>
              <a:gd name="T5" fmla="*/ 2 h 78"/>
              <a:gd name="T6" fmla="*/ 22 w 76"/>
              <a:gd name="T7" fmla="*/ 4 h 78"/>
              <a:gd name="T8" fmla="*/ 16 w 76"/>
              <a:gd name="T9" fmla="*/ 8 h 78"/>
              <a:gd name="T10" fmla="*/ 10 w 76"/>
              <a:gd name="T11" fmla="*/ 12 h 78"/>
              <a:gd name="T12" fmla="*/ 6 w 76"/>
              <a:gd name="T13" fmla="*/ 18 h 78"/>
              <a:gd name="T14" fmla="*/ 2 w 76"/>
              <a:gd name="T15" fmla="*/ 24 h 78"/>
              <a:gd name="T16" fmla="*/ 0 w 76"/>
              <a:gd name="T17" fmla="*/ 32 h 78"/>
              <a:gd name="T18" fmla="*/ 0 w 76"/>
              <a:gd name="T19" fmla="*/ 38 h 78"/>
              <a:gd name="T20" fmla="*/ 0 w 76"/>
              <a:gd name="T21" fmla="*/ 38 h 78"/>
              <a:gd name="T22" fmla="*/ 0 w 76"/>
              <a:gd name="T23" fmla="*/ 46 h 78"/>
              <a:gd name="T24" fmla="*/ 2 w 76"/>
              <a:gd name="T25" fmla="*/ 54 h 78"/>
              <a:gd name="T26" fmla="*/ 6 w 76"/>
              <a:gd name="T27" fmla="*/ 60 h 78"/>
              <a:gd name="T28" fmla="*/ 10 w 76"/>
              <a:gd name="T29" fmla="*/ 66 h 78"/>
              <a:gd name="T30" fmla="*/ 16 w 76"/>
              <a:gd name="T31" fmla="*/ 70 h 78"/>
              <a:gd name="T32" fmla="*/ 22 w 76"/>
              <a:gd name="T33" fmla="*/ 74 h 78"/>
              <a:gd name="T34" fmla="*/ 30 w 76"/>
              <a:gd name="T35" fmla="*/ 76 h 78"/>
              <a:gd name="T36" fmla="*/ 38 w 76"/>
              <a:gd name="T37" fmla="*/ 78 h 78"/>
              <a:gd name="T38" fmla="*/ 38 w 76"/>
              <a:gd name="T39" fmla="*/ 78 h 78"/>
              <a:gd name="T40" fmla="*/ 46 w 76"/>
              <a:gd name="T41" fmla="*/ 76 h 78"/>
              <a:gd name="T42" fmla="*/ 52 w 76"/>
              <a:gd name="T43" fmla="*/ 74 h 78"/>
              <a:gd name="T44" fmla="*/ 60 w 76"/>
              <a:gd name="T45" fmla="*/ 70 h 78"/>
              <a:gd name="T46" fmla="*/ 64 w 76"/>
              <a:gd name="T47" fmla="*/ 66 h 78"/>
              <a:gd name="T48" fmla="*/ 70 w 76"/>
              <a:gd name="T49" fmla="*/ 60 h 78"/>
              <a:gd name="T50" fmla="*/ 72 w 76"/>
              <a:gd name="T51" fmla="*/ 54 h 78"/>
              <a:gd name="T52" fmla="*/ 76 w 76"/>
              <a:gd name="T53" fmla="*/ 46 h 78"/>
              <a:gd name="T54" fmla="*/ 76 w 76"/>
              <a:gd name="T55" fmla="*/ 38 h 78"/>
              <a:gd name="T56" fmla="*/ 76 w 76"/>
              <a:gd name="T57" fmla="*/ 38 h 78"/>
              <a:gd name="T58" fmla="*/ 76 w 76"/>
              <a:gd name="T59" fmla="*/ 32 h 78"/>
              <a:gd name="T60" fmla="*/ 72 w 76"/>
              <a:gd name="T61" fmla="*/ 24 h 78"/>
              <a:gd name="T62" fmla="*/ 70 w 76"/>
              <a:gd name="T63" fmla="*/ 18 h 78"/>
              <a:gd name="T64" fmla="*/ 64 w 76"/>
              <a:gd name="T65" fmla="*/ 12 h 78"/>
              <a:gd name="T66" fmla="*/ 60 w 76"/>
              <a:gd name="T67" fmla="*/ 8 h 78"/>
              <a:gd name="T68" fmla="*/ 52 w 76"/>
              <a:gd name="T69" fmla="*/ 4 h 78"/>
              <a:gd name="T70" fmla="*/ 46 w 76"/>
              <a:gd name="T71" fmla="*/ 2 h 78"/>
              <a:gd name="T72" fmla="*/ 38 w 76"/>
              <a:gd name="T73" fmla="*/ 0 h 78"/>
              <a:gd name="T74" fmla="*/ 38 w 76"/>
              <a:gd name="T7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8">
                <a:moveTo>
                  <a:pt x="38" y="0"/>
                </a:moveTo>
                <a:lnTo>
                  <a:pt x="38" y="0"/>
                </a:lnTo>
                <a:lnTo>
                  <a:pt x="30" y="2"/>
                </a:lnTo>
                <a:lnTo>
                  <a:pt x="22" y="4"/>
                </a:lnTo>
                <a:lnTo>
                  <a:pt x="16" y="8"/>
                </a:lnTo>
                <a:lnTo>
                  <a:pt x="10" y="12"/>
                </a:lnTo>
                <a:lnTo>
                  <a:pt x="6" y="18"/>
                </a:lnTo>
                <a:lnTo>
                  <a:pt x="2" y="24"/>
                </a:lnTo>
                <a:lnTo>
                  <a:pt x="0" y="32"/>
                </a:lnTo>
                <a:lnTo>
                  <a:pt x="0" y="38"/>
                </a:lnTo>
                <a:lnTo>
                  <a:pt x="0" y="38"/>
                </a:lnTo>
                <a:lnTo>
                  <a:pt x="0" y="46"/>
                </a:lnTo>
                <a:lnTo>
                  <a:pt x="2" y="54"/>
                </a:lnTo>
                <a:lnTo>
                  <a:pt x="6" y="60"/>
                </a:lnTo>
                <a:lnTo>
                  <a:pt x="10" y="66"/>
                </a:lnTo>
                <a:lnTo>
                  <a:pt x="16" y="70"/>
                </a:lnTo>
                <a:lnTo>
                  <a:pt x="22" y="74"/>
                </a:lnTo>
                <a:lnTo>
                  <a:pt x="30" y="76"/>
                </a:lnTo>
                <a:lnTo>
                  <a:pt x="38" y="78"/>
                </a:lnTo>
                <a:lnTo>
                  <a:pt x="38" y="78"/>
                </a:lnTo>
                <a:lnTo>
                  <a:pt x="46" y="76"/>
                </a:lnTo>
                <a:lnTo>
                  <a:pt x="52" y="74"/>
                </a:lnTo>
                <a:lnTo>
                  <a:pt x="60" y="70"/>
                </a:lnTo>
                <a:lnTo>
                  <a:pt x="64" y="66"/>
                </a:lnTo>
                <a:lnTo>
                  <a:pt x="70" y="60"/>
                </a:lnTo>
                <a:lnTo>
                  <a:pt x="72" y="54"/>
                </a:lnTo>
                <a:lnTo>
                  <a:pt x="76" y="46"/>
                </a:lnTo>
                <a:lnTo>
                  <a:pt x="76" y="38"/>
                </a:lnTo>
                <a:lnTo>
                  <a:pt x="76" y="38"/>
                </a:lnTo>
                <a:lnTo>
                  <a:pt x="76" y="32"/>
                </a:lnTo>
                <a:lnTo>
                  <a:pt x="72" y="24"/>
                </a:lnTo>
                <a:lnTo>
                  <a:pt x="70" y="18"/>
                </a:lnTo>
                <a:lnTo>
                  <a:pt x="64" y="12"/>
                </a:lnTo>
                <a:lnTo>
                  <a:pt x="60" y="8"/>
                </a:lnTo>
                <a:lnTo>
                  <a:pt x="52" y="4"/>
                </a:lnTo>
                <a:lnTo>
                  <a:pt x="46" y="2"/>
                </a:lnTo>
                <a:lnTo>
                  <a:pt x="38" y="0"/>
                </a:lnTo>
                <a:lnTo>
                  <a:pt x="38"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6" name="iṥľiḓé"/>
          <p:cNvSpPr/>
          <p:nvPr>
            <p:custDataLst>
              <p:tags r:id="rId13"/>
            </p:custDataLst>
          </p:nvPr>
        </p:nvSpPr>
        <p:spPr bwMode="auto">
          <a:xfrm>
            <a:off x="5687695" y="3132455"/>
            <a:ext cx="127635" cy="127635"/>
          </a:xfrm>
          <a:custGeom>
            <a:avLst/>
            <a:gdLst>
              <a:gd name="T0" fmla="*/ 38 w 76"/>
              <a:gd name="T1" fmla="*/ 0 h 76"/>
              <a:gd name="T2" fmla="*/ 38 w 76"/>
              <a:gd name="T3" fmla="*/ 0 h 76"/>
              <a:gd name="T4" fmla="*/ 30 w 76"/>
              <a:gd name="T5" fmla="*/ 0 h 76"/>
              <a:gd name="T6" fmla="*/ 24 w 76"/>
              <a:gd name="T7" fmla="*/ 2 h 76"/>
              <a:gd name="T8" fmla="*/ 18 w 76"/>
              <a:gd name="T9" fmla="*/ 6 h 76"/>
              <a:gd name="T10" fmla="*/ 12 w 76"/>
              <a:gd name="T11" fmla="*/ 10 h 76"/>
              <a:gd name="T12" fmla="*/ 6 w 76"/>
              <a:gd name="T13" fmla="*/ 16 h 76"/>
              <a:gd name="T14" fmla="*/ 4 w 76"/>
              <a:gd name="T15" fmla="*/ 24 h 76"/>
              <a:gd name="T16" fmla="*/ 2 w 76"/>
              <a:gd name="T17" fmla="*/ 30 h 76"/>
              <a:gd name="T18" fmla="*/ 0 w 76"/>
              <a:gd name="T19" fmla="*/ 38 h 76"/>
              <a:gd name="T20" fmla="*/ 0 w 76"/>
              <a:gd name="T21" fmla="*/ 38 h 76"/>
              <a:gd name="T22" fmla="*/ 2 w 76"/>
              <a:gd name="T23" fmla="*/ 46 h 76"/>
              <a:gd name="T24" fmla="*/ 4 w 76"/>
              <a:gd name="T25" fmla="*/ 52 h 76"/>
              <a:gd name="T26" fmla="*/ 6 w 76"/>
              <a:gd name="T27" fmla="*/ 60 h 76"/>
              <a:gd name="T28" fmla="*/ 12 w 76"/>
              <a:gd name="T29" fmla="*/ 64 h 76"/>
              <a:gd name="T30" fmla="*/ 18 w 76"/>
              <a:gd name="T31" fmla="*/ 70 h 76"/>
              <a:gd name="T32" fmla="*/ 24 w 76"/>
              <a:gd name="T33" fmla="*/ 72 h 76"/>
              <a:gd name="T34" fmla="*/ 30 w 76"/>
              <a:gd name="T35" fmla="*/ 76 h 76"/>
              <a:gd name="T36" fmla="*/ 38 w 76"/>
              <a:gd name="T37" fmla="*/ 76 h 76"/>
              <a:gd name="T38" fmla="*/ 38 w 76"/>
              <a:gd name="T39" fmla="*/ 76 h 76"/>
              <a:gd name="T40" fmla="*/ 46 w 76"/>
              <a:gd name="T41" fmla="*/ 76 h 76"/>
              <a:gd name="T42" fmla="*/ 54 w 76"/>
              <a:gd name="T43" fmla="*/ 72 h 76"/>
              <a:gd name="T44" fmla="*/ 60 w 76"/>
              <a:gd name="T45" fmla="*/ 70 h 76"/>
              <a:gd name="T46" fmla="*/ 66 w 76"/>
              <a:gd name="T47" fmla="*/ 64 h 76"/>
              <a:gd name="T48" fmla="*/ 70 w 76"/>
              <a:gd name="T49" fmla="*/ 60 h 76"/>
              <a:gd name="T50" fmla="*/ 74 w 76"/>
              <a:gd name="T51" fmla="*/ 52 h 76"/>
              <a:gd name="T52" fmla="*/ 76 w 76"/>
              <a:gd name="T53" fmla="*/ 46 h 76"/>
              <a:gd name="T54" fmla="*/ 76 w 76"/>
              <a:gd name="T55" fmla="*/ 38 h 76"/>
              <a:gd name="T56" fmla="*/ 76 w 76"/>
              <a:gd name="T57" fmla="*/ 38 h 76"/>
              <a:gd name="T58" fmla="*/ 76 w 76"/>
              <a:gd name="T59" fmla="*/ 30 h 76"/>
              <a:gd name="T60" fmla="*/ 74 w 76"/>
              <a:gd name="T61" fmla="*/ 24 h 76"/>
              <a:gd name="T62" fmla="*/ 70 w 76"/>
              <a:gd name="T63" fmla="*/ 16 h 76"/>
              <a:gd name="T64" fmla="*/ 66 w 76"/>
              <a:gd name="T65" fmla="*/ 10 h 76"/>
              <a:gd name="T66" fmla="*/ 60 w 76"/>
              <a:gd name="T67" fmla="*/ 6 h 76"/>
              <a:gd name="T68" fmla="*/ 54 w 76"/>
              <a:gd name="T69" fmla="*/ 2 h 76"/>
              <a:gd name="T70" fmla="*/ 46 w 76"/>
              <a:gd name="T71" fmla="*/ 0 h 76"/>
              <a:gd name="T72" fmla="*/ 38 w 76"/>
              <a:gd name="T73" fmla="*/ 0 h 76"/>
              <a:gd name="T74" fmla="*/ 38 w 76"/>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0"/>
                </a:moveTo>
                <a:lnTo>
                  <a:pt x="38" y="0"/>
                </a:lnTo>
                <a:lnTo>
                  <a:pt x="30" y="0"/>
                </a:lnTo>
                <a:lnTo>
                  <a:pt x="24" y="2"/>
                </a:lnTo>
                <a:lnTo>
                  <a:pt x="18" y="6"/>
                </a:lnTo>
                <a:lnTo>
                  <a:pt x="12" y="10"/>
                </a:lnTo>
                <a:lnTo>
                  <a:pt x="6" y="16"/>
                </a:lnTo>
                <a:lnTo>
                  <a:pt x="4" y="24"/>
                </a:lnTo>
                <a:lnTo>
                  <a:pt x="2" y="30"/>
                </a:lnTo>
                <a:lnTo>
                  <a:pt x="0" y="38"/>
                </a:lnTo>
                <a:lnTo>
                  <a:pt x="0" y="38"/>
                </a:lnTo>
                <a:lnTo>
                  <a:pt x="2" y="46"/>
                </a:lnTo>
                <a:lnTo>
                  <a:pt x="4" y="52"/>
                </a:lnTo>
                <a:lnTo>
                  <a:pt x="6" y="60"/>
                </a:lnTo>
                <a:lnTo>
                  <a:pt x="12" y="64"/>
                </a:lnTo>
                <a:lnTo>
                  <a:pt x="18" y="70"/>
                </a:lnTo>
                <a:lnTo>
                  <a:pt x="24" y="72"/>
                </a:lnTo>
                <a:lnTo>
                  <a:pt x="30" y="76"/>
                </a:lnTo>
                <a:lnTo>
                  <a:pt x="38" y="76"/>
                </a:lnTo>
                <a:lnTo>
                  <a:pt x="38" y="76"/>
                </a:lnTo>
                <a:lnTo>
                  <a:pt x="46" y="76"/>
                </a:lnTo>
                <a:lnTo>
                  <a:pt x="54" y="72"/>
                </a:lnTo>
                <a:lnTo>
                  <a:pt x="60" y="70"/>
                </a:lnTo>
                <a:lnTo>
                  <a:pt x="66" y="64"/>
                </a:lnTo>
                <a:lnTo>
                  <a:pt x="70" y="60"/>
                </a:lnTo>
                <a:lnTo>
                  <a:pt x="74" y="52"/>
                </a:lnTo>
                <a:lnTo>
                  <a:pt x="76" y="46"/>
                </a:lnTo>
                <a:lnTo>
                  <a:pt x="76" y="38"/>
                </a:lnTo>
                <a:lnTo>
                  <a:pt x="76" y="38"/>
                </a:lnTo>
                <a:lnTo>
                  <a:pt x="76" y="30"/>
                </a:lnTo>
                <a:lnTo>
                  <a:pt x="74" y="24"/>
                </a:lnTo>
                <a:lnTo>
                  <a:pt x="70" y="16"/>
                </a:lnTo>
                <a:lnTo>
                  <a:pt x="66" y="10"/>
                </a:lnTo>
                <a:lnTo>
                  <a:pt x="60" y="6"/>
                </a:lnTo>
                <a:lnTo>
                  <a:pt x="54" y="2"/>
                </a:lnTo>
                <a:lnTo>
                  <a:pt x="46" y="0"/>
                </a:lnTo>
                <a:lnTo>
                  <a:pt x="38" y="0"/>
                </a:lnTo>
                <a:lnTo>
                  <a:pt x="38"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7" name="íşḷïde"/>
          <p:cNvSpPr/>
          <p:nvPr>
            <p:custDataLst>
              <p:tags r:id="rId14"/>
            </p:custDataLst>
          </p:nvPr>
        </p:nvSpPr>
        <p:spPr bwMode="auto">
          <a:xfrm>
            <a:off x="6363335" y="3289935"/>
            <a:ext cx="127635" cy="127635"/>
          </a:xfrm>
          <a:custGeom>
            <a:avLst/>
            <a:gdLst>
              <a:gd name="T0" fmla="*/ 38 w 76"/>
              <a:gd name="T1" fmla="*/ 0 h 76"/>
              <a:gd name="T2" fmla="*/ 38 w 76"/>
              <a:gd name="T3" fmla="*/ 0 h 76"/>
              <a:gd name="T4" fmla="*/ 30 w 76"/>
              <a:gd name="T5" fmla="*/ 0 h 76"/>
              <a:gd name="T6" fmla="*/ 24 w 76"/>
              <a:gd name="T7" fmla="*/ 2 h 76"/>
              <a:gd name="T8" fmla="*/ 16 w 76"/>
              <a:gd name="T9" fmla="*/ 6 h 76"/>
              <a:gd name="T10" fmla="*/ 10 w 76"/>
              <a:gd name="T11" fmla="*/ 10 h 76"/>
              <a:gd name="T12" fmla="*/ 6 w 76"/>
              <a:gd name="T13" fmla="*/ 16 h 76"/>
              <a:gd name="T14" fmla="*/ 2 w 76"/>
              <a:gd name="T15" fmla="*/ 22 h 76"/>
              <a:gd name="T16" fmla="*/ 0 w 76"/>
              <a:gd name="T17" fmla="*/ 30 h 76"/>
              <a:gd name="T18" fmla="*/ 0 w 76"/>
              <a:gd name="T19" fmla="*/ 38 h 76"/>
              <a:gd name="T20" fmla="*/ 0 w 76"/>
              <a:gd name="T21" fmla="*/ 38 h 76"/>
              <a:gd name="T22" fmla="*/ 0 w 76"/>
              <a:gd name="T23" fmla="*/ 44 h 76"/>
              <a:gd name="T24" fmla="*/ 2 w 76"/>
              <a:gd name="T25" fmla="*/ 52 h 76"/>
              <a:gd name="T26" fmla="*/ 6 w 76"/>
              <a:gd name="T27" fmla="*/ 58 h 76"/>
              <a:gd name="T28" fmla="*/ 10 w 76"/>
              <a:gd name="T29" fmla="*/ 64 h 76"/>
              <a:gd name="T30" fmla="*/ 16 w 76"/>
              <a:gd name="T31" fmla="*/ 68 h 76"/>
              <a:gd name="T32" fmla="*/ 24 w 76"/>
              <a:gd name="T33" fmla="*/ 72 h 76"/>
              <a:gd name="T34" fmla="*/ 30 w 76"/>
              <a:gd name="T35" fmla="*/ 74 h 76"/>
              <a:gd name="T36" fmla="*/ 38 w 76"/>
              <a:gd name="T37" fmla="*/ 76 h 76"/>
              <a:gd name="T38" fmla="*/ 38 w 76"/>
              <a:gd name="T39" fmla="*/ 76 h 76"/>
              <a:gd name="T40" fmla="*/ 46 w 76"/>
              <a:gd name="T41" fmla="*/ 74 h 76"/>
              <a:gd name="T42" fmla="*/ 52 w 76"/>
              <a:gd name="T43" fmla="*/ 72 h 76"/>
              <a:gd name="T44" fmla="*/ 60 w 76"/>
              <a:gd name="T45" fmla="*/ 68 h 76"/>
              <a:gd name="T46" fmla="*/ 64 w 76"/>
              <a:gd name="T47" fmla="*/ 64 h 76"/>
              <a:gd name="T48" fmla="*/ 70 w 76"/>
              <a:gd name="T49" fmla="*/ 58 h 76"/>
              <a:gd name="T50" fmla="*/ 74 w 76"/>
              <a:gd name="T51" fmla="*/ 52 h 76"/>
              <a:gd name="T52" fmla="*/ 76 w 76"/>
              <a:gd name="T53" fmla="*/ 44 h 76"/>
              <a:gd name="T54" fmla="*/ 76 w 76"/>
              <a:gd name="T55" fmla="*/ 38 h 76"/>
              <a:gd name="T56" fmla="*/ 76 w 76"/>
              <a:gd name="T57" fmla="*/ 38 h 76"/>
              <a:gd name="T58" fmla="*/ 76 w 76"/>
              <a:gd name="T59" fmla="*/ 30 h 76"/>
              <a:gd name="T60" fmla="*/ 74 w 76"/>
              <a:gd name="T61" fmla="*/ 22 h 76"/>
              <a:gd name="T62" fmla="*/ 70 w 76"/>
              <a:gd name="T63" fmla="*/ 16 h 76"/>
              <a:gd name="T64" fmla="*/ 64 w 76"/>
              <a:gd name="T65" fmla="*/ 10 h 76"/>
              <a:gd name="T66" fmla="*/ 60 w 76"/>
              <a:gd name="T67" fmla="*/ 6 h 76"/>
              <a:gd name="T68" fmla="*/ 52 w 76"/>
              <a:gd name="T69" fmla="*/ 2 h 76"/>
              <a:gd name="T70" fmla="*/ 46 w 76"/>
              <a:gd name="T71" fmla="*/ 0 h 76"/>
              <a:gd name="T72" fmla="*/ 38 w 76"/>
              <a:gd name="T73" fmla="*/ 0 h 76"/>
              <a:gd name="T74" fmla="*/ 38 w 76"/>
              <a:gd name="T75"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6" h="76">
                <a:moveTo>
                  <a:pt x="38" y="0"/>
                </a:moveTo>
                <a:lnTo>
                  <a:pt x="38" y="0"/>
                </a:lnTo>
                <a:lnTo>
                  <a:pt x="30" y="0"/>
                </a:lnTo>
                <a:lnTo>
                  <a:pt x="24" y="2"/>
                </a:lnTo>
                <a:lnTo>
                  <a:pt x="16" y="6"/>
                </a:lnTo>
                <a:lnTo>
                  <a:pt x="10" y="10"/>
                </a:lnTo>
                <a:lnTo>
                  <a:pt x="6" y="16"/>
                </a:lnTo>
                <a:lnTo>
                  <a:pt x="2" y="22"/>
                </a:lnTo>
                <a:lnTo>
                  <a:pt x="0" y="30"/>
                </a:lnTo>
                <a:lnTo>
                  <a:pt x="0" y="38"/>
                </a:lnTo>
                <a:lnTo>
                  <a:pt x="0" y="38"/>
                </a:lnTo>
                <a:lnTo>
                  <a:pt x="0" y="44"/>
                </a:lnTo>
                <a:lnTo>
                  <a:pt x="2" y="52"/>
                </a:lnTo>
                <a:lnTo>
                  <a:pt x="6" y="58"/>
                </a:lnTo>
                <a:lnTo>
                  <a:pt x="10" y="64"/>
                </a:lnTo>
                <a:lnTo>
                  <a:pt x="16" y="68"/>
                </a:lnTo>
                <a:lnTo>
                  <a:pt x="24" y="72"/>
                </a:lnTo>
                <a:lnTo>
                  <a:pt x="30" y="74"/>
                </a:lnTo>
                <a:lnTo>
                  <a:pt x="38" y="76"/>
                </a:lnTo>
                <a:lnTo>
                  <a:pt x="38" y="76"/>
                </a:lnTo>
                <a:lnTo>
                  <a:pt x="46" y="74"/>
                </a:lnTo>
                <a:lnTo>
                  <a:pt x="52" y="72"/>
                </a:lnTo>
                <a:lnTo>
                  <a:pt x="60" y="68"/>
                </a:lnTo>
                <a:lnTo>
                  <a:pt x="64" y="64"/>
                </a:lnTo>
                <a:lnTo>
                  <a:pt x="70" y="58"/>
                </a:lnTo>
                <a:lnTo>
                  <a:pt x="74" y="52"/>
                </a:lnTo>
                <a:lnTo>
                  <a:pt x="76" y="44"/>
                </a:lnTo>
                <a:lnTo>
                  <a:pt x="76" y="38"/>
                </a:lnTo>
                <a:lnTo>
                  <a:pt x="76" y="38"/>
                </a:lnTo>
                <a:lnTo>
                  <a:pt x="76" y="30"/>
                </a:lnTo>
                <a:lnTo>
                  <a:pt x="74" y="22"/>
                </a:lnTo>
                <a:lnTo>
                  <a:pt x="70" y="16"/>
                </a:lnTo>
                <a:lnTo>
                  <a:pt x="64" y="10"/>
                </a:lnTo>
                <a:lnTo>
                  <a:pt x="60" y="6"/>
                </a:lnTo>
                <a:lnTo>
                  <a:pt x="52" y="2"/>
                </a:lnTo>
                <a:lnTo>
                  <a:pt x="46" y="0"/>
                </a:lnTo>
                <a:lnTo>
                  <a:pt x="38" y="0"/>
                </a:lnTo>
                <a:lnTo>
                  <a:pt x="38"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8" name="íŝ1iḑè"/>
          <p:cNvSpPr/>
          <p:nvPr>
            <p:custDataLst>
              <p:tags r:id="rId15"/>
            </p:custDataLst>
          </p:nvPr>
        </p:nvSpPr>
        <p:spPr bwMode="auto">
          <a:xfrm>
            <a:off x="5556885" y="2574290"/>
            <a:ext cx="1149350" cy="1014730"/>
          </a:xfrm>
          <a:custGeom>
            <a:avLst/>
            <a:gdLst>
              <a:gd name="T0" fmla="*/ 480 w 684"/>
              <a:gd name="T1" fmla="*/ 348 h 604"/>
              <a:gd name="T2" fmla="*/ 424 w 684"/>
              <a:gd name="T3" fmla="*/ 390 h 604"/>
              <a:gd name="T4" fmla="*/ 460 w 684"/>
              <a:gd name="T5" fmla="*/ 276 h 604"/>
              <a:gd name="T6" fmla="*/ 416 w 684"/>
              <a:gd name="T7" fmla="*/ 200 h 604"/>
              <a:gd name="T8" fmla="*/ 316 w 684"/>
              <a:gd name="T9" fmla="*/ 154 h 604"/>
              <a:gd name="T10" fmla="*/ 392 w 684"/>
              <a:gd name="T11" fmla="*/ 188 h 604"/>
              <a:gd name="T12" fmla="*/ 304 w 684"/>
              <a:gd name="T13" fmla="*/ 150 h 604"/>
              <a:gd name="T14" fmla="*/ 262 w 684"/>
              <a:gd name="T15" fmla="*/ 62 h 604"/>
              <a:gd name="T16" fmla="*/ 200 w 684"/>
              <a:gd name="T17" fmla="*/ 68 h 604"/>
              <a:gd name="T18" fmla="*/ 190 w 684"/>
              <a:gd name="T19" fmla="*/ 172 h 604"/>
              <a:gd name="T20" fmla="*/ 360 w 684"/>
              <a:gd name="T21" fmla="*/ 480 h 604"/>
              <a:gd name="T22" fmla="*/ 446 w 684"/>
              <a:gd name="T23" fmla="*/ 542 h 604"/>
              <a:gd name="T24" fmla="*/ 502 w 684"/>
              <a:gd name="T25" fmla="*/ 522 h 604"/>
              <a:gd name="T26" fmla="*/ 540 w 684"/>
              <a:gd name="T27" fmla="*/ 520 h 604"/>
              <a:gd name="T28" fmla="*/ 526 w 684"/>
              <a:gd name="T29" fmla="*/ 586 h 604"/>
              <a:gd name="T30" fmla="*/ 490 w 684"/>
              <a:gd name="T31" fmla="*/ 604 h 604"/>
              <a:gd name="T32" fmla="*/ 368 w 684"/>
              <a:gd name="T33" fmla="*/ 530 h 604"/>
              <a:gd name="T34" fmla="*/ 244 w 684"/>
              <a:gd name="T35" fmla="*/ 588 h 604"/>
              <a:gd name="T36" fmla="*/ 170 w 684"/>
              <a:gd name="T37" fmla="*/ 598 h 604"/>
              <a:gd name="T38" fmla="*/ 144 w 684"/>
              <a:gd name="T39" fmla="*/ 546 h 604"/>
              <a:gd name="T40" fmla="*/ 188 w 684"/>
              <a:gd name="T41" fmla="*/ 354 h 604"/>
              <a:gd name="T42" fmla="*/ 150 w 684"/>
              <a:gd name="T43" fmla="*/ 224 h 604"/>
              <a:gd name="T44" fmla="*/ 68 w 684"/>
              <a:gd name="T45" fmla="*/ 284 h 604"/>
              <a:gd name="T46" fmla="*/ 76 w 684"/>
              <a:gd name="T47" fmla="*/ 324 h 604"/>
              <a:gd name="T48" fmla="*/ 32 w 684"/>
              <a:gd name="T49" fmla="*/ 352 h 604"/>
              <a:gd name="T50" fmla="*/ 0 w 684"/>
              <a:gd name="T51" fmla="*/ 302 h 604"/>
              <a:gd name="T52" fmla="*/ 26 w 684"/>
              <a:gd name="T53" fmla="*/ 256 h 604"/>
              <a:gd name="T54" fmla="*/ 170 w 684"/>
              <a:gd name="T55" fmla="*/ 202 h 604"/>
              <a:gd name="T56" fmla="*/ 150 w 684"/>
              <a:gd name="T57" fmla="*/ 32 h 604"/>
              <a:gd name="T58" fmla="*/ 178 w 684"/>
              <a:gd name="T59" fmla="*/ 2 h 604"/>
              <a:gd name="T60" fmla="*/ 268 w 684"/>
              <a:gd name="T61" fmla="*/ 32 h 604"/>
              <a:gd name="T62" fmla="*/ 392 w 684"/>
              <a:gd name="T63" fmla="*/ 52 h 604"/>
              <a:gd name="T64" fmla="*/ 434 w 684"/>
              <a:gd name="T65" fmla="*/ 36 h 604"/>
              <a:gd name="T66" fmla="*/ 376 w 684"/>
              <a:gd name="T67" fmla="*/ 92 h 604"/>
              <a:gd name="T68" fmla="*/ 450 w 684"/>
              <a:gd name="T69" fmla="*/ 192 h 604"/>
              <a:gd name="T70" fmla="*/ 498 w 684"/>
              <a:gd name="T71" fmla="*/ 98 h 604"/>
              <a:gd name="T72" fmla="*/ 540 w 684"/>
              <a:gd name="T73" fmla="*/ 78 h 604"/>
              <a:gd name="T74" fmla="*/ 552 w 684"/>
              <a:gd name="T75" fmla="*/ 210 h 604"/>
              <a:gd name="T76" fmla="*/ 678 w 684"/>
              <a:gd name="T77" fmla="*/ 278 h 604"/>
              <a:gd name="T78" fmla="*/ 680 w 684"/>
              <a:gd name="T79" fmla="*/ 322 h 604"/>
              <a:gd name="T80" fmla="*/ 606 w 684"/>
              <a:gd name="T81" fmla="*/ 376 h 604"/>
              <a:gd name="T82" fmla="*/ 290 w 684"/>
              <a:gd name="T83" fmla="*/ 392 h 604"/>
              <a:gd name="T84" fmla="*/ 424 w 684"/>
              <a:gd name="T85" fmla="*/ 346 h 604"/>
              <a:gd name="T86" fmla="*/ 434 w 684"/>
              <a:gd name="T87" fmla="*/ 252 h 604"/>
              <a:gd name="T88" fmla="*/ 282 w 684"/>
              <a:gd name="T89" fmla="*/ 200 h 604"/>
              <a:gd name="T90" fmla="*/ 246 w 684"/>
              <a:gd name="T91" fmla="*/ 318 h 604"/>
              <a:gd name="T92" fmla="*/ 510 w 684"/>
              <a:gd name="T93" fmla="*/ 216 h 604"/>
              <a:gd name="T94" fmla="*/ 506 w 684"/>
              <a:gd name="T95" fmla="*/ 376 h 604"/>
              <a:gd name="T96" fmla="*/ 612 w 684"/>
              <a:gd name="T97" fmla="*/ 320 h 604"/>
              <a:gd name="T98" fmla="*/ 602 w 684"/>
              <a:gd name="T99" fmla="*/ 262 h 604"/>
              <a:gd name="T100" fmla="*/ 510 w 684"/>
              <a:gd name="T101" fmla="*/ 216 h 604"/>
              <a:gd name="T102" fmla="*/ 268 w 684"/>
              <a:gd name="T103" fmla="*/ 202 h 604"/>
              <a:gd name="T104" fmla="*/ 224 w 684"/>
              <a:gd name="T105" fmla="*/ 274 h 604"/>
              <a:gd name="T106" fmla="*/ 224 w 684"/>
              <a:gd name="T107" fmla="*/ 386 h 604"/>
              <a:gd name="T108" fmla="*/ 218 w 684"/>
              <a:gd name="T109" fmla="*/ 316 h 604"/>
              <a:gd name="T110" fmla="*/ 230 w 684"/>
              <a:gd name="T111" fmla="*/ 412 h 604"/>
              <a:gd name="T112" fmla="*/ 174 w 684"/>
              <a:gd name="T113" fmla="*/ 490 h 604"/>
              <a:gd name="T114" fmla="*/ 210 w 684"/>
              <a:gd name="T115" fmla="*/ 542 h 604"/>
              <a:gd name="T116" fmla="*/ 306 w 684"/>
              <a:gd name="T117" fmla="*/ 498 h 604"/>
              <a:gd name="T118" fmla="*/ 342 w 684"/>
              <a:gd name="T119" fmla="*/ 418 h 604"/>
              <a:gd name="T120" fmla="*/ 360 w 684"/>
              <a:gd name="T121" fmla="*/ 44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84" h="604">
                <a:moveTo>
                  <a:pt x="424" y="390"/>
                </a:moveTo>
                <a:lnTo>
                  <a:pt x="424" y="390"/>
                </a:lnTo>
                <a:lnTo>
                  <a:pt x="460" y="386"/>
                </a:lnTo>
                <a:lnTo>
                  <a:pt x="492" y="380"/>
                </a:lnTo>
                <a:lnTo>
                  <a:pt x="492" y="380"/>
                </a:lnTo>
                <a:lnTo>
                  <a:pt x="480" y="348"/>
                </a:lnTo>
                <a:lnTo>
                  <a:pt x="466" y="316"/>
                </a:lnTo>
                <a:lnTo>
                  <a:pt x="466" y="316"/>
                </a:lnTo>
                <a:lnTo>
                  <a:pt x="442" y="360"/>
                </a:lnTo>
                <a:lnTo>
                  <a:pt x="442" y="360"/>
                </a:lnTo>
                <a:lnTo>
                  <a:pt x="424" y="390"/>
                </a:lnTo>
                <a:lnTo>
                  <a:pt x="424" y="390"/>
                </a:lnTo>
                <a:close/>
                <a:moveTo>
                  <a:pt x="416" y="200"/>
                </a:moveTo>
                <a:lnTo>
                  <a:pt x="416" y="200"/>
                </a:lnTo>
                <a:lnTo>
                  <a:pt x="442" y="244"/>
                </a:lnTo>
                <a:lnTo>
                  <a:pt x="442" y="244"/>
                </a:lnTo>
                <a:lnTo>
                  <a:pt x="460" y="276"/>
                </a:lnTo>
                <a:lnTo>
                  <a:pt x="460" y="276"/>
                </a:lnTo>
                <a:lnTo>
                  <a:pt x="474" y="242"/>
                </a:lnTo>
                <a:lnTo>
                  <a:pt x="484" y="210"/>
                </a:lnTo>
                <a:lnTo>
                  <a:pt x="484" y="210"/>
                </a:lnTo>
                <a:lnTo>
                  <a:pt x="452" y="204"/>
                </a:lnTo>
                <a:lnTo>
                  <a:pt x="416" y="200"/>
                </a:lnTo>
                <a:lnTo>
                  <a:pt x="416" y="200"/>
                </a:lnTo>
                <a:close/>
                <a:moveTo>
                  <a:pt x="392" y="188"/>
                </a:moveTo>
                <a:lnTo>
                  <a:pt x="392" y="188"/>
                </a:lnTo>
                <a:lnTo>
                  <a:pt x="368" y="154"/>
                </a:lnTo>
                <a:lnTo>
                  <a:pt x="342" y="124"/>
                </a:lnTo>
                <a:lnTo>
                  <a:pt x="342" y="124"/>
                </a:lnTo>
                <a:lnTo>
                  <a:pt x="316" y="154"/>
                </a:lnTo>
                <a:lnTo>
                  <a:pt x="292" y="188"/>
                </a:lnTo>
                <a:lnTo>
                  <a:pt x="292" y="188"/>
                </a:lnTo>
                <a:lnTo>
                  <a:pt x="342" y="186"/>
                </a:lnTo>
                <a:lnTo>
                  <a:pt x="342" y="186"/>
                </a:lnTo>
                <a:lnTo>
                  <a:pt x="392" y="188"/>
                </a:lnTo>
                <a:lnTo>
                  <a:pt x="392" y="188"/>
                </a:lnTo>
                <a:close/>
                <a:moveTo>
                  <a:pt x="196" y="198"/>
                </a:moveTo>
                <a:lnTo>
                  <a:pt x="196" y="198"/>
                </a:lnTo>
                <a:lnTo>
                  <a:pt x="236" y="192"/>
                </a:lnTo>
                <a:lnTo>
                  <a:pt x="276" y="188"/>
                </a:lnTo>
                <a:lnTo>
                  <a:pt x="276" y="188"/>
                </a:lnTo>
                <a:lnTo>
                  <a:pt x="304" y="150"/>
                </a:lnTo>
                <a:lnTo>
                  <a:pt x="332" y="114"/>
                </a:lnTo>
                <a:lnTo>
                  <a:pt x="332" y="114"/>
                </a:lnTo>
                <a:lnTo>
                  <a:pt x="314" y="98"/>
                </a:lnTo>
                <a:lnTo>
                  <a:pt x="296" y="82"/>
                </a:lnTo>
                <a:lnTo>
                  <a:pt x="278" y="72"/>
                </a:lnTo>
                <a:lnTo>
                  <a:pt x="262" y="62"/>
                </a:lnTo>
                <a:lnTo>
                  <a:pt x="248" y="56"/>
                </a:lnTo>
                <a:lnTo>
                  <a:pt x="232" y="54"/>
                </a:lnTo>
                <a:lnTo>
                  <a:pt x="220" y="56"/>
                </a:lnTo>
                <a:lnTo>
                  <a:pt x="208" y="60"/>
                </a:lnTo>
                <a:lnTo>
                  <a:pt x="208" y="60"/>
                </a:lnTo>
                <a:lnTo>
                  <a:pt x="200" y="68"/>
                </a:lnTo>
                <a:lnTo>
                  <a:pt x="192" y="78"/>
                </a:lnTo>
                <a:lnTo>
                  <a:pt x="188" y="92"/>
                </a:lnTo>
                <a:lnTo>
                  <a:pt x="184" y="108"/>
                </a:lnTo>
                <a:lnTo>
                  <a:pt x="184" y="128"/>
                </a:lnTo>
                <a:lnTo>
                  <a:pt x="186" y="148"/>
                </a:lnTo>
                <a:lnTo>
                  <a:pt x="190" y="172"/>
                </a:lnTo>
                <a:lnTo>
                  <a:pt x="196" y="198"/>
                </a:lnTo>
                <a:lnTo>
                  <a:pt x="196" y="198"/>
                </a:lnTo>
                <a:close/>
                <a:moveTo>
                  <a:pt x="408" y="416"/>
                </a:moveTo>
                <a:lnTo>
                  <a:pt x="408" y="416"/>
                </a:lnTo>
                <a:lnTo>
                  <a:pt x="384" y="450"/>
                </a:lnTo>
                <a:lnTo>
                  <a:pt x="360" y="480"/>
                </a:lnTo>
                <a:lnTo>
                  <a:pt x="360" y="480"/>
                </a:lnTo>
                <a:lnTo>
                  <a:pt x="378" y="498"/>
                </a:lnTo>
                <a:lnTo>
                  <a:pt x="396" y="514"/>
                </a:lnTo>
                <a:lnTo>
                  <a:pt x="414" y="526"/>
                </a:lnTo>
                <a:lnTo>
                  <a:pt x="430" y="536"/>
                </a:lnTo>
                <a:lnTo>
                  <a:pt x="446" y="542"/>
                </a:lnTo>
                <a:lnTo>
                  <a:pt x="460" y="544"/>
                </a:lnTo>
                <a:lnTo>
                  <a:pt x="474" y="544"/>
                </a:lnTo>
                <a:lnTo>
                  <a:pt x="486" y="538"/>
                </a:lnTo>
                <a:lnTo>
                  <a:pt x="486" y="538"/>
                </a:lnTo>
                <a:lnTo>
                  <a:pt x="494" y="532"/>
                </a:lnTo>
                <a:lnTo>
                  <a:pt x="502" y="522"/>
                </a:lnTo>
                <a:lnTo>
                  <a:pt x="502" y="522"/>
                </a:lnTo>
                <a:lnTo>
                  <a:pt x="510" y="524"/>
                </a:lnTo>
                <a:lnTo>
                  <a:pt x="518" y="524"/>
                </a:lnTo>
                <a:lnTo>
                  <a:pt x="518" y="524"/>
                </a:lnTo>
                <a:lnTo>
                  <a:pt x="530" y="524"/>
                </a:lnTo>
                <a:lnTo>
                  <a:pt x="540" y="520"/>
                </a:lnTo>
                <a:lnTo>
                  <a:pt x="540" y="520"/>
                </a:lnTo>
                <a:lnTo>
                  <a:pt x="540" y="546"/>
                </a:lnTo>
                <a:lnTo>
                  <a:pt x="538" y="558"/>
                </a:lnTo>
                <a:lnTo>
                  <a:pt x="534" y="570"/>
                </a:lnTo>
                <a:lnTo>
                  <a:pt x="532" y="578"/>
                </a:lnTo>
                <a:lnTo>
                  <a:pt x="526" y="586"/>
                </a:lnTo>
                <a:lnTo>
                  <a:pt x="520" y="594"/>
                </a:lnTo>
                <a:lnTo>
                  <a:pt x="514" y="598"/>
                </a:lnTo>
                <a:lnTo>
                  <a:pt x="514" y="598"/>
                </a:lnTo>
                <a:lnTo>
                  <a:pt x="506" y="602"/>
                </a:lnTo>
                <a:lnTo>
                  <a:pt x="498" y="604"/>
                </a:lnTo>
                <a:lnTo>
                  <a:pt x="490" y="604"/>
                </a:lnTo>
                <a:lnTo>
                  <a:pt x="480" y="604"/>
                </a:lnTo>
                <a:lnTo>
                  <a:pt x="460" y="598"/>
                </a:lnTo>
                <a:lnTo>
                  <a:pt x="440" y="588"/>
                </a:lnTo>
                <a:lnTo>
                  <a:pt x="416" y="572"/>
                </a:lnTo>
                <a:lnTo>
                  <a:pt x="392" y="552"/>
                </a:lnTo>
                <a:lnTo>
                  <a:pt x="368" y="530"/>
                </a:lnTo>
                <a:lnTo>
                  <a:pt x="342" y="502"/>
                </a:lnTo>
                <a:lnTo>
                  <a:pt x="342" y="502"/>
                </a:lnTo>
                <a:lnTo>
                  <a:pt x="316" y="530"/>
                </a:lnTo>
                <a:lnTo>
                  <a:pt x="292" y="552"/>
                </a:lnTo>
                <a:lnTo>
                  <a:pt x="268" y="572"/>
                </a:lnTo>
                <a:lnTo>
                  <a:pt x="244" y="588"/>
                </a:lnTo>
                <a:lnTo>
                  <a:pt x="224" y="598"/>
                </a:lnTo>
                <a:lnTo>
                  <a:pt x="204" y="604"/>
                </a:lnTo>
                <a:lnTo>
                  <a:pt x="194" y="604"/>
                </a:lnTo>
                <a:lnTo>
                  <a:pt x="186" y="604"/>
                </a:lnTo>
                <a:lnTo>
                  <a:pt x="178" y="602"/>
                </a:lnTo>
                <a:lnTo>
                  <a:pt x="170" y="598"/>
                </a:lnTo>
                <a:lnTo>
                  <a:pt x="170" y="598"/>
                </a:lnTo>
                <a:lnTo>
                  <a:pt x="162" y="592"/>
                </a:lnTo>
                <a:lnTo>
                  <a:pt x="156" y="584"/>
                </a:lnTo>
                <a:lnTo>
                  <a:pt x="150" y="572"/>
                </a:lnTo>
                <a:lnTo>
                  <a:pt x="146" y="560"/>
                </a:lnTo>
                <a:lnTo>
                  <a:pt x="144" y="546"/>
                </a:lnTo>
                <a:lnTo>
                  <a:pt x="144" y="530"/>
                </a:lnTo>
                <a:lnTo>
                  <a:pt x="144" y="512"/>
                </a:lnTo>
                <a:lnTo>
                  <a:pt x="146" y="492"/>
                </a:lnTo>
                <a:lnTo>
                  <a:pt x="154" y="450"/>
                </a:lnTo>
                <a:lnTo>
                  <a:pt x="168" y="404"/>
                </a:lnTo>
                <a:lnTo>
                  <a:pt x="188" y="354"/>
                </a:lnTo>
                <a:lnTo>
                  <a:pt x="210" y="302"/>
                </a:lnTo>
                <a:lnTo>
                  <a:pt x="210" y="302"/>
                </a:lnTo>
                <a:lnTo>
                  <a:pt x="190" y="258"/>
                </a:lnTo>
                <a:lnTo>
                  <a:pt x="174" y="218"/>
                </a:lnTo>
                <a:lnTo>
                  <a:pt x="174" y="218"/>
                </a:lnTo>
                <a:lnTo>
                  <a:pt x="150" y="224"/>
                </a:lnTo>
                <a:lnTo>
                  <a:pt x="130" y="232"/>
                </a:lnTo>
                <a:lnTo>
                  <a:pt x="110" y="242"/>
                </a:lnTo>
                <a:lnTo>
                  <a:pt x="94" y="252"/>
                </a:lnTo>
                <a:lnTo>
                  <a:pt x="82" y="262"/>
                </a:lnTo>
                <a:lnTo>
                  <a:pt x="74" y="272"/>
                </a:lnTo>
                <a:lnTo>
                  <a:pt x="68" y="284"/>
                </a:lnTo>
                <a:lnTo>
                  <a:pt x="66" y="296"/>
                </a:lnTo>
                <a:lnTo>
                  <a:pt x="66" y="296"/>
                </a:lnTo>
                <a:lnTo>
                  <a:pt x="66" y="304"/>
                </a:lnTo>
                <a:lnTo>
                  <a:pt x="68" y="310"/>
                </a:lnTo>
                <a:lnTo>
                  <a:pt x="76" y="324"/>
                </a:lnTo>
                <a:lnTo>
                  <a:pt x="76" y="324"/>
                </a:lnTo>
                <a:lnTo>
                  <a:pt x="68" y="332"/>
                </a:lnTo>
                <a:lnTo>
                  <a:pt x="62" y="342"/>
                </a:lnTo>
                <a:lnTo>
                  <a:pt x="58" y="354"/>
                </a:lnTo>
                <a:lnTo>
                  <a:pt x="56" y="366"/>
                </a:lnTo>
                <a:lnTo>
                  <a:pt x="56" y="366"/>
                </a:lnTo>
                <a:lnTo>
                  <a:pt x="32" y="352"/>
                </a:lnTo>
                <a:lnTo>
                  <a:pt x="22" y="344"/>
                </a:lnTo>
                <a:lnTo>
                  <a:pt x="14" y="336"/>
                </a:lnTo>
                <a:lnTo>
                  <a:pt x="8" y="328"/>
                </a:lnTo>
                <a:lnTo>
                  <a:pt x="4" y="320"/>
                </a:lnTo>
                <a:lnTo>
                  <a:pt x="0" y="310"/>
                </a:lnTo>
                <a:lnTo>
                  <a:pt x="0" y="302"/>
                </a:lnTo>
                <a:lnTo>
                  <a:pt x="0" y="302"/>
                </a:lnTo>
                <a:lnTo>
                  <a:pt x="0" y="294"/>
                </a:lnTo>
                <a:lnTo>
                  <a:pt x="2" y="286"/>
                </a:lnTo>
                <a:lnTo>
                  <a:pt x="6" y="278"/>
                </a:lnTo>
                <a:lnTo>
                  <a:pt x="12" y="272"/>
                </a:lnTo>
                <a:lnTo>
                  <a:pt x="26" y="256"/>
                </a:lnTo>
                <a:lnTo>
                  <a:pt x="46" y="244"/>
                </a:lnTo>
                <a:lnTo>
                  <a:pt x="70" y="232"/>
                </a:lnTo>
                <a:lnTo>
                  <a:pt x="100" y="220"/>
                </a:lnTo>
                <a:lnTo>
                  <a:pt x="132" y="210"/>
                </a:lnTo>
                <a:lnTo>
                  <a:pt x="170" y="202"/>
                </a:lnTo>
                <a:lnTo>
                  <a:pt x="170" y="202"/>
                </a:lnTo>
                <a:lnTo>
                  <a:pt x="158" y="166"/>
                </a:lnTo>
                <a:lnTo>
                  <a:pt x="150" y="134"/>
                </a:lnTo>
                <a:lnTo>
                  <a:pt x="146" y="102"/>
                </a:lnTo>
                <a:lnTo>
                  <a:pt x="144" y="74"/>
                </a:lnTo>
                <a:lnTo>
                  <a:pt x="146" y="52"/>
                </a:lnTo>
                <a:lnTo>
                  <a:pt x="150" y="32"/>
                </a:lnTo>
                <a:lnTo>
                  <a:pt x="154" y="22"/>
                </a:lnTo>
                <a:lnTo>
                  <a:pt x="158" y="16"/>
                </a:lnTo>
                <a:lnTo>
                  <a:pt x="164" y="10"/>
                </a:lnTo>
                <a:lnTo>
                  <a:pt x="170" y="6"/>
                </a:lnTo>
                <a:lnTo>
                  <a:pt x="170" y="6"/>
                </a:lnTo>
                <a:lnTo>
                  <a:pt x="178" y="2"/>
                </a:lnTo>
                <a:lnTo>
                  <a:pt x="186" y="0"/>
                </a:lnTo>
                <a:lnTo>
                  <a:pt x="194" y="0"/>
                </a:lnTo>
                <a:lnTo>
                  <a:pt x="204" y="0"/>
                </a:lnTo>
                <a:lnTo>
                  <a:pt x="224" y="6"/>
                </a:lnTo>
                <a:lnTo>
                  <a:pt x="244" y="16"/>
                </a:lnTo>
                <a:lnTo>
                  <a:pt x="268" y="32"/>
                </a:lnTo>
                <a:lnTo>
                  <a:pt x="292" y="52"/>
                </a:lnTo>
                <a:lnTo>
                  <a:pt x="316" y="74"/>
                </a:lnTo>
                <a:lnTo>
                  <a:pt x="342" y="102"/>
                </a:lnTo>
                <a:lnTo>
                  <a:pt x="342" y="102"/>
                </a:lnTo>
                <a:lnTo>
                  <a:pt x="368" y="76"/>
                </a:lnTo>
                <a:lnTo>
                  <a:pt x="392" y="52"/>
                </a:lnTo>
                <a:lnTo>
                  <a:pt x="416" y="32"/>
                </a:lnTo>
                <a:lnTo>
                  <a:pt x="438" y="18"/>
                </a:lnTo>
                <a:lnTo>
                  <a:pt x="438" y="18"/>
                </a:lnTo>
                <a:lnTo>
                  <a:pt x="436" y="26"/>
                </a:lnTo>
                <a:lnTo>
                  <a:pt x="434" y="36"/>
                </a:lnTo>
                <a:lnTo>
                  <a:pt x="434" y="36"/>
                </a:lnTo>
                <a:lnTo>
                  <a:pt x="436" y="46"/>
                </a:lnTo>
                <a:lnTo>
                  <a:pt x="438" y="56"/>
                </a:lnTo>
                <a:lnTo>
                  <a:pt x="438" y="56"/>
                </a:lnTo>
                <a:lnTo>
                  <a:pt x="418" y="64"/>
                </a:lnTo>
                <a:lnTo>
                  <a:pt x="398" y="76"/>
                </a:lnTo>
                <a:lnTo>
                  <a:pt x="376" y="92"/>
                </a:lnTo>
                <a:lnTo>
                  <a:pt x="352" y="114"/>
                </a:lnTo>
                <a:lnTo>
                  <a:pt x="352" y="114"/>
                </a:lnTo>
                <a:lnTo>
                  <a:pt x="380" y="150"/>
                </a:lnTo>
                <a:lnTo>
                  <a:pt x="408" y="188"/>
                </a:lnTo>
                <a:lnTo>
                  <a:pt x="408" y="188"/>
                </a:lnTo>
                <a:lnTo>
                  <a:pt x="450" y="192"/>
                </a:lnTo>
                <a:lnTo>
                  <a:pt x="488" y="198"/>
                </a:lnTo>
                <a:lnTo>
                  <a:pt x="488" y="198"/>
                </a:lnTo>
                <a:lnTo>
                  <a:pt x="496" y="168"/>
                </a:lnTo>
                <a:lnTo>
                  <a:pt x="500" y="142"/>
                </a:lnTo>
                <a:lnTo>
                  <a:pt x="500" y="118"/>
                </a:lnTo>
                <a:lnTo>
                  <a:pt x="498" y="98"/>
                </a:lnTo>
                <a:lnTo>
                  <a:pt x="498" y="98"/>
                </a:lnTo>
                <a:lnTo>
                  <a:pt x="510" y="96"/>
                </a:lnTo>
                <a:lnTo>
                  <a:pt x="522" y="92"/>
                </a:lnTo>
                <a:lnTo>
                  <a:pt x="532" y="86"/>
                </a:lnTo>
                <a:lnTo>
                  <a:pt x="540" y="78"/>
                </a:lnTo>
                <a:lnTo>
                  <a:pt x="540" y="78"/>
                </a:lnTo>
                <a:lnTo>
                  <a:pt x="538" y="106"/>
                </a:lnTo>
                <a:lnTo>
                  <a:pt x="534" y="136"/>
                </a:lnTo>
                <a:lnTo>
                  <a:pt x="526" y="168"/>
                </a:lnTo>
                <a:lnTo>
                  <a:pt x="516" y="202"/>
                </a:lnTo>
                <a:lnTo>
                  <a:pt x="516" y="202"/>
                </a:lnTo>
                <a:lnTo>
                  <a:pt x="552" y="210"/>
                </a:lnTo>
                <a:lnTo>
                  <a:pt x="584" y="220"/>
                </a:lnTo>
                <a:lnTo>
                  <a:pt x="614" y="232"/>
                </a:lnTo>
                <a:lnTo>
                  <a:pt x="638" y="244"/>
                </a:lnTo>
                <a:lnTo>
                  <a:pt x="658" y="256"/>
                </a:lnTo>
                <a:lnTo>
                  <a:pt x="672" y="272"/>
                </a:lnTo>
                <a:lnTo>
                  <a:pt x="678" y="278"/>
                </a:lnTo>
                <a:lnTo>
                  <a:pt x="682" y="286"/>
                </a:lnTo>
                <a:lnTo>
                  <a:pt x="684" y="294"/>
                </a:lnTo>
                <a:lnTo>
                  <a:pt x="684" y="302"/>
                </a:lnTo>
                <a:lnTo>
                  <a:pt x="684" y="302"/>
                </a:lnTo>
                <a:lnTo>
                  <a:pt x="684" y="312"/>
                </a:lnTo>
                <a:lnTo>
                  <a:pt x="680" y="322"/>
                </a:lnTo>
                <a:lnTo>
                  <a:pt x="672" y="332"/>
                </a:lnTo>
                <a:lnTo>
                  <a:pt x="664" y="342"/>
                </a:lnTo>
                <a:lnTo>
                  <a:pt x="652" y="352"/>
                </a:lnTo>
                <a:lnTo>
                  <a:pt x="638" y="360"/>
                </a:lnTo>
                <a:lnTo>
                  <a:pt x="622" y="368"/>
                </a:lnTo>
                <a:lnTo>
                  <a:pt x="606" y="376"/>
                </a:lnTo>
                <a:lnTo>
                  <a:pt x="564" y="390"/>
                </a:lnTo>
                <a:lnTo>
                  <a:pt x="518" y="402"/>
                </a:lnTo>
                <a:lnTo>
                  <a:pt x="464" y="410"/>
                </a:lnTo>
                <a:lnTo>
                  <a:pt x="408" y="416"/>
                </a:lnTo>
                <a:lnTo>
                  <a:pt x="408" y="416"/>
                </a:lnTo>
                <a:close/>
                <a:moveTo>
                  <a:pt x="290" y="392"/>
                </a:moveTo>
                <a:lnTo>
                  <a:pt x="290" y="392"/>
                </a:lnTo>
                <a:lnTo>
                  <a:pt x="344" y="394"/>
                </a:lnTo>
                <a:lnTo>
                  <a:pt x="344" y="394"/>
                </a:lnTo>
                <a:lnTo>
                  <a:pt x="394" y="392"/>
                </a:lnTo>
                <a:lnTo>
                  <a:pt x="394" y="392"/>
                </a:lnTo>
                <a:lnTo>
                  <a:pt x="424" y="346"/>
                </a:lnTo>
                <a:lnTo>
                  <a:pt x="424" y="346"/>
                </a:lnTo>
                <a:lnTo>
                  <a:pt x="440" y="318"/>
                </a:lnTo>
                <a:lnTo>
                  <a:pt x="454" y="288"/>
                </a:lnTo>
                <a:lnTo>
                  <a:pt x="454" y="288"/>
                </a:lnTo>
                <a:lnTo>
                  <a:pt x="434" y="252"/>
                </a:lnTo>
                <a:lnTo>
                  <a:pt x="434" y="252"/>
                </a:lnTo>
                <a:lnTo>
                  <a:pt x="418" y="224"/>
                </a:lnTo>
                <a:lnTo>
                  <a:pt x="400" y="200"/>
                </a:lnTo>
                <a:lnTo>
                  <a:pt x="400" y="200"/>
                </a:lnTo>
                <a:lnTo>
                  <a:pt x="344" y="198"/>
                </a:lnTo>
                <a:lnTo>
                  <a:pt x="344" y="198"/>
                </a:lnTo>
                <a:lnTo>
                  <a:pt x="282" y="200"/>
                </a:lnTo>
                <a:lnTo>
                  <a:pt x="282" y="200"/>
                </a:lnTo>
                <a:lnTo>
                  <a:pt x="252" y="248"/>
                </a:lnTo>
                <a:lnTo>
                  <a:pt x="252" y="248"/>
                </a:lnTo>
                <a:lnTo>
                  <a:pt x="230" y="288"/>
                </a:lnTo>
                <a:lnTo>
                  <a:pt x="230" y="288"/>
                </a:lnTo>
                <a:lnTo>
                  <a:pt x="246" y="318"/>
                </a:lnTo>
                <a:lnTo>
                  <a:pt x="262" y="350"/>
                </a:lnTo>
                <a:lnTo>
                  <a:pt x="262" y="350"/>
                </a:lnTo>
                <a:lnTo>
                  <a:pt x="290" y="392"/>
                </a:lnTo>
                <a:lnTo>
                  <a:pt x="290" y="392"/>
                </a:lnTo>
                <a:close/>
                <a:moveTo>
                  <a:pt x="510" y="216"/>
                </a:moveTo>
                <a:lnTo>
                  <a:pt x="510" y="216"/>
                </a:lnTo>
                <a:lnTo>
                  <a:pt x="494" y="258"/>
                </a:lnTo>
                <a:lnTo>
                  <a:pt x="474" y="302"/>
                </a:lnTo>
                <a:lnTo>
                  <a:pt x="474" y="302"/>
                </a:lnTo>
                <a:lnTo>
                  <a:pt x="490" y="340"/>
                </a:lnTo>
                <a:lnTo>
                  <a:pt x="506" y="376"/>
                </a:lnTo>
                <a:lnTo>
                  <a:pt x="506" y="376"/>
                </a:lnTo>
                <a:lnTo>
                  <a:pt x="530" y="370"/>
                </a:lnTo>
                <a:lnTo>
                  <a:pt x="552" y="360"/>
                </a:lnTo>
                <a:lnTo>
                  <a:pt x="572" y="352"/>
                </a:lnTo>
                <a:lnTo>
                  <a:pt x="588" y="342"/>
                </a:lnTo>
                <a:lnTo>
                  <a:pt x="602" y="332"/>
                </a:lnTo>
                <a:lnTo>
                  <a:pt x="612" y="320"/>
                </a:lnTo>
                <a:lnTo>
                  <a:pt x="618" y="308"/>
                </a:lnTo>
                <a:lnTo>
                  <a:pt x="620" y="296"/>
                </a:lnTo>
                <a:lnTo>
                  <a:pt x="620" y="296"/>
                </a:lnTo>
                <a:lnTo>
                  <a:pt x="618" y="284"/>
                </a:lnTo>
                <a:lnTo>
                  <a:pt x="612" y="272"/>
                </a:lnTo>
                <a:lnTo>
                  <a:pt x="602" y="262"/>
                </a:lnTo>
                <a:lnTo>
                  <a:pt x="590" y="250"/>
                </a:lnTo>
                <a:lnTo>
                  <a:pt x="574" y="242"/>
                </a:lnTo>
                <a:lnTo>
                  <a:pt x="556" y="232"/>
                </a:lnTo>
                <a:lnTo>
                  <a:pt x="534" y="224"/>
                </a:lnTo>
                <a:lnTo>
                  <a:pt x="510" y="216"/>
                </a:lnTo>
                <a:lnTo>
                  <a:pt x="510" y="216"/>
                </a:lnTo>
                <a:close/>
                <a:moveTo>
                  <a:pt x="224" y="274"/>
                </a:moveTo>
                <a:lnTo>
                  <a:pt x="224" y="274"/>
                </a:lnTo>
                <a:lnTo>
                  <a:pt x="242" y="244"/>
                </a:lnTo>
                <a:lnTo>
                  <a:pt x="242" y="244"/>
                </a:lnTo>
                <a:lnTo>
                  <a:pt x="268" y="202"/>
                </a:lnTo>
                <a:lnTo>
                  <a:pt x="268" y="202"/>
                </a:lnTo>
                <a:lnTo>
                  <a:pt x="234" y="206"/>
                </a:lnTo>
                <a:lnTo>
                  <a:pt x="200" y="212"/>
                </a:lnTo>
                <a:lnTo>
                  <a:pt x="200" y="212"/>
                </a:lnTo>
                <a:lnTo>
                  <a:pt x="212" y="242"/>
                </a:lnTo>
                <a:lnTo>
                  <a:pt x="224" y="274"/>
                </a:lnTo>
                <a:lnTo>
                  <a:pt x="224" y="274"/>
                </a:lnTo>
                <a:close/>
                <a:moveTo>
                  <a:pt x="218" y="316"/>
                </a:moveTo>
                <a:lnTo>
                  <a:pt x="218" y="316"/>
                </a:lnTo>
                <a:lnTo>
                  <a:pt x="204" y="348"/>
                </a:lnTo>
                <a:lnTo>
                  <a:pt x="192" y="380"/>
                </a:lnTo>
                <a:lnTo>
                  <a:pt x="192" y="380"/>
                </a:lnTo>
                <a:lnTo>
                  <a:pt x="224" y="386"/>
                </a:lnTo>
                <a:lnTo>
                  <a:pt x="260" y="390"/>
                </a:lnTo>
                <a:lnTo>
                  <a:pt x="260" y="390"/>
                </a:lnTo>
                <a:lnTo>
                  <a:pt x="242" y="360"/>
                </a:lnTo>
                <a:lnTo>
                  <a:pt x="242" y="360"/>
                </a:lnTo>
                <a:lnTo>
                  <a:pt x="218" y="316"/>
                </a:lnTo>
                <a:lnTo>
                  <a:pt x="218" y="316"/>
                </a:lnTo>
                <a:close/>
                <a:moveTo>
                  <a:pt x="324" y="480"/>
                </a:moveTo>
                <a:lnTo>
                  <a:pt x="324" y="480"/>
                </a:lnTo>
                <a:lnTo>
                  <a:pt x="300" y="450"/>
                </a:lnTo>
                <a:lnTo>
                  <a:pt x="276" y="416"/>
                </a:lnTo>
                <a:lnTo>
                  <a:pt x="276" y="416"/>
                </a:lnTo>
                <a:lnTo>
                  <a:pt x="230" y="412"/>
                </a:lnTo>
                <a:lnTo>
                  <a:pt x="184" y="404"/>
                </a:lnTo>
                <a:lnTo>
                  <a:pt x="184" y="404"/>
                </a:lnTo>
                <a:lnTo>
                  <a:pt x="180" y="430"/>
                </a:lnTo>
                <a:lnTo>
                  <a:pt x="176" y="452"/>
                </a:lnTo>
                <a:lnTo>
                  <a:pt x="174" y="472"/>
                </a:lnTo>
                <a:lnTo>
                  <a:pt x="174" y="490"/>
                </a:lnTo>
                <a:lnTo>
                  <a:pt x="178" y="506"/>
                </a:lnTo>
                <a:lnTo>
                  <a:pt x="182" y="520"/>
                </a:lnTo>
                <a:lnTo>
                  <a:pt x="190" y="530"/>
                </a:lnTo>
                <a:lnTo>
                  <a:pt x="198" y="538"/>
                </a:lnTo>
                <a:lnTo>
                  <a:pt x="198" y="538"/>
                </a:lnTo>
                <a:lnTo>
                  <a:pt x="210" y="542"/>
                </a:lnTo>
                <a:lnTo>
                  <a:pt x="224" y="544"/>
                </a:lnTo>
                <a:lnTo>
                  <a:pt x="238" y="540"/>
                </a:lnTo>
                <a:lnTo>
                  <a:pt x="254" y="534"/>
                </a:lnTo>
                <a:lnTo>
                  <a:pt x="270" y="526"/>
                </a:lnTo>
                <a:lnTo>
                  <a:pt x="288" y="514"/>
                </a:lnTo>
                <a:lnTo>
                  <a:pt x="306" y="498"/>
                </a:lnTo>
                <a:lnTo>
                  <a:pt x="324" y="480"/>
                </a:lnTo>
                <a:lnTo>
                  <a:pt x="324" y="480"/>
                </a:lnTo>
                <a:close/>
                <a:moveTo>
                  <a:pt x="378" y="418"/>
                </a:moveTo>
                <a:lnTo>
                  <a:pt x="378" y="418"/>
                </a:lnTo>
                <a:lnTo>
                  <a:pt x="342" y="418"/>
                </a:lnTo>
                <a:lnTo>
                  <a:pt x="342" y="418"/>
                </a:lnTo>
                <a:lnTo>
                  <a:pt x="306" y="418"/>
                </a:lnTo>
                <a:lnTo>
                  <a:pt x="306" y="418"/>
                </a:lnTo>
                <a:lnTo>
                  <a:pt x="324" y="440"/>
                </a:lnTo>
                <a:lnTo>
                  <a:pt x="342" y="462"/>
                </a:lnTo>
                <a:lnTo>
                  <a:pt x="342" y="462"/>
                </a:lnTo>
                <a:lnTo>
                  <a:pt x="360" y="440"/>
                </a:lnTo>
                <a:lnTo>
                  <a:pt x="378" y="418"/>
                </a:lnTo>
                <a:lnTo>
                  <a:pt x="378" y="418"/>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3" name="íş1íḓè"/>
          <p:cNvSpPr/>
          <p:nvPr>
            <p:custDataLst>
              <p:tags r:id="rId16"/>
            </p:custDataLst>
          </p:nvPr>
        </p:nvSpPr>
        <p:spPr bwMode="auto">
          <a:xfrm>
            <a:off x="4949825" y="2058035"/>
            <a:ext cx="2362835" cy="204533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noFill/>
          <a:ln w="3175">
            <a:solidFill>
              <a:schemeClr val="lt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32" name="îśľîḑe"/>
          <p:cNvSpPr/>
          <p:nvPr>
            <p:custDataLst>
              <p:tags r:id="rId17"/>
            </p:custDataLst>
          </p:nvPr>
        </p:nvSpPr>
        <p:spPr bwMode="auto">
          <a:xfrm>
            <a:off x="1186180" y="2216150"/>
            <a:ext cx="1997075" cy="172910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35" name="îşlïḋé"/>
          <p:cNvSpPr/>
          <p:nvPr>
            <p:custDataLst>
              <p:tags r:id="rId18"/>
            </p:custDataLst>
          </p:nvPr>
        </p:nvSpPr>
        <p:spPr bwMode="auto">
          <a:xfrm>
            <a:off x="2162175" y="3213735"/>
            <a:ext cx="307340" cy="45720"/>
          </a:xfrm>
          <a:custGeom>
            <a:avLst/>
            <a:gdLst>
              <a:gd name="T0" fmla="*/ 228 w 228"/>
              <a:gd name="T1" fmla="*/ 24 h 34"/>
              <a:gd name="T2" fmla="*/ 228 w 228"/>
              <a:gd name="T3" fmla="*/ 24 h 34"/>
              <a:gd name="T4" fmla="*/ 228 w 228"/>
              <a:gd name="T5" fmla="*/ 28 h 34"/>
              <a:gd name="T6" fmla="*/ 224 w 228"/>
              <a:gd name="T7" fmla="*/ 32 h 34"/>
              <a:gd name="T8" fmla="*/ 222 w 228"/>
              <a:gd name="T9" fmla="*/ 34 h 34"/>
              <a:gd name="T10" fmla="*/ 218 w 228"/>
              <a:gd name="T11" fmla="*/ 34 h 34"/>
              <a:gd name="T12" fmla="*/ 12 w 228"/>
              <a:gd name="T13" fmla="*/ 34 h 34"/>
              <a:gd name="T14" fmla="*/ 12 w 228"/>
              <a:gd name="T15" fmla="*/ 34 h 34"/>
              <a:gd name="T16" fmla="*/ 8 w 228"/>
              <a:gd name="T17" fmla="*/ 34 h 34"/>
              <a:gd name="T18" fmla="*/ 4 w 228"/>
              <a:gd name="T19" fmla="*/ 32 h 34"/>
              <a:gd name="T20" fmla="*/ 2 w 228"/>
              <a:gd name="T21" fmla="*/ 28 h 34"/>
              <a:gd name="T22" fmla="*/ 0 w 228"/>
              <a:gd name="T23" fmla="*/ 24 h 34"/>
              <a:gd name="T24" fmla="*/ 0 w 228"/>
              <a:gd name="T25" fmla="*/ 10 h 34"/>
              <a:gd name="T26" fmla="*/ 0 w 228"/>
              <a:gd name="T27" fmla="*/ 10 h 34"/>
              <a:gd name="T28" fmla="*/ 2 w 228"/>
              <a:gd name="T29" fmla="*/ 6 h 34"/>
              <a:gd name="T30" fmla="*/ 4 w 228"/>
              <a:gd name="T31" fmla="*/ 2 h 34"/>
              <a:gd name="T32" fmla="*/ 8 w 228"/>
              <a:gd name="T33" fmla="*/ 0 h 34"/>
              <a:gd name="T34" fmla="*/ 12 w 228"/>
              <a:gd name="T35" fmla="*/ 0 h 34"/>
              <a:gd name="T36" fmla="*/ 218 w 228"/>
              <a:gd name="T37" fmla="*/ 0 h 34"/>
              <a:gd name="T38" fmla="*/ 218 w 228"/>
              <a:gd name="T39" fmla="*/ 0 h 34"/>
              <a:gd name="T40" fmla="*/ 222 w 228"/>
              <a:gd name="T41" fmla="*/ 0 h 34"/>
              <a:gd name="T42" fmla="*/ 224 w 228"/>
              <a:gd name="T43" fmla="*/ 2 h 34"/>
              <a:gd name="T44" fmla="*/ 228 w 228"/>
              <a:gd name="T45" fmla="*/ 6 h 34"/>
              <a:gd name="T46" fmla="*/ 228 w 228"/>
              <a:gd name="T47" fmla="*/ 10 h 34"/>
              <a:gd name="T48" fmla="*/ 228 w 228"/>
              <a:gd name="T49" fmla="*/ 2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8" h="34">
                <a:moveTo>
                  <a:pt x="228" y="24"/>
                </a:moveTo>
                <a:lnTo>
                  <a:pt x="228" y="24"/>
                </a:lnTo>
                <a:lnTo>
                  <a:pt x="228" y="28"/>
                </a:lnTo>
                <a:lnTo>
                  <a:pt x="224" y="32"/>
                </a:lnTo>
                <a:lnTo>
                  <a:pt x="222" y="34"/>
                </a:lnTo>
                <a:lnTo>
                  <a:pt x="218" y="34"/>
                </a:lnTo>
                <a:lnTo>
                  <a:pt x="12" y="34"/>
                </a:lnTo>
                <a:lnTo>
                  <a:pt x="12" y="34"/>
                </a:lnTo>
                <a:lnTo>
                  <a:pt x="8" y="34"/>
                </a:lnTo>
                <a:lnTo>
                  <a:pt x="4" y="32"/>
                </a:lnTo>
                <a:lnTo>
                  <a:pt x="2" y="28"/>
                </a:lnTo>
                <a:lnTo>
                  <a:pt x="0" y="24"/>
                </a:lnTo>
                <a:lnTo>
                  <a:pt x="0" y="10"/>
                </a:lnTo>
                <a:lnTo>
                  <a:pt x="0" y="10"/>
                </a:lnTo>
                <a:lnTo>
                  <a:pt x="2" y="6"/>
                </a:lnTo>
                <a:lnTo>
                  <a:pt x="4" y="2"/>
                </a:lnTo>
                <a:lnTo>
                  <a:pt x="8" y="0"/>
                </a:lnTo>
                <a:lnTo>
                  <a:pt x="12" y="0"/>
                </a:lnTo>
                <a:lnTo>
                  <a:pt x="218" y="0"/>
                </a:lnTo>
                <a:lnTo>
                  <a:pt x="218" y="0"/>
                </a:lnTo>
                <a:lnTo>
                  <a:pt x="222" y="0"/>
                </a:lnTo>
                <a:lnTo>
                  <a:pt x="224" y="2"/>
                </a:lnTo>
                <a:lnTo>
                  <a:pt x="228" y="6"/>
                </a:lnTo>
                <a:lnTo>
                  <a:pt x="228" y="10"/>
                </a:lnTo>
                <a:lnTo>
                  <a:pt x="228" y="24"/>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6" name="íṣḷidé"/>
          <p:cNvSpPr/>
          <p:nvPr>
            <p:custDataLst>
              <p:tags r:id="rId19"/>
            </p:custDataLst>
          </p:nvPr>
        </p:nvSpPr>
        <p:spPr bwMode="auto">
          <a:xfrm>
            <a:off x="2245995" y="3035935"/>
            <a:ext cx="134620" cy="91440"/>
          </a:xfrm>
          <a:custGeom>
            <a:avLst/>
            <a:gdLst>
              <a:gd name="T0" fmla="*/ 88 w 100"/>
              <a:gd name="T1" fmla="*/ 28 h 68"/>
              <a:gd name="T2" fmla="*/ 88 w 100"/>
              <a:gd name="T3" fmla="*/ 28 h 68"/>
              <a:gd name="T4" fmla="*/ 94 w 100"/>
              <a:gd name="T5" fmla="*/ 24 h 68"/>
              <a:gd name="T6" fmla="*/ 98 w 100"/>
              <a:gd name="T7" fmla="*/ 18 h 68"/>
              <a:gd name="T8" fmla="*/ 100 w 100"/>
              <a:gd name="T9" fmla="*/ 12 h 68"/>
              <a:gd name="T10" fmla="*/ 98 w 100"/>
              <a:gd name="T11" fmla="*/ 6 h 68"/>
              <a:gd name="T12" fmla="*/ 98 w 100"/>
              <a:gd name="T13" fmla="*/ 6 h 68"/>
              <a:gd name="T14" fmla="*/ 94 w 100"/>
              <a:gd name="T15" fmla="*/ 2 h 68"/>
              <a:gd name="T16" fmla="*/ 88 w 100"/>
              <a:gd name="T17" fmla="*/ 0 h 68"/>
              <a:gd name="T18" fmla="*/ 80 w 100"/>
              <a:gd name="T19" fmla="*/ 0 h 68"/>
              <a:gd name="T20" fmla="*/ 74 w 100"/>
              <a:gd name="T21" fmla="*/ 2 h 68"/>
              <a:gd name="T22" fmla="*/ 10 w 100"/>
              <a:gd name="T23" fmla="*/ 38 h 68"/>
              <a:gd name="T24" fmla="*/ 10 w 100"/>
              <a:gd name="T25" fmla="*/ 38 h 68"/>
              <a:gd name="T26" fmla="*/ 4 w 100"/>
              <a:gd name="T27" fmla="*/ 44 h 68"/>
              <a:gd name="T28" fmla="*/ 2 w 100"/>
              <a:gd name="T29" fmla="*/ 50 h 68"/>
              <a:gd name="T30" fmla="*/ 0 w 100"/>
              <a:gd name="T31" fmla="*/ 56 h 68"/>
              <a:gd name="T32" fmla="*/ 2 w 100"/>
              <a:gd name="T33" fmla="*/ 62 h 68"/>
              <a:gd name="T34" fmla="*/ 2 w 100"/>
              <a:gd name="T35" fmla="*/ 62 h 68"/>
              <a:gd name="T36" fmla="*/ 6 w 100"/>
              <a:gd name="T37" fmla="*/ 66 h 68"/>
              <a:gd name="T38" fmla="*/ 12 w 100"/>
              <a:gd name="T39" fmla="*/ 68 h 68"/>
              <a:gd name="T40" fmla="*/ 18 w 100"/>
              <a:gd name="T41" fmla="*/ 66 h 68"/>
              <a:gd name="T42" fmla="*/ 26 w 100"/>
              <a:gd name="T43" fmla="*/ 64 h 68"/>
              <a:gd name="T44" fmla="*/ 88 w 100"/>
              <a:gd name="T45" fmla="*/ 2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68">
                <a:moveTo>
                  <a:pt x="88" y="28"/>
                </a:moveTo>
                <a:lnTo>
                  <a:pt x="88" y="28"/>
                </a:lnTo>
                <a:lnTo>
                  <a:pt x="94" y="24"/>
                </a:lnTo>
                <a:lnTo>
                  <a:pt x="98" y="18"/>
                </a:lnTo>
                <a:lnTo>
                  <a:pt x="100" y="12"/>
                </a:lnTo>
                <a:lnTo>
                  <a:pt x="98" y="6"/>
                </a:lnTo>
                <a:lnTo>
                  <a:pt x="98" y="6"/>
                </a:lnTo>
                <a:lnTo>
                  <a:pt x="94" y="2"/>
                </a:lnTo>
                <a:lnTo>
                  <a:pt x="88" y="0"/>
                </a:lnTo>
                <a:lnTo>
                  <a:pt x="80" y="0"/>
                </a:lnTo>
                <a:lnTo>
                  <a:pt x="74" y="2"/>
                </a:lnTo>
                <a:lnTo>
                  <a:pt x="10" y="38"/>
                </a:lnTo>
                <a:lnTo>
                  <a:pt x="10" y="38"/>
                </a:lnTo>
                <a:lnTo>
                  <a:pt x="4" y="44"/>
                </a:lnTo>
                <a:lnTo>
                  <a:pt x="2" y="50"/>
                </a:lnTo>
                <a:lnTo>
                  <a:pt x="0" y="56"/>
                </a:lnTo>
                <a:lnTo>
                  <a:pt x="2" y="62"/>
                </a:lnTo>
                <a:lnTo>
                  <a:pt x="2" y="62"/>
                </a:lnTo>
                <a:lnTo>
                  <a:pt x="6" y="66"/>
                </a:lnTo>
                <a:lnTo>
                  <a:pt x="12" y="68"/>
                </a:lnTo>
                <a:lnTo>
                  <a:pt x="18" y="66"/>
                </a:lnTo>
                <a:lnTo>
                  <a:pt x="26" y="64"/>
                </a:lnTo>
                <a:lnTo>
                  <a:pt x="88" y="28"/>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7" name="íṣļîḋé"/>
          <p:cNvSpPr/>
          <p:nvPr>
            <p:custDataLst>
              <p:tags r:id="rId20"/>
            </p:custDataLst>
          </p:nvPr>
        </p:nvSpPr>
        <p:spPr bwMode="auto">
          <a:xfrm>
            <a:off x="2030095" y="2631440"/>
            <a:ext cx="86360" cy="67310"/>
          </a:xfrm>
          <a:custGeom>
            <a:avLst/>
            <a:gdLst>
              <a:gd name="T0" fmla="*/ 58 w 64"/>
              <a:gd name="T1" fmla="*/ 28 h 50"/>
              <a:gd name="T2" fmla="*/ 58 w 64"/>
              <a:gd name="T3" fmla="*/ 28 h 50"/>
              <a:gd name="T4" fmla="*/ 62 w 64"/>
              <a:gd name="T5" fmla="*/ 24 h 50"/>
              <a:gd name="T6" fmla="*/ 64 w 64"/>
              <a:gd name="T7" fmla="*/ 20 h 50"/>
              <a:gd name="T8" fmla="*/ 64 w 64"/>
              <a:gd name="T9" fmla="*/ 16 h 50"/>
              <a:gd name="T10" fmla="*/ 62 w 64"/>
              <a:gd name="T11" fmla="*/ 12 h 50"/>
              <a:gd name="T12" fmla="*/ 58 w 64"/>
              <a:gd name="T13" fmla="*/ 4 h 50"/>
              <a:gd name="T14" fmla="*/ 58 w 64"/>
              <a:gd name="T15" fmla="*/ 4 h 50"/>
              <a:gd name="T16" fmla="*/ 54 w 64"/>
              <a:gd name="T17" fmla="*/ 2 h 50"/>
              <a:gd name="T18" fmla="*/ 50 w 64"/>
              <a:gd name="T19" fmla="*/ 0 h 50"/>
              <a:gd name="T20" fmla="*/ 46 w 64"/>
              <a:gd name="T21" fmla="*/ 0 h 50"/>
              <a:gd name="T22" fmla="*/ 42 w 64"/>
              <a:gd name="T23" fmla="*/ 0 h 50"/>
              <a:gd name="T24" fmla="*/ 4 w 64"/>
              <a:gd name="T25" fmla="*/ 22 h 50"/>
              <a:gd name="T26" fmla="*/ 4 w 64"/>
              <a:gd name="T27" fmla="*/ 22 h 50"/>
              <a:gd name="T28" fmla="*/ 2 w 64"/>
              <a:gd name="T29" fmla="*/ 26 h 50"/>
              <a:gd name="T30" fmla="*/ 0 w 64"/>
              <a:gd name="T31" fmla="*/ 30 h 50"/>
              <a:gd name="T32" fmla="*/ 0 w 64"/>
              <a:gd name="T33" fmla="*/ 34 h 50"/>
              <a:gd name="T34" fmla="*/ 0 w 64"/>
              <a:gd name="T35" fmla="*/ 38 h 50"/>
              <a:gd name="T36" fmla="*/ 4 w 64"/>
              <a:gd name="T37" fmla="*/ 46 h 50"/>
              <a:gd name="T38" fmla="*/ 4 w 64"/>
              <a:gd name="T39" fmla="*/ 46 h 50"/>
              <a:gd name="T40" fmla="*/ 8 w 64"/>
              <a:gd name="T41" fmla="*/ 48 h 50"/>
              <a:gd name="T42" fmla="*/ 12 w 64"/>
              <a:gd name="T43" fmla="*/ 50 h 50"/>
              <a:gd name="T44" fmla="*/ 16 w 64"/>
              <a:gd name="T45" fmla="*/ 50 h 50"/>
              <a:gd name="T46" fmla="*/ 20 w 64"/>
              <a:gd name="T47" fmla="*/ 50 h 50"/>
              <a:gd name="T48" fmla="*/ 58 w 64"/>
              <a:gd name="T49" fmla="*/ 2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50">
                <a:moveTo>
                  <a:pt x="58" y="28"/>
                </a:moveTo>
                <a:lnTo>
                  <a:pt x="58" y="28"/>
                </a:lnTo>
                <a:lnTo>
                  <a:pt x="62" y="24"/>
                </a:lnTo>
                <a:lnTo>
                  <a:pt x="64" y="20"/>
                </a:lnTo>
                <a:lnTo>
                  <a:pt x="64" y="16"/>
                </a:lnTo>
                <a:lnTo>
                  <a:pt x="62" y="12"/>
                </a:lnTo>
                <a:lnTo>
                  <a:pt x="58" y="4"/>
                </a:lnTo>
                <a:lnTo>
                  <a:pt x="58" y="4"/>
                </a:lnTo>
                <a:lnTo>
                  <a:pt x="54" y="2"/>
                </a:lnTo>
                <a:lnTo>
                  <a:pt x="50" y="0"/>
                </a:lnTo>
                <a:lnTo>
                  <a:pt x="46" y="0"/>
                </a:lnTo>
                <a:lnTo>
                  <a:pt x="42" y="0"/>
                </a:lnTo>
                <a:lnTo>
                  <a:pt x="4" y="22"/>
                </a:lnTo>
                <a:lnTo>
                  <a:pt x="4" y="22"/>
                </a:lnTo>
                <a:lnTo>
                  <a:pt x="2" y="26"/>
                </a:lnTo>
                <a:lnTo>
                  <a:pt x="0" y="30"/>
                </a:lnTo>
                <a:lnTo>
                  <a:pt x="0" y="34"/>
                </a:lnTo>
                <a:lnTo>
                  <a:pt x="0" y="38"/>
                </a:lnTo>
                <a:lnTo>
                  <a:pt x="4" y="46"/>
                </a:lnTo>
                <a:lnTo>
                  <a:pt x="4" y="46"/>
                </a:lnTo>
                <a:lnTo>
                  <a:pt x="8" y="48"/>
                </a:lnTo>
                <a:lnTo>
                  <a:pt x="12" y="50"/>
                </a:lnTo>
                <a:lnTo>
                  <a:pt x="16" y="50"/>
                </a:lnTo>
                <a:lnTo>
                  <a:pt x="20" y="50"/>
                </a:lnTo>
                <a:lnTo>
                  <a:pt x="58" y="28"/>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8" name="îṣ1îḓé"/>
          <p:cNvSpPr/>
          <p:nvPr>
            <p:custDataLst>
              <p:tags r:id="rId21"/>
            </p:custDataLst>
          </p:nvPr>
        </p:nvSpPr>
        <p:spPr bwMode="auto">
          <a:xfrm>
            <a:off x="2000250" y="3453765"/>
            <a:ext cx="337185" cy="75565"/>
          </a:xfrm>
          <a:custGeom>
            <a:avLst/>
            <a:gdLst>
              <a:gd name="T0" fmla="*/ 250 w 250"/>
              <a:gd name="T1" fmla="*/ 42 h 56"/>
              <a:gd name="T2" fmla="*/ 250 w 250"/>
              <a:gd name="T3" fmla="*/ 42 h 56"/>
              <a:gd name="T4" fmla="*/ 248 w 250"/>
              <a:gd name="T5" fmla="*/ 48 h 56"/>
              <a:gd name="T6" fmla="*/ 244 w 250"/>
              <a:gd name="T7" fmla="*/ 52 h 56"/>
              <a:gd name="T8" fmla="*/ 240 w 250"/>
              <a:gd name="T9" fmla="*/ 56 h 56"/>
              <a:gd name="T10" fmla="*/ 234 w 250"/>
              <a:gd name="T11" fmla="*/ 56 h 56"/>
              <a:gd name="T12" fmla="*/ 14 w 250"/>
              <a:gd name="T13" fmla="*/ 56 h 56"/>
              <a:gd name="T14" fmla="*/ 14 w 250"/>
              <a:gd name="T15" fmla="*/ 56 h 56"/>
              <a:gd name="T16" fmla="*/ 8 w 250"/>
              <a:gd name="T17" fmla="*/ 56 h 56"/>
              <a:gd name="T18" fmla="*/ 4 w 250"/>
              <a:gd name="T19" fmla="*/ 52 h 56"/>
              <a:gd name="T20" fmla="*/ 0 w 250"/>
              <a:gd name="T21" fmla="*/ 48 h 56"/>
              <a:gd name="T22" fmla="*/ 0 w 250"/>
              <a:gd name="T23" fmla="*/ 42 h 56"/>
              <a:gd name="T24" fmla="*/ 0 w 250"/>
              <a:gd name="T25" fmla="*/ 42 h 56"/>
              <a:gd name="T26" fmla="*/ 0 w 250"/>
              <a:gd name="T27" fmla="*/ 36 h 56"/>
              <a:gd name="T28" fmla="*/ 6 w 250"/>
              <a:gd name="T29" fmla="*/ 30 h 56"/>
              <a:gd name="T30" fmla="*/ 12 w 250"/>
              <a:gd name="T31" fmla="*/ 24 h 56"/>
              <a:gd name="T32" fmla="*/ 22 w 250"/>
              <a:gd name="T33" fmla="*/ 18 h 56"/>
              <a:gd name="T34" fmla="*/ 46 w 250"/>
              <a:gd name="T35" fmla="*/ 8 h 56"/>
              <a:gd name="T36" fmla="*/ 74 w 250"/>
              <a:gd name="T37" fmla="*/ 0 h 56"/>
              <a:gd name="T38" fmla="*/ 74 w 250"/>
              <a:gd name="T39" fmla="*/ 0 h 56"/>
              <a:gd name="T40" fmla="*/ 84 w 250"/>
              <a:gd name="T41" fmla="*/ 12 h 56"/>
              <a:gd name="T42" fmla="*/ 96 w 250"/>
              <a:gd name="T43" fmla="*/ 22 h 56"/>
              <a:gd name="T44" fmla="*/ 112 w 250"/>
              <a:gd name="T45" fmla="*/ 28 h 56"/>
              <a:gd name="T46" fmla="*/ 128 w 250"/>
              <a:gd name="T47" fmla="*/ 30 h 56"/>
              <a:gd name="T48" fmla="*/ 128 w 250"/>
              <a:gd name="T49" fmla="*/ 30 h 56"/>
              <a:gd name="T50" fmla="*/ 144 w 250"/>
              <a:gd name="T51" fmla="*/ 28 h 56"/>
              <a:gd name="T52" fmla="*/ 158 w 250"/>
              <a:gd name="T53" fmla="*/ 22 h 56"/>
              <a:gd name="T54" fmla="*/ 172 w 250"/>
              <a:gd name="T55" fmla="*/ 12 h 56"/>
              <a:gd name="T56" fmla="*/ 180 w 250"/>
              <a:gd name="T57" fmla="*/ 0 h 56"/>
              <a:gd name="T58" fmla="*/ 180 w 250"/>
              <a:gd name="T59" fmla="*/ 0 h 56"/>
              <a:gd name="T60" fmla="*/ 208 w 250"/>
              <a:gd name="T61" fmla="*/ 10 h 56"/>
              <a:gd name="T62" fmla="*/ 230 w 250"/>
              <a:gd name="T63" fmla="*/ 20 h 56"/>
              <a:gd name="T64" fmla="*/ 238 w 250"/>
              <a:gd name="T65" fmla="*/ 26 h 56"/>
              <a:gd name="T66" fmla="*/ 244 w 250"/>
              <a:gd name="T67" fmla="*/ 32 h 56"/>
              <a:gd name="T68" fmla="*/ 248 w 250"/>
              <a:gd name="T69" fmla="*/ 36 h 56"/>
              <a:gd name="T70" fmla="*/ 250 w 250"/>
              <a:gd name="T71" fmla="*/ 42 h 56"/>
              <a:gd name="T72" fmla="*/ 250 w 250"/>
              <a:gd name="T73"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50" h="56">
                <a:moveTo>
                  <a:pt x="250" y="42"/>
                </a:moveTo>
                <a:lnTo>
                  <a:pt x="250" y="42"/>
                </a:lnTo>
                <a:lnTo>
                  <a:pt x="248" y="48"/>
                </a:lnTo>
                <a:lnTo>
                  <a:pt x="244" y="52"/>
                </a:lnTo>
                <a:lnTo>
                  <a:pt x="240" y="56"/>
                </a:lnTo>
                <a:lnTo>
                  <a:pt x="234" y="56"/>
                </a:lnTo>
                <a:lnTo>
                  <a:pt x="14" y="56"/>
                </a:lnTo>
                <a:lnTo>
                  <a:pt x="14" y="56"/>
                </a:lnTo>
                <a:lnTo>
                  <a:pt x="8" y="56"/>
                </a:lnTo>
                <a:lnTo>
                  <a:pt x="4" y="52"/>
                </a:lnTo>
                <a:lnTo>
                  <a:pt x="0" y="48"/>
                </a:lnTo>
                <a:lnTo>
                  <a:pt x="0" y="42"/>
                </a:lnTo>
                <a:lnTo>
                  <a:pt x="0" y="42"/>
                </a:lnTo>
                <a:lnTo>
                  <a:pt x="0" y="36"/>
                </a:lnTo>
                <a:lnTo>
                  <a:pt x="6" y="30"/>
                </a:lnTo>
                <a:lnTo>
                  <a:pt x="12" y="24"/>
                </a:lnTo>
                <a:lnTo>
                  <a:pt x="22" y="18"/>
                </a:lnTo>
                <a:lnTo>
                  <a:pt x="46" y="8"/>
                </a:lnTo>
                <a:lnTo>
                  <a:pt x="74" y="0"/>
                </a:lnTo>
                <a:lnTo>
                  <a:pt x="74" y="0"/>
                </a:lnTo>
                <a:lnTo>
                  <a:pt x="84" y="12"/>
                </a:lnTo>
                <a:lnTo>
                  <a:pt x="96" y="22"/>
                </a:lnTo>
                <a:lnTo>
                  <a:pt x="112" y="28"/>
                </a:lnTo>
                <a:lnTo>
                  <a:pt x="128" y="30"/>
                </a:lnTo>
                <a:lnTo>
                  <a:pt x="128" y="30"/>
                </a:lnTo>
                <a:lnTo>
                  <a:pt x="144" y="28"/>
                </a:lnTo>
                <a:lnTo>
                  <a:pt x="158" y="22"/>
                </a:lnTo>
                <a:lnTo>
                  <a:pt x="172" y="12"/>
                </a:lnTo>
                <a:lnTo>
                  <a:pt x="180" y="0"/>
                </a:lnTo>
                <a:lnTo>
                  <a:pt x="180" y="0"/>
                </a:lnTo>
                <a:lnTo>
                  <a:pt x="208" y="10"/>
                </a:lnTo>
                <a:lnTo>
                  <a:pt x="230" y="20"/>
                </a:lnTo>
                <a:lnTo>
                  <a:pt x="238" y="26"/>
                </a:lnTo>
                <a:lnTo>
                  <a:pt x="244" y="32"/>
                </a:lnTo>
                <a:lnTo>
                  <a:pt x="248" y="36"/>
                </a:lnTo>
                <a:lnTo>
                  <a:pt x="250" y="42"/>
                </a:lnTo>
                <a:lnTo>
                  <a:pt x="250" y="4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9" name="îŝḻiḑè"/>
          <p:cNvSpPr/>
          <p:nvPr>
            <p:custDataLst>
              <p:tags r:id="rId22"/>
            </p:custDataLst>
          </p:nvPr>
        </p:nvSpPr>
        <p:spPr bwMode="auto">
          <a:xfrm>
            <a:off x="2116455" y="3356610"/>
            <a:ext cx="113030" cy="113030"/>
          </a:xfrm>
          <a:custGeom>
            <a:avLst/>
            <a:gdLst>
              <a:gd name="T0" fmla="*/ 42 w 84"/>
              <a:gd name="T1" fmla="*/ 0 h 84"/>
              <a:gd name="T2" fmla="*/ 42 w 84"/>
              <a:gd name="T3" fmla="*/ 0 h 84"/>
              <a:gd name="T4" fmla="*/ 34 w 84"/>
              <a:gd name="T5" fmla="*/ 2 h 84"/>
              <a:gd name="T6" fmla="*/ 26 w 84"/>
              <a:gd name="T7" fmla="*/ 4 h 84"/>
              <a:gd name="T8" fmla="*/ 18 w 84"/>
              <a:gd name="T9" fmla="*/ 8 h 84"/>
              <a:gd name="T10" fmla="*/ 12 w 84"/>
              <a:gd name="T11" fmla="*/ 12 h 84"/>
              <a:gd name="T12" fmla="*/ 8 w 84"/>
              <a:gd name="T13" fmla="*/ 18 h 84"/>
              <a:gd name="T14" fmla="*/ 4 w 84"/>
              <a:gd name="T15" fmla="*/ 26 h 84"/>
              <a:gd name="T16" fmla="*/ 2 w 84"/>
              <a:gd name="T17" fmla="*/ 34 h 84"/>
              <a:gd name="T18" fmla="*/ 0 w 84"/>
              <a:gd name="T19" fmla="*/ 42 h 84"/>
              <a:gd name="T20" fmla="*/ 0 w 84"/>
              <a:gd name="T21" fmla="*/ 42 h 84"/>
              <a:gd name="T22" fmla="*/ 2 w 84"/>
              <a:gd name="T23" fmla="*/ 50 h 84"/>
              <a:gd name="T24" fmla="*/ 4 w 84"/>
              <a:gd name="T25" fmla="*/ 58 h 84"/>
              <a:gd name="T26" fmla="*/ 8 w 84"/>
              <a:gd name="T27" fmla="*/ 64 h 84"/>
              <a:gd name="T28" fmla="*/ 12 w 84"/>
              <a:gd name="T29" fmla="*/ 70 h 84"/>
              <a:gd name="T30" fmla="*/ 18 w 84"/>
              <a:gd name="T31" fmla="*/ 76 h 84"/>
              <a:gd name="T32" fmla="*/ 26 w 84"/>
              <a:gd name="T33" fmla="*/ 80 h 84"/>
              <a:gd name="T34" fmla="*/ 34 w 84"/>
              <a:gd name="T35" fmla="*/ 82 h 84"/>
              <a:gd name="T36" fmla="*/ 42 w 84"/>
              <a:gd name="T37" fmla="*/ 84 h 84"/>
              <a:gd name="T38" fmla="*/ 42 w 84"/>
              <a:gd name="T39" fmla="*/ 84 h 84"/>
              <a:gd name="T40" fmla="*/ 50 w 84"/>
              <a:gd name="T41" fmla="*/ 82 h 84"/>
              <a:gd name="T42" fmla="*/ 58 w 84"/>
              <a:gd name="T43" fmla="*/ 80 h 84"/>
              <a:gd name="T44" fmla="*/ 66 w 84"/>
              <a:gd name="T45" fmla="*/ 76 h 84"/>
              <a:gd name="T46" fmla="*/ 72 w 84"/>
              <a:gd name="T47" fmla="*/ 70 h 84"/>
              <a:gd name="T48" fmla="*/ 76 w 84"/>
              <a:gd name="T49" fmla="*/ 64 h 84"/>
              <a:gd name="T50" fmla="*/ 80 w 84"/>
              <a:gd name="T51" fmla="*/ 58 h 84"/>
              <a:gd name="T52" fmla="*/ 82 w 84"/>
              <a:gd name="T53" fmla="*/ 50 h 84"/>
              <a:gd name="T54" fmla="*/ 84 w 84"/>
              <a:gd name="T55" fmla="*/ 42 h 84"/>
              <a:gd name="T56" fmla="*/ 84 w 84"/>
              <a:gd name="T57" fmla="*/ 42 h 84"/>
              <a:gd name="T58" fmla="*/ 82 w 84"/>
              <a:gd name="T59" fmla="*/ 34 h 84"/>
              <a:gd name="T60" fmla="*/ 80 w 84"/>
              <a:gd name="T61" fmla="*/ 26 h 84"/>
              <a:gd name="T62" fmla="*/ 76 w 84"/>
              <a:gd name="T63" fmla="*/ 18 h 84"/>
              <a:gd name="T64" fmla="*/ 72 w 84"/>
              <a:gd name="T65" fmla="*/ 12 h 84"/>
              <a:gd name="T66" fmla="*/ 66 w 84"/>
              <a:gd name="T67" fmla="*/ 8 h 84"/>
              <a:gd name="T68" fmla="*/ 58 w 84"/>
              <a:gd name="T69" fmla="*/ 4 h 84"/>
              <a:gd name="T70" fmla="*/ 50 w 84"/>
              <a:gd name="T71" fmla="*/ 2 h 84"/>
              <a:gd name="T72" fmla="*/ 42 w 84"/>
              <a:gd name="T73" fmla="*/ 0 h 84"/>
              <a:gd name="T74" fmla="*/ 42 w 84"/>
              <a:gd name="T75"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4">
                <a:moveTo>
                  <a:pt x="42" y="0"/>
                </a:moveTo>
                <a:lnTo>
                  <a:pt x="42" y="0"/>
                </a:lnTo>
                <a:lnTo>
                  <a:pt x="34" y="2"/>
                </a:lnTo>
                <a:lnTo>
                  <a:pt x="26" y="4"/>
                </a:lnTo>
                <a:lnTo>
                  <a:pt x="18" y="8"/>
                </a:lnTo>
                <a:lnTo>
                  <a:pt x="12" y="12"/>
                </a:lnTo>
                <a:lnTo>
                  <a:pt x="8" y="18"/>
                </a:lnTo>
                <a:lnTo>
                  <a:pt x="4" y="26"/>
                </a:lnTo>
                <a:lnTo>
                  <a:pt x="2" y="34"/>
                </a:lnTo>
                <a:lnTo>
                  <a:pt x="0" y="42"/>
                </a:lnTo>
                <a:lnTo>
                  <a:pt x="0" y="42"/>
                </a:lnTo>
                <a:lnTo>
                  <a:pt x="2" y="50"/>
                </a:lnTo>
                <a:lnTo>
                  <a:pt x="4" y="58"/>
                </a:lnTo>
                <a:lnTo>
                  <a:pt x="8" y="64"/>
                </a:lnTo>
                <a:lnTo>
                  <a:pt x="12" y="70"/>
                </a:lnTo>
                <a:lnTo>
                  <a:pt x="18" y="76"/>
                </a:lnTo>
                <a:lnTo>
                  <a:pt x="26" y="80"/>
                </a:lnTo>
                <a:lnTo>
                  <a:pt x="34" y="82"/>
                </a:lnTo>
                <a:lnTo>
                  <a:pt x="42" y="84"/>
                </a:lnTo>
                <a:lnTo>
                  <a:pt x="42" y="84"/>
                </a:lnTo>
                <a:lnTo>
                  <a:pt x="50" y="82"/>
                </a:lnTo>
                <a:lnTo>
                  <a:pt x="58" y="80"/>
                </a:lnTo>
                <a:lnTo>
                  <a:pt x="66" y="76"/>
                </a:lnTo>
                <a:lnTo>
                  <a:pt x="72" y="70"/>
                </a:lnTo>
                <a:lnTo>
                  <a:pt x="76" y="64"/>
                </a:lnTo>
                <a:lnTo>
                  <a:pt x="80" y="58"/>
                </a:lnTo>
                <a:lnTo>
                  <a:pt x="82" y="50"/>
                </a:lnTo>
                <a:lnTo>
                  <a:pt x="84" y="42"/>
                </a:lnTo>
                <a:lnTo>
                  <a:pt x="84" y="42"/>
                </a:lnTo>
                <a:lnTo>
                  <a:pt x="82" y="34"/>
                </a:lnTo>
                <a:lnTo>
                  <a:pt x="80" y="26"/>
                </a:lnTo>
                <a:lnTo>
                  <a:pt x="76" y="18"/>
                </a:lnTo>
                <a:lnTo>
                  <a:pt x="72" y="12"/>
                </a:lnTo>
                <a:lnTo>
                  <a:pt x="66" y="8"/>
                </a:lnTo>
                <a:lnTo>
                  <a:pt x="58" y="4"/>
                </a:lnTo>
                <a:lnTo>
                  <a:pt x="50" y="2"/>
                </a:lnTo>
                <a:lnTo>
                  <a:pt x="42" y="0"/>
                </a:lnTo>
                <a:lnTo>
                  <a:pt x="42" y="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40" name="iṧľîḋe"/>
          <p:cNvSpPr/>
          <p:nvPr>
            <p:custDataLst>
              <p:tags r:id="rId23"/>
            </p:custDataLst>
          </p:nvPr>
        </p:nvSpPr>
        <p:spPr bwMode="auto">
          <a:xfrm>
            <a:off x="1900555" y="2674620"/>
            <a:ext cx="495935" cy="720090"/>
          </a:xfrm>
          <a:custGeom>
            <a:avLst/>
            <a:gdLst>
              <a:gd name="T0" fmla="*/ 358 w 368"/>
              <a:gd name="T1" fmla="*/ 470 h 534"/>
              <a:gd name="T2" fmla="*/ 322 w 368"/>
              <a:gd name="T3" fmla="*/ 504 h 534"/>
              <a:gd name="T4" fmla="*/ 278 w 368"/>
              <a:gd name="T5" fmla="*/ 528 h 534"/>
              <a:gd name="T6" fmla="*/ 258 w 368"/>
              <a:gd name="T7" fmla="*/ 524 h 534"/>
              <a:gd name="T8" fmla="*/ 240 w 368"/>
              <a:gd name="T9" fmla="*/ 500 h 534"/>
              <a:gd name="T10" fmla="*/ 212 w 368"/>
              <a:gd name="T11" fmla="*/ 488 h 534"/>
              <a:gd name="T12" fmla="*/ 192 w 368"/>
              <a:gd name="T13" fmla="*/ 488 h 534"/>
              <a:gd name="T14" fmla="*/ 164 w 368"/>
              <a:gd name="T15" fmla="*/ 500 h 534"/>
              <a:gd name="T16" fmla="*/ 146 w 368"/>
              <a:gd name="T17" fmla="*/ 524 h 534"/>
              <a:gd name="T18" fmla="*/ 128 w 368"/>
              <a:gd name="T19" fmla="*/ 530 h 534"/>
              <a:gd name="T20" fmla="*/ 86 w 368"/>
              <a:gd name="T21" fmla="*/ 506 h 534"/>
              <a:gd name="T22" fmla="*/ 50 w 368"/>
              <a:gd name="T23" fmla="*/ 474 h 534"/>
              <a:gd name="T24" fmla="*/ 22 w 368"/>
              <a:gd name="T25" fmla="*/ 436 h 534"/>
              <a:gd name="T26" fmla="*/ 6 w 368"/>
              <a:gd name="T27" fmla="*/ 390 h 534"/>
              <a:gd name="T28" fmla="*/ 0 w 368"/>
              <a:gd name="T29" fmla="*/ 342 h 534"/>
              <a:gd name="T30" fmla="*/ 2 w 368"/>
              <a:gd name="T31" fmla="*/ 306 h 534"/>
              <a:gd name="T32" fmla="*/ 18 w 368"/>
              <a:gd name="T33" fmla="*/ 258 h 534"/>
              <a:gd name="T34" fmla="*/ 42 w 368"/>
              <a:gd name="T35" fmla="*/ 216 h 534"/>
              <a:gd name="T36" fmla="*/ 78 w 368"/>
              <a:gd name="T37" fmla="*/ 182 h 534"/>
              <a:gd name="T38" fmla="*/ 120 w 368"/>
              <a:gd name="T39" fmla="*/ 156 h 534"/>
              <a:gd name="T40" fmla="*/ 106 w 368"/>
              <a:gd name="T41" fmla="*/ 66 h 534"/>
              <a:gd name="T42" fmla="*/ 104 w 368"/>
              <a:gd name="T43" fmla="*/ 52 h 534"/>
              <a:gd name="T44" fmla="*/ 174 w 368"/>
              <a:gd name="T45" fmla="*/ 4 h 534"/>
              <a:gd name="T46" fmla="*/ 190 w 368"/>
              <a:gd name="T47" fmla="*/ 2 h 534"/>
              <a:gd name="T48" fmla="*/ 328 w 368"/>
              <a:gd name="T49" fmla="*/ 228 h 534"/>
              <a:gd name="T50" fmla="*/ 330 w 368"/>
              <a:gd name="T51" fmla="*/ 244 h 534"/>
              <a:gd name="T52" fmla="*/ 258 w 368"/>
              <a:gd name="T53" fmla="*/ 292 h 534"/>
              <a:gd name="T54" fmla="*/ 244 w 368"/>
              <a:gd name="T55" fmla="*/ 294 h 534"/>
              <a:gd name="T56" fmla="*/ 180 w 368"/>
              <a:gd name="T57" fmla="*/ 196 h 534"/>
              <a:gd name="T58" fmla="*/ 154 w 368"/>
              <a:gd name="T59" fmla="*/ 200 h 534"/>
              <a:gd name="T60" fmla="*/ 92 w 368"/>
              <a:gd name="T61" fmla="*/ 238 h 534"/>
              <a:gd name="T62" fmla="*/ 62 w 368"/>
              <a:gd name="T63" fmla="*/ 290 h 534"/>
              <a:gd name="T64" fmla="*/ 56 w 368"/>
              <a:gd name="T65" fmla="*/ 328 h 534"/>
              <a:gd name="T66" fmla="*/ 58 w 368"/>
              <a:gd name="T67" fmla="*/ 356 h 534"/>
              <a:gd name="T68" fmla="*/ 72 w 368"/>
              <a:gd name="T69" fmla="*/ 392 h 534"/>
              <a:gd name="T70" fmla="*/ 96 w 368"/>
              <a:gd name="T71" fmla="*/ 424 h 534"/>
              <a:gd name="T72" fmla="*/ 126 w 368"/>
              <a:gd name="T73" fmla="*/ 446 h 534"/>
              <a:gd name="T74" fmla="*/ 162 w 368"/>
              <a:gd name="T75" fmla="*/ 460 h 534"/>
              <a:gd name="T76" fmla="*/ 190 w 368"/>
              <a:gd name="T77" fmla="*/ 462 h 534"/>
              <a:gd name="T78" fmla="*/ 368 w 368"/>
              <a:gd name="T79" fmla="*/ 456 h 534"/>
              <a:gd name="T80" fmla="*/ 258 w 368"/>
              <a:gd name="T81" fmla="*/ 212 h 534"/>
              <a:gd name="T82" fmla="*/ 268 w 368"/>
              <a:gd name="T83" fmla="*/ 218 h 534"/>
              <a:gd name="T84" fmla="*/ 276 w 368"/>
              <a:gd name="T85" fmla="*/ 214 h 534"/>
              <a:gd name="T86" fmla="*/ 278 w 368"/>
              <a:gd name="T87" fmla="*/ 200 h 534"/>
              <a:gd name="T88" fmla="*/ 198 w 368"/>
              <a:gd name="T89" fmla="*/ 62 h 534"/>
              <a:gd name="T90" fmla="*/ 186 w 368"/>
              <a:gd name="T91" fmla="*/ 60 h 534"/>
              <a:gd name="T92" fmla="*/ 180 w 368"/>
              <a:gd name="T93" fmla="*/ 68 h 534"/>
              <a:gd name="T94" fmla="*/ 182 w 368"/>
              <a:gd name="T95" fmla="*/ 7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68" h="534">
                <a:moveTo>
                  <a:pt x="368" y="456"/>
                </a:moveTo>
                <a:lnTo>
                  <a:pt x="368" y="456"/>
                </a:lnTo>
                <a:lnTo>
                  <a:pt x="358" y="470"/>
                </a:lnTo>
                <a:lnTo>
                  <a:pt x="346" y="482"/>
                </a:lnTo>
                <a:lnTo>
                  <a:pt x="334" y="494"/>
                </a:lnTo>
                <a:lnTo>
                  <a:pt x="322" y="504"/>
                </a:lnTo>
                <a:lnTo>
                  <a:pt x="308" y="514"/>
                </a:lnTo>
                <a:lnTo>
                  <a:pt x="292" y="522"/>
                </a:lnTo>
                <a:lnTo>
                  <a:pt x="278" y="528"/>
                </a:lnTo>
                <a:lnTo>
                  <a:pt x="262" y="534"/>
                </a:lnTo>
                <a:lnTo>
                  <a:pt x="262" y="534"/>
                </a:lnTo>
                <a:lnTo>
                  <a:pt x="258" y="524"/>
                </a:lnTo>
                <a:lnTo>
                  <a:pt x="254" y="516"/>
                </a:lnTo>
                <a:lnTo>
                  <a:pt x="248" y="508"/>
                </a:lnTo>
                <a:lnTo>
                  <a:pt x="240" y="500"/>
                </a:lnTo>
                <a:lnTo>
                  <a:pt x="232" y="494"/>
                </a:lnTo>
                <a:lnTo>
                  <a:pt x="222" y="490"/>
                </a:lnTo>
                <a:lnTo>
                  <a:pt x="212" y="488"/>
                </a:lnTo>
                <a:lnTo>
                  <a:pt x="202" y="486"/>
                </a:lnTo>
                <a:lnTo>
                  <a:pt x="202" y="486"/>
                </a:lnTo>
                <a:lnTo>
                  <a:pt x="192" y="488"/>
                </a:lnTo>
                <a:lnTo>
                  <a:pt x="182" y="490"/>
                </a:lnTo>
                <a:lnTo>
                  <a:pt x="172" y="494"/>
                </a:lnTo>
                <a:lnTo>
                  <a:pt x="164" y="500"/>
                </a:lnTo>
                <a:lnTo>
                  <a:pt x="156" y="508"/>
                </a:lnTo>
                <a:lnTo>
                  <a:pt x="150" y="516"/>
                </a:lnTo>
                <a:lnTo>
                  <a:pt x="146" y="524"/>
                </a:lnTo>
                <a:lnTo>
                  <a:pt x="142" y="534"/>
                </a:lnTo>
                <a:lnTo>
                  <a:pt x="142" y="534"/>
                </a:lnTo>
                <a:lnTo>
                  <a:pt x="128" y="530"/>
                </a:lnTo>
                <a:lnTo>
                  <a:pt x="112" y="522"/>
                </a:lnTo>
                <a:lnTo>
                  <a:pt x="98" y="516"/>
                </a:lnTo>
                <a:lnTo>
                  <a:pt x="86" y="506"/>
                </a:lnTo>
                <a:lnTo>
                  <a:pt x="72" y="496"/>
                </a:lnTo>
                <a:lnTo>
                  <a:pt x="60" y="486"/>
                </a:lnTo>
                <a:lnTo>
                  <a:pt x="50" y="474"/>
                </a:lnTo>
                <a:lnTo>
                  <a:pt x="40" y="462"/>
                </a:lnTo>
                <a:lnTo>
                  <a:pt x="30" y="450"/>
                </a:lnTo>
                <a:lnTo>
                  <a:pt x="22" y="436"/>
                </a:lnTo>
                <a:lnTo>
                  <a:pt x="16" y="422"/>
                </a:lnTo>
                <a:lnTo>
                  <a:pt x="10" y="406"/>
                </a:lnTo>
                <a:lnTo>
                  <a:pt x="6" y="390"/>
                </a:lnTo>
                <a:lnTo>
                  <a:pt x="2" y="374"/>
                </a:lnTo>
                <a:lnTo>
                  <a:pt x="0" y="358"/>
                </a:lnTo>
                <a:lnTo>
                  <a:pt x="0" y="342"/>
                </a:lnTo>
                <a:lnTo>
                  <a:pt x="0" y="342"/>
                </a:lnTo>
                <a:lnTo>
                  <a:pt x="0" y="324"/>
                </a:lnTo>
                <a:lnTo>
                  <a:pt x="2" y="306"/>
                </a:lnTo>
                <a:lnTo>
                  <a:pt x="6" y="290"/>
                </a:lnTo>
                <a:lnTo>
                  <a:pt x="10" y="274"/>
                </a:lnTo>
                <a:lnTo>
                  <a:pt x="18" y="258"/>
                </a:lnTo>
                <a:lnTo>
                  <a:pt x="24" y="244"/>
                </a:lnTo>
                <a:lnTo>
                  <a:pt x="32" y="230"/>
                </a:lnTo>
                <a:lnTo>
                  <a:pt x="42" y="216"/>
                </a:lnTo>
                <a:lnTo>
                  <a:pt x="54" y="204"/>
                </a:lnTo>
                <a:lnTo>
                  <a:pt x="64" y="192"/>
                </a:lnTo>
                <a:lnTo>
                  <a:pt x="78" y="182"/>
                </a:lnTo>
                <a:lnTo>
                  <a:pt x="90" y="172"/>
                </a:lnTo>
                <a:lnTo>
                  <a:pt x="104" y="164"/>
                </a:lnTo>
                <a:lnTo>
                  <a:pt x="120" y="156"/>
                </a:lnTo>
                <a:lnTo>
                  <a:pt x="134" y="150"/>
                </a:lnTo>
                <a:lnTo>
                  <a:pt x="152" y="146"/>
                </a:lnTo>
                <a:lnTo>
                  <a:pt x="106" y="66"/>
                </a:lnTo>
                <a:lnTo>
                  <a:pt x="106" y="66"/>
                </a:lnTo>
                <a:lnTo>
                  <a:pt x="102" y="58"/>
                </a:lnTo>
                <a:lnTo>
                  <a:pt x="104" y="52"/>
                </a:lnTo>
                <a:lnTo>
                  <a:pt x="106" y="44"/>
                </a:lnTo>
                <a:lnTo>
                  <a:pt x="112" y="40"/>
                </a:lnTo>
                <a:lnTo>
                  <a:pt x="174" y="4"/>
                </a:lnTo>
                <a:lnTo>
                  <a:pt x="174" y="4"/>
                </a:lnTo>
                <a:lnTo>
                  <a:pt x="182" y="0"/>
                </a:lnTo>
                <a:lnTo>
                  <a:pt x="190" y="2"/>
                </a:lnTo>
                <a:lnTo>
                  <a:pt x="196" y="4"/>
                </a:lnTo>
                <a:lnTo>
                  <a:pt x="202" y="10"/>
                </a:lnTo>
                <a:lnTo>
                  <a:pt x="328" y="228"/>
                </a:lnTo>
                <a:lnTo>
                  <a:pt x="328" y="228"/>
                </a:lnTo>
                <a:lnTo>
                  <a:pt x="330" y="236"/>
                </a:lnTo>
                <a:lnTo>
                  <a:pt x="330" y="244"/>
                </a:lnTo>
                <a:lnTo>
                  <a:pt x="326" y="250"/>
                </a:lnTo>
                <a:lnTo>
                  <a:pt x="320" y="256"/>
                </a:lnTo>
                <a:lnTo>
                  <a:pt x="258" y="292"/>
                </a:lnTo>
                <a:lnTo>
                  <a:pt x="258" y="292"/>
                </a:lnTo>
                <a:lnTo>
                  <a:pt x="250" y="294"/>
                </a:lnTo>
                <a:lnTo>
                  <a:pt x="244" y="294"/>
                </a:lnTo>
                <a:lnTo>
                  <a:pt x="236" y="290"/>
                </a:lnTo>
                <a:lnTo>
                  <a:pt x="232" y="284"/>
                </a:lnTo>
                <a:lnTo>
                  <a:pt x="180" y="196"/>
                </a:lnTo>
                <a:lnTo>
                  <a:pt x="180" y="196"/>
                </a:lnTo>
                <a:lnTo>
                  <a:pt x="168" y="198"/>
                </a:lnTo>
                <a:lnTo>
                  <a:pt x="154" y="200"/>
                </a:lnTo>
                <a:lnTo>
                  <a:pt x="132" y="208"/>
                </a:lnTo>
                <a:lnTo>
                  <a:pt x="110" y="222"/>
                </a:lnTo>
                <a:lnTo>
                  <a:pt x="92" y="238"/>
                </a:lnTo>
                <a:lnTo>
                  <a:pt x="76" y="258"/>
                </a:lnTo>
                <a:lnTo>
                  <a:pt x="66" y="280"/>
                </a:lnTo>
                <a:lnTo>
                  <a:pt x="62" y="290"/>
                </a:lnTo>
                <a:lnTo>
                  <a:pt x="58" y="304"/>
                </a:lnTo>
                <a:lnTo>
                  <a:pt x="56" y="316"/>
                </a:lnTo>
                <a:lnTo>
                  <a:pt x="56" y="328"/>
                </a:lnTo>
                <a:lnTo>
                  <a:pt x="56" y="328"/>
                </a:lnTo>
                <a:lnTo>
                  <a:pt x="56" y="342"/>
                </a:lnTo>
                <a:lnTo>
                  <a:pt x="58" y="356"/>
                </a:lnTo>
                <a:lnTo>
                  <a:pt x="62" y="368"/>
                </a:lnTo>
                <a:lnTo>
                  <a:pt x="66" y="380"/>
                </a:lnTo>
                <a:lnTo>
                  <a:pt x="72" y="392"/>
                </a:lnTo>
                <a:lnTo>
                  <a:pt x="78" y="404"/>
                </a:lnTo>
                <a:lnTo>
                  <a:pt x="86" y="414"/>
                </a:lnTo>
                <a:lnTo>
                  <a:pt x="96" y="424"/>
                </a:lnTo>
                <a:lnTo>
                  <a:pt x="104" y="432"/>
                </a:lnTo>
                <a:lnTo>
                  <a:pt x="114" y="440"/>
                </a:lnTo>
                <a:lnTo>
                  <a:pt x="126" y="446"/>
                </a:lnTo>
                <a:lnTo>
                  <a:pt x="138" y="452"/>
                </a:lnTo>
                <a:lnTo>
                  <a:pt x="150" y="456"/>
                </a:lnTo>
                <a:lnTo>
                  <a:pt x="162" y="460"/>
                </a:lnTo>
                <a:lnTo>
                  <a:pt x="176" y="462"/>
                </a:lnTo>
                <a:lnTo>
                  <a:pt x="190" y="462"/>
                </a:lnTo>
                <a:lnTo>
                  <a:pt x="190" y="462"/>
                </a:lnTo>
                <a:lnTo>
                  <a:pt x="210" y="462"/>
                </a:lnTo>
                <a:lnTo>
                  <a:pt x="228" y="456"/>
                </a:lnTo>
                <a:lnTo>
                  <a:pt x="368" y="456"/>
                </a:lnTo>
                <a:close/>
                <a:moveTo>
                  <a:pt x="182" y="76"/>
                </a:moveTo>
                <a:lnTo>
                  <a:pt x="258" y="212"/>
                </a:lnTo>
                <a:lnTo>
                  <a:pt x="258" y="212"/>
                </a:lnTo>
                <a:lnTo>
                  <a:pt x="262" y="216"/>
                </a:lnTo>
                <a:lnTo>
                  <a:pt x="268" y="218"/>
                </a:lnTo>
                <a:lnTo>
                  <a:pt x="268" y="218"/>
                </a:lnTo>
                <a:lnTo>
                  <a:pt x="274" y="216"/>
                </a:lnTo>
                <a:lnTo>
                  <a:pt x="274" y="216"/>
                </a:lnTo>
                <a:lnTo>
                  <a:pt x="276" y="214"/>
                </a:lnTo>
                <a:lnTo>
                  <a:pt x="278" y="210"/>
                </a:lnTo>
                <a:lnTo>
                  <a:pt x="278" y="206"/>
                </a:lnTo>
                <a:lnTo>
                  <a:pt x="278" y="200"/>
                </a:lnTo>
                <a:lnTo>
                  <a:pt x="202" y="64"/>
                </a:lnTo>
                <a:lnTo>
                  <a:pt x="202" y="64"/>
                </a:lnTo>
                <a:lnTo>
                  <a:pt x="198" y="62"/>
                </a:lnTo>
                <a:lnTo>
                  <a:pt x="194" y="60"/>
                </a:lnTo>
                <a:lnTo>
                  <a:pt x="190" y="60"/>
                </a:lnTo>
                <a:lnTo>
                  <a:pt x="186" y="60"/>
                </a:lnTo>
                <a:lnTo>
                  <a:pt x="186" y="60"/>
                </a:lnTo>
                <a:lnTo>
                  <a:pt x="182" y="64"/>
                </a:lnTo>
                <a:lnTo>
                  <a:pt x="180" y="68"/>
                </a:lnTo>
                <a:lnTo>
                  <a:pt x="180" y="72"/>
                </a:lnTo>
                <a:lnTo>
                  <a:pt x="182" y="76"/>
                </a:lnTo>
                <a:lnTo>
                  <a:pt x="182" y="7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ïṩļíḑe"/>
          <p:cNvSpPr/>
          <p:nvPr>
            <p:custDataLst>
              <p:tags r:id="rId24"/>
            </p:custDataLst>
          </p:nvPr>
        </p:nvSpPr>
        <p:spPr bwMode="auto">
          <a:xfrm>
            <a:off x="1124585" y="2164080"/>
            <a:ext cx="2120900" cy="183578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noFill/>
          <a:ln w="31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4" name="î$ḻíde"/>
          <p:cNvSpPr/>
          <p:nvPr>
            <p:custDataLst>
              <p:tags r:id="rId25"/>
            </p:custDataLst>
          </p:nvPr>
        </p:nvSpPr>
        <p:spPr bwMode="auto">
          <a:xfrm>
            <a:off x="9079865" y="2216150"/>
            <a:ext cx="1997075" cy="172910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27" name="îş1ïdê"/>
          <p:cNvSpPr/>
          <p:nvPr>
            <p:custDataLst>
              <p:tags r:id="rId26"/>
            </p:custDataLst>
          </p:nvPr>
        </p:nvSpPr>
        <p:spPr bwMode="auto">
          <a:xfrm>
            <a:off x="10078720" y="3117850"/>
            <a:ext cx="385445" cy="264160"/>
          </a:xfrm>
          <a:custGeom>
            <a:avLst/>
            <a:gdLst>
              <a:gd name="T0" fmla="*/ 286 w 286"/>
              <a:gd name="T1" fmla="*/ 52 h 196"/>
              <a:gd name="T2" fmla="*/ 286 w 286"/>
              <a:gd name="T3" fmla="*/ 52 h 196"/>
              <a:gd name="T4" fmla="*/ 286 w 286"/>
              <a:gd name="T5" fmla="*/ 72 h 196"/>
              <a:gd name="T6" fmla="*/ 282 w 286"/>
              <a:gd name="T7" fmla="*/ 92 h 196"/>
              <a:gd name="T8" fmla="*/ 276 w 286"/>
              <a:gd name="T9" fmla="*/ 112 h 196"/>
              <a:gd name="T10" fmla="*/ 268 w 286"/>
              <a:gd name="T11" fmla="*/ 132 h 196"/>
              <a:gd name="T12" fmla="*/ 256 w 286"/>
              <a:gd name="T13" fmla="*/ 148 h 196"/>
              <a:gd name="T14" fmla="*/ 244 w 286"/>
              <a:gd name="T15" fmla="*/ 164 h 196"/>
              <a:gd name="T16" fmla="*/ 230 w 286"/>
              <a:gd name="T17" fmla="*/ 180 h 196"/>
              <a:gd name="T18" fmla="*/ 214 w 286"/>
              <a:gd name="T19" fmla="*/ 192 h 196"/>
              <a:gd name="T20" fmla="*/ 212 w 286"/>
              <a:gd name="T21" fmla="*/ 194 h 196"/>
              <a:gd name="T22" fmla="*/ 210 w 286"/>
              <a:gd name="T23" fmla="*/ 194 h 196"/>
              <a:gd name="T24" fmla="*/ 210 w 286"/>
              <a:gd name="T25" fmla="*/ 196 h 196"/>
              <a:gd name="T26" fmla="*/ 112 w 286"/>
              <a:gd name="T27" fmla="*/ 196 h 196"/>
              <a:gd name="T28" fmla="*/ 112 w 286"/>
              <a:gd name="T29" fmla="*/ 196 h 196"/>
              <a:gd name="T30" fmla="*/ 108 w 286"/>
              <a:gd name="T31" fmla="*/ 180 h 196"/>
              <a:gd name="T32" fmla="*/ 100 w 286"/>
              <a:gd name="T33" fmla="*/ 166 h 196"/>
              <a:gd name="T34" fmla="*/ 0 w 286"/>
              <a:gd name="T35" fmla="*/ 0 h 196"/>
              <a:gd name="T36" fmla="*/ 280 w 286"/>
              <a:gd name="T37" fmla="*/ 0 h 196"/>
              <a:gd name="T38" fmla="*/ 280 w 286"/>
              <a:gd name="T39" fmla="*/ 0 h 196"/>
              <a:gd name="T40" fmla="*/ 284 w 286"/>
              <a:gd name="T41" fmla="*/ 26 h 196"/>
              <a:gd name="T42" fmla="*/ 286 w 286"/>
              <a:gd name="T43" fmla="*/ 52 h 196"/>
              <a:gd name="T44" fmla="*/ 286 w 286"/>
              <a:gd name="T45" fmla="*/ 5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6" h="196">
                <a:moveTo>
                  <a:pt x="286" y="52"/>
                </a:moveTo>
                <a:lnTo>
                  <a:pt x="286" y="52"/>
                </a:lnTo>
                <a:lnTo>
                  <a:pt x="286" y="72"/>
                </a:lnTo>
                <a:lnTo>
                  <a:pt x="282" y="92"/>
                </a:lnTo>
                <a:lnTo>
                  <a:pt x="276" y="112"/>
                </a:lnTo>
                <a:lnTo>
                  <a:pt x="268" y="132"/>
                </a:lnTo>
                <a:lnTo>
                  <a:pt x="256" y="148"/>
                </a:lnTo>
                <a:lnTo>
                  <a:pt x="244" y="164"/>
                </a:lnTo>
                <a:lnTo>
                  <a:pt x="230" y="180"/>
                </a:lnTo>
                <a:lnTo>
                  <a:pt x="214" y="192"/>
                </a:lnTo>
                <a:lnTo>
                  <a:pt x="212" y="194"/>
                </a:lnTo>
                <a:lnTo>
                  <a:pt x="210" y="194"/>
                </a:lnTo>
                <a:lnTo>
                  <a:pt x="210" y="196"/>
                </a:lnTo>
                <a:lnTo>
                  <a:pt x="112" y="196"/>
                </a:lnTo>
                <a:lnTo>
                  <a:pt x="112" y="196"/>
                </a:lnTo>
                <a:lnTo>
                  <a:pt x="108" y="180"/>
                </a:lnTo>
                <a:lnTo>
                  <a:pt x="100" y="166"/>
                </a:lnTo>
                <a:lnTo>
                  <a:pt x="0" y="0"/>
                </a:lnTo>
                <a:lnTo>
                  <a:pt x="280" y="0"/>
                </a:lnTo>
                <a:lnTo>
                  <a:pt x="280" y="0"/>
                </a:lnTo>
                <a:lnTo>
                  <a:pt x="284" y="26"/>
                </a:lnTo>
                <a:lnTo>
                  <a:pt x="286" y="52"/>
                </a:lnTo>
                <a:lnTo>
                  <a:pt x="286" y="52"/>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8" name="işlîḍè"/>
          <p:cNvSpPr/>
          <p:nvPr>
            <p:custDataLst>
              <p:tags r:id="rId27"/>
            </p:custDataLst>
          </p:nvPr>
        </p:nvSpPr>
        <p:spPr bwMode="auto">
          <a:xfrm>
            <a:off x="10283190" y="2977515"/>
            <a:ext cx="123825" cy="94615"/>
          </a:xfrm>
          <a:custGeom>
            <a:avLst/>
            <a:gdLst>
              <a:gd name="T0" fmla="*/ 6 w 92"/>
              <a:gd name="T1" fmla="*/ 16 h 70"/>
              <a:gd name="T2" fmla="*/ 6 w 92"/>
              <a:gd name="T3" fmla="*/ 16 h 70"/>
              <a:gd name="T4" fmla="*/ 2 w 92"/>
              <a:gd name="T5" fmla="*/ 16 h 70"/>
              <a:gd name="T6" fmla="*/ 0 w 92"/>
              <a:gd name="T7" fmla="*/ 12 h 70"/>
              <a:gd name="T8" fmla="*/ 0 w 92"/>
              <a:gd name="T9" fmla="*/ 10 h 70"/>
              <a:gd name="T10" fmla="*/ 0 w 92"/>
              <a:gd name="T11" fmla="*/ 6 h 70"/>
              <a:gd name="T12" fmla="*/ 0 w 92"/>
              <a:gd name="T13" fmla="*/ 6 h 70"/>
              <a:gd name="T14" fmla="*/ 2 w 92"/>
              <a:gd name="T15" fmla="*/ 4 h 70"/>
              <a:gd name="T16" fmla="*/ 4 w 92"/>
              <a:gd name="T17" fmla="*/ 2 h 70"/>
              <a:gd name="T18" fmla="*/ 8 w 92"/>
              <a:gd name="T19" fmla="*/ 0 h 70"/>
              <a:gd name="T20" fmla="*/ 10 w 92"/>
              <a:gd name="T21" fmla="*/ 0 h 70"/>
              <a:gd name="T22" fmla="*/ 10 w 92"/>
              <a:gd name="T23" fmla="*/ 0 h 70"/>
              <a:gd name="T24" fmla="*/ 34 w 92"/>
              <a:gd name="T25" fmla="*/ 10 h 70"/>
              <a:gd name="T26" fmla="*/ 56 w 92"/>
              <a:gd name="T27" fmla="*/ 22 h 70"/>
              <a:gd name="T28" fmla="*/ 74 w 92"/>
              <a:gd name="T29" fmla="*/ 38 h 70"/>
              <a:gd name="T30" fmla="*/ 92 w 92"/>
              <a:gd name="T31" fmla="*/ 56 h 70"/>
              <a:gd name="T32" fmla="*/ 92 w 92"/>
              <a:gd name="T33" fmla="*/ 56 h 70"/>
              <a:gd name="T34" fmla="*/ 92 w 92"/>
              <a:gd name="T35" fmla="*/ 60 h 70"/>
              <a:gd name="T36" fmla="*/ 92 w 92"/>
              <a:gd name="T37" fmla="*/ 62 h 70"/>
              <a:gd name="T38" fmla="*/ 92 w 92"/>
              <a:gd name="T39" fmla="*/ 66 h 70"/>
              <a:gd name="T40" fmla="*/ 90 w 92"/>
              <a:gd name="T41" fmla="*/ 68 h 70"/>
              <a:gd name="T42" fmla="*/ 90 w 92"/>
              <a:gd name="T43" fmla="*/ 68 h 70"/>
              <a:gd name="T44" fmla="*/ 84 w 92"/>
              <a:gd name="T45" fmla="*/ 70 h 70"/>
              <a:gd name="T46" fmla="*/ 84 w 92"/>
              <a:gd name="T47" fmla="*/ 70 h 70"/>
              <a:gd name="T48" fmla="*/ 80 w 92"/>
              <a:gd name="T49" fmla="*/ 70 h 70"/>
              <a:gd name="T50" fmla="*/ 78 w 92"/>
              <a:gd name="T51" fmla="*/ 66 h 70"/>
              <a:gd name="T52" fmla="*/ 78 w 92"/>
              <a:gd name="T53" fmla="*/ 66 h 70"/>
              <a:gd name="T54" fmla="*/ 64 w 92"/>
              <a:gd name="T55" fmla="*/ 50 h 70"/>
              <a:gd name="T56" fmla="*/ 46 w 92"/>
              <a:gd name="T57" fmla="*/ 36 h 70"/>
              <a:gd name="T58" fmla="*/ 26 w 92"/>
              <a:gd name="T59" fmla="*/ 26 h 70"/>
              <a:gd name="T60" fmla="*/ 6 w 92"/>
              <a:gd name="T61" fmla="*/ 16 h 70"/>
              <a:gd name="T62" fmla="*/ 6 w 92"/>
              <a:gd name="T63" fmla="*/ 1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70">
                <a:moveTo>
                  <a:pt x="6" y="16"/>
                </a:moveTo>
                <a:lnTo>
                  <a:pt x="6" y="16"/>
                </a:lnTo>
                <a:lnTo>
                  <a:pt x="2" y="16"/>
                </a:lnTo>
                <a:lnTo>
                  <a:pt x="0" y="12"/>
                </a:lnTo>
                <a:lnTo>
                  <a:pt x="0" y="10"/>
                </a:lnTo>
                <a:lnTo>
                  <a:pt x="0" y="6"/>
                </a:lnTo>
                <a:lnTo>
                  <a:pt x="0" y="6"/>
                </a:lnTo>
                <a:lnTo>
                  <a:pt x="2" y="4"/>
                </a:lnTo>
                <a:lnTo>
                  <a:pt x="4" y="2"/>
                </a:lnTo>
                <a:lnTo>
                  <a:pt x="8" y="0"/>
                </a:lnTo>
                <a:lnTo>
                  <a:pt x="10" y="0"/>
                </a:lnTo>
                <a:lnTo>
                  <a:pt x="10" y="0"/>
                </a:lnTo>
                <a:lnTo>
                  <a:pt x="34" y="10"/>
                </a:lnTo>
                <a:lnTo>
                  <a:pt x="56" y="22"/>
                </a:lnTo>
                <a:lnTo>
                  <a:pt x="74" y="38"/>
                </a:lnTo>
                <a:lnTo>
                  <a:pt x="92" y="56"/>
                </a:lnTo>
                <a:lnTo>
                  <a:pt x="92" y="56"/>
                </a:lnTo>
                <a:lnTo>
                  <a:pt x="92" y="60"/>
                </a:lnTo>
                <a:lnTo>
                  <a:pt x="92" y="62"/>
                </a:lnTo>
                <a:lnTo>
                  <a:pt x="92" y="66"/>
                </a:lnTo>
                <a:lnTo>
                  <a:pt x="90" y="68"/>
                </a:lnTo>
                <a:lnTo>
                  <a:pt x="90" y="68"/>
                </a:lnTo>
                <a:lnTo>
                  <a:pt x="84" y="70"/>
                </a:lnTo>
                <a:lnTo>
                  <a:pt x="84" y="70"/>
                </a:lnTo>
                <a:lnTo>
                  <a:pt x="80" y="70"/>
                </a:lnTo>
                <a:lnTo>
                  <a:pt x="78" y="66"/>
                </a:lnTo>
                <a:lnTo>
                  <a:pt x="78" y="66"/>
                </a:lnTo>
                <a:lnTo>
                  <a:pt x="64" y="50"/>
                </a:lnTo>
                <a:lnTo>
                  <a:pt x="46" y="36"/>
                </a:lnTo>
                <a:lnTo>
                  <a:pt x="26" y="26"/>
                </a:lnTo>
                <a:lnTo>
                  <a:pt x="6" y="16"/>
                </a:lnTo>
                <a:lnTo>
                  <a:pt x="6" y="1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ïś1íde"/>
          <p:cNvSpPr/>
          <p:nvPr>
            <p:custDataLst>
              <p:tags r:id="rId28"/>
            </p:custDataLst>
          </p:nvPr>
        </p:nvSpPr>
        <p:spPr bwMode="auto">
          <a:xfrm>
            <a:off x="9994900" y="2721610"/>
            <a:ext cx="528320" cy="714375"/>
          </a:xfrm>
          <a:custGeom>
            <a:avLst/>
            <a:gdLst>
              <a:gd name="T0" fmla="*/ 392 w 392"/>
              <a:gd name="T1" fmla="*/ 346 h 530"/>
              <a:gd name="T2" fmla="*/ 386 w 392"/>
              <a:gd name="T3" fmla="*/ 400 h 530"/>
              <a:gd name="T4" fmla="*/ 366 w 392"/>
              <a:gd name="T5" fmla="*/ 452 h 530"/>
              <a:gd name="T6" fmla="*/ 332 w 392"/>
              <a:gd name="T7" fmla="*/ 496 h 530"/>
              <a:gd name="T8" fmla="*/ 288 w 392"/>
              <a:gd name="T9" fmla="*/ 530 h 530"/>
              <a:gd name="T10" fmla="*/ 122 w 392"/>
              <a:gd name="T11" fmla="*/ 530 h 530"/>
              <a:gd name="T12" fmla="*/ 140 w 392"/>
              <a:gd name="T13" fmla="*/ 522 h 530"/>
              <a:gd name="T14" fmla="*/ 150 w 392"/>
              <a:gd name="T15" fmla="*/ 508 h 530"/>
              <a:gd name="T16" fmla="*/ 282 w 392"/>
              <a:gd name="T17" fmla="*/ 506 h 530"/>
              <a:gd name="T18" fmla="*/ 302 w 392"/>
              <a:gd name="T19" fmla="*/ 492 h 530"/>
              <a:gd name="T20" fmla="*/ 334 w 392"/>
              <a:gd name="T21" fmla="*/ 456 h 530"/>
              <a:gd name="T22" fmla="*/ 356 w 392"/>
              <a:gd name="T23" fmla="*/ 416 h 530"/>
              <a:gd name="T24" fmla="*/ 368 w 392"/>
              <a:gd name="T25" fmla="*/ 370 h 530"/>
              <a:gd name="T26" fmla="*/ 370 w 392"/>
              <a:gd name="T27" fmla="*/ 346 h 530"/>
              <a:gd name="T28" fmla="*/ 368 w 392"/>
              <a:gd name="T29" fmla="*/ 314 h 530"/>
              <a:gd name="T30" fmla="*/ 360 w 392"/>
              <a:gd name="T31" fmla="*/ 284 h 530"/>
              <a:gd name="T32" fmla="*/ 348 w 392"/>
              <a:gd name="T33" fmla="*/ 256 h 530"/>
              <a:gd name="T34" fmla="*/ 312 w 392"/>
              <a:gd name="T35" fmla="*/ 208 h 530"/>
              <a:gd name="T36" fmla="*/ 290 w 392"/>
              <a:gd name="T37" fmla="*/ 188 h 530"/>
              <a:gd name="T38" fmla="*/ 262 w 392"/>
              <a:gd name="T39" fmla="*/ 172 h 530"/>
              <a:gd name="T40" fmla="*/ 234 w 392"/>
              <a:gd name="T41" fmla="*/ 162 h 530"/>
              <a:gd name="T42" fmla="*/ 214 w 392"/>
              <a:gd name="T43" fmla="*/ 154 h 530"/>
              <a:gd name="T44" fmla="*/ 124 w 392"/>
              <a:gd name="T45" fmla="*/ 38 h 530"/>
              <a:gd name="T46" fmla="*/ 122 w 392"/>
              <a:gd name="T47" fmla="*/ 160 h 530"/>
              <a:gd name="T48" fmla="*/ 106 w 392"/>
              <a:gd name="T49" fmla="*/ 166 h 530"/>
              <a:gd name="T50" fmla="*/ 76 w 392"/>
              <a:gd name="T51" fmla="*/ 180 h 530"/>
              <a:gd name="T52" fmla="*/ 50 w 392"/>
              <a:gd name="T53" fmla="*/ 200 h 530"/>
              <a:gd name="T54" fmla="*/ 28 w 392"/>
              <a:gd name="T55" fmla="*/ 224 h 530"/>
              <a:gd name="T56" fmla="*/ 10 w 392"/>
              <a:gd name="T57" fmla="*/ 250 h 530"/>
              <a:gd name="T58" fmla="*/ 0 w 392"/>
              <a:gd name="T59" fmla="*/ 222 h 530"/>
              <a:gd name="T60" fmla="*/ 20 w 392"/>
              <a:gd name="T61" fmla="*/ 198 h 530"/>
              <a:gd name="T62" fmla="*/ 68 w 392"/>
              <a:gd name="T63" fmla="*/ 158 h 530"/>
              <a:gd name="T64" fmla="*/ 98 w 392"/>
              <a:gd name="T65" fmla="*/ 144 h 530"/>
              <a:gd name="T66" fmla="*/ 102 w 392"/>
              <a:gd name="T67" fmla="*/ 36 h 530"/>
              <a:gd name="T68" fmla="*/ 92 w 392"/>
              <a:gd name="T69" fmla="*/ 36 h 530"/>
              <a:gd name="T70" fmla="*/ 78 w 392"/>
              <a:gd name="T71" fmla="*/ 32 h 530"/>
              <a:gd name="T72" fmla="*/ 72 w 392"/>
              <a:gd name="T73" fmla="*/ 18 h 530"/>
              <a:gd name="T74" fmla="*/ 72 w 392"/>
              <a:gd name="T75" fmla="*/ 10 h 530"/>
              <a:gd name="T76" fmla="*/ 86 w 392"/>
              <a:gd name="T77" fmla="*/ 0 h 530"/>
              <a:gd name="T78" fmla="*/ 246 w 392"/>
              <a:gd name="T79" fmla="*/ 0 h 530"/>
              <a:gd name="T80" fmla="*/ 254 w 392"/>
              <a:gd name="T81" fmla="*/ 0 h 530"/>
              <a:gd name="T82" fmla="*/ 266 w 392"/>
              <a:gd name="T83" fmla="*/ 10 h 530"/>
              <a:gd name="T84" fmla="*/ 268 w 392"/>
              <a:gd name="T85" fmla="*/ 18 h 530"/>
              <a:gd name="T86" fmla="*/ 260 w 392"/>
              <a:gd name="T87" fmla="*/ 32 h 530"/>
              <a:gd name="T88" fmla="*/ 246 w 392"/>
              <a:gd name="T89" fmla="*/ 36 h 530"/>
              <a:gd name="T90" fmla="*/ 236 w 392"/>
              <a:gd name="T91" fmla="*/ 138 h 530"/>
              <a:gd name="T92" fmla="*/ 240 w 392"/>
              <a:gd name="T93" fmla="*/ 140 h 530"/>
              <a:gd name="T94" fmla="*/ 272 w 392"/>
              <a:gd name="T95" fmla="*/ 152 h 530"/>
              <a:gd name="T96" fmla="*/ 302 w 392"/>
              <a:gd name="T97" fmla="*/ 170 h 530"/>
              <a:gd name="T98" fmla="*/ 328 w 392"/>
              <a:gd name="T99" fmla="*/ 192 h 530"/>
              <a:gd name="T100" fmla="*/ 350 w 392"/>
              <a:gd name="T101" fmla="*/ 218 h 530"/>
              <a:gd name="T102" fmla="*/ 368 w 392"/>
              <a:gd name="T103" fmla="*/ 246 h 530"/>
              <a:gd name="T104" fmla="*/ 382 w 392"/>
              <a:gd name="T105" fmla="*/ 278 h 530"/>
              <a:gd name="T106" fmla="*/ 390 w 392"/>
              <a:gd name="T107" fmla="*/ 310 h 530"/>
              <a:gd name="T108" fmla="*/ 392 w 392"/>
              <a:gd name="T109" fmla="*/ 346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2" h="530">
                <a:moveTo>
                  <a:pt x="392" y="346"/>
                </a:moveTo>
                <a:lnTo>
                  <a:pt x="392" y="346"/>
                </a:lnTo>
                <a:lnTo>
                  <a:pt x="390" y="374"/>
                </a:lnTo>
                <a:lnTo>
                  <a:pt x="386" y="400"/>
                </a:lnTo>
                <a:lnTo>
                  <a:pt x="376" y="426"/>
                </a:lnTo>
                <a:lnTo>
                  <a:pt x="366" y="452"/>
                </a:lnTo>
                <a:lnTo>
                  <a:pt x="350" y="474"/>
                </a:lnTo>
                <a:lnTo>
                  <a:pt x="332" y="496"/>
                </a:lnTo>
                <a:lnTo>
                  <a:pt x="312" y="514"/>
                </a:lnTo>
                <a:lnTo>
                  <a:pt x="288" y="530"/>
                </a:lnTo>
                <a:lnTo>
                  <a:pt x="122" y="530"/>
                </a:lnTo>
                <a:lnTo>
                  <a:pt x="122" y="530"/>
                </a:lnTo>
                <a:lnTo>
                  <a:pt x="132" y="526"/>
                </a:lnTo>
                <a:lnTo>
                  <a:pt x="140" y="522"/>
                </a:lnTo>
                <a:lnTo>
                  <a:pt x="146" y="516"/>
                </a:lnTo>
                <a:lnTo>
                  <a:pt x="150" y="508"/>
                </a:lnTo>
                <a:lnTo>
                  <a:pt x="282" y="508"/>
                </a:lnTo>
                <a:lnTo>
                  <a:pt x="282" y="506"/>
                </a:lnTo>
                <a:lnTo>
                  <a:pt x="282" y="506"/>
                </a:lnTo>
                <a:lnTo>
                  <a:pt x="302" y="492"/>
                </a:lnTo>
                <a:lnTo>
                  <a:pt x="320" y="476"/>
                </a:lnTo>
                <a:lnTo>
                  <a:pt x="334" y="456"/>
                </a:lnTo>
                <a:lnTo>
                  <a:pt x="346" y="436"/>
                </a:lnTo>
                <a:lnTo>
                  <a:pt x="356" y="416"/>
                </a:lnTo>
                <a:lnTo>
                  <a:pt x="364" y="394"/>
                </a:lnTo>
                <a:lnTo>
                  <a:pt x="368" y="370"/>
                </a:lnTo>
                <a:lnTo>
                  <a:pt x="370" y="346"/>
                </a:lnTo>
                <a:lnTo>
                  <a:pt x="370" y="346"/>
                </a:lnTo>
                <a:lnTo>
                  <a:pt x="370" y="330"/>
                </a:lnTo>
                <a:lnTo>
                  <a:pt x="368" y="314"/>
                </a:lnTo>
                <a:lnTo>
                  <a:pt x="364" y="300"/>
                </a:lnTo>
                <a:lnTo>
                  <a:pt x="360" y="284"/>
                </a:lnTo>
                <a:lnTo>
                  <a:pt x="354" y="270"/>
                </a:lnTo>
                <a:lnTo>
                  <a:pt x="348" y="256"/>
                </a:lnTo>
                <a:lnTo>
                  <a:pt x="332" y="230"/>
                </a:lnTo>
                <a:lnTo>
                  <a:pt x="312" y="208"/>
                </a:lnTo>
                <a:lnTo>
                  <a:pt x="302" y="198"/>
                </a:lnTo>
                <a:lnTo>
                  <a:pt x="290" y="188"/>
                </a:lnTo>
                <a:lnTo>
                  <a:pt x="276" y="180"/>
                </a:lnTo>
                <a:lnTo>
                  <a:pt x="262" y="172"/>
                </a:lnTo>
                <a:lnTo>
                  <a:pt x="248" y="166"/>
                </a:lnTo>
                <a:lnTo>
                  <a:pt x="234" y="162"/>
                </a:lnTo>
                <a:lnTo>
                  <a:pt x="216" y="156"/>
                </a:lnTo>
                <a:lnTo>
                  <a:pt x="214" y="154"/>
                </a:lnTo>
                <a:lnTo>
                  <a:pt x="214" y="38"/>
                </a:lnTo>
                <a:lnTo>
                  <a:pt x="124" y="38"/>
                </a:lnTo>
                <a:lnTo>
                  <a:pt x="124" y="160"/>
                </a:lnTo>
                <a:lnTo>
                  <a:pt x="122" y="160"/>
                </a:lnTo>
                <a:lnTo>
                  <a:pt x="106" y="166"/>
                </a:lnTo>
                <a:lnTo>
                  <a:pt x="106" y="166"/>
                </a:lnTo>
                <a:lnTo>
                  <a:pt x="90" y="172"/>
                </a:lnTo>
                <a:lnTo>
                  <a:pt x="76" y="180"/>
                </a:lnTo>
                <a:lnTo>
                  <a:pt x="62" y="190"/>
                </a:lnTo>
                <a:lnTo>
                  <a:pt x="50" y="200"/>
                </a:lnTo>
                <a:lnTo>
                  <a:pt x="38" y="212"/>
                </a:lnTo>
                <a:lnTo>
                  <a:pt x="28" y="224"/>
                </a:lnTo>
                <a:lnTo>
                  <a:pt x="18" y="236"/>
                </a:lnTo>
                <a:lnTo>
                  <a:pt x="10" y="250"/>
                </a:lnTo>
                <a:lnTo>
                  <a:pt x="0" y="234"/>
                </a:lnTo>
                <a:lnTo>
                  <a:pt x="0" y="222"/>
                </a:lnTo>
                <a:lnTo>
                  <a:pt x="0" y="222"/>
                </a:lnTo>
                <a:lnTo>
                  <a:pt x="20" y="198"/>
                </a:lnTo>
                <a:lnTo>
                  <a:pt x="42" y="176"/>
                </a:lnTo>
                <a:lnTo>
                  <a:pt x="68" y="158"/>
                </a:lnTo>
                <a:lnTo>
                  <a:pt x="82" y="152"/>
                </a:lnTo>
                <a:lnTo>
                  <a:pt x="98" y="144"/>
                </a:lnTo>
                <a:lnTo>
                  <a:pt x="102" y="144"/>
                </a:lnTo>
                <a:lnTo>
                  <a:pt x="102" y="36"/>
                </a:lnTo>
                <a:lnTo>
                  <a:pt x="92" y="36"/>
                </a:lnTo>
                <a:lnTo>
                  <a:pt x="92" y="36"/>
                </a:lnTo>
                <a:lnTo>
                  <a:pt x="86" y="34"/>
                </a:lnTo>
                <a:lnTo>
                  <a:pt x="78" y="32"/>
                </a:lnTo>
                <a:lnTo>
                  <a:pt x="72" y="26"/>
                </a:lnTo>
                <a:lnTo>
                  <a:pt x="72" y="18"/>
                </a:lnTo>
                <a:lnTo>
                  <a:pt x="72" y="18"/>
                </a:lnTo>
                <a:lnTo>
                  <a:pt x="72" y="10"/>
                </a:lnTo>
                <a:lnTo>
                  <a:pt x="78" y="4"/>
                </a:lnTo>
                <a:lnTo>
                  <a:pt x="86" y="0"/>
                </a:lnTo>
                <a:lnTo>
                  <a:pt x="92" y="0"/>
                </a:lnTo>
                <a:lnTo>
                  <a:pt x="246" y="0"/>
                </a:lnTo>
                <a:lnTo>
                  <a:pt x="246" y="0"/>
                </a:lnTo>
                <a:lnTo>
                  <a:pt x="254" y="0"/>
                </a:lnTo>
                <a:lnTo>
                  <a:pt x="260" y="4"/>
                </a:lnTo>
                <a:lnTo>
                  <a:pt x="266" y="10"/>
                </a:lnTo>
                <a:lnTo>
                  <a:pt x="268" y="18"/>
                </a:lnTo>
                <a:lnTo>
                  <a:pt x="268" y="18"/>
                </a:lnTo>
                <a:lnTo>
                  <a:pt x="266" y="26"/>
                </a:lnTo>
                <a:lnTo>
                  <a:pt x="260" y="32"/>
                </a:lnTo>
                <a:lnTo>
                  <a:pt x="254" y="34"/>
                </a:lnTo>
                <a:lnTo>
                  <a:pt x="246" y="36"/>
                </a:lnTo>
                <a:lnTo>
                  <a:pt x="236" y="36"/>
                </a:lnTo>
                <a:lnTo>
                  <a:pt x="236" y="138"/>
                </a:lnTo>
                <a:lnTo>
                  <a:pt x="240" y="140"/>
                </a:lnTo>
                <a:lnTo>
                  <a:pt x="240" y="140"/>
                </a:lnTo>
                <a:lnTo>
                  <a:pt x="256" y="146"/>
                </a:lnTo>
                <a:lnTo>
                  <a:pt x="272" y="152"/>
                </a:lnTo>
                <a:lnTo>
                  <a:pt x="288" y="160"/>
                </a:lnTo>
                <a:lnTo>
                  <a:pt x="302" y="170"/>
                </a:lnTo>
                <a:lnTo>
                  <a:pt x="316" y="180"/>
                </a:lnTo>
                <a:lnTo>
                  <a:pt x="328" y="192"/>
                </a:lnTo>
                <a:lnTo>
                  <a:pt x="340" y="204"/>
                </a:lnTo>
                <a:lnTo>
                  <a:pt x="350" y="218"/>
                </a:lnTo>
                <a:lnTo>
                  <a:pt x="360" y="232"/>
                </a:lnTo>
                <a:lnTo>
                  <a:pt x="368" y="246"/>
                </a:lnTo>
                <a:lnTo>
                  <a:pt x="376" y="262"/>
                </a:lnTo>
                <a:lnTo>
                  <a:pt x="382" y="278"/>
                </a:lnTo>
                <a:lnTo>
                  <a:pt x="386" y="294"/>
                </a:lnTo>
                <a:lnTo>
                  <a:pt x="390" y="310"/>
                </a:lnTo>
                <a:lnTo>
                  <a:pt x="392" y="328"/>
                </a:lnTo>
                <a:lnTo>
                  <a:pt x="392" y="346"/>
                </a:lnTo>
                <a:lnTo>
                  <a:pt x="392" y="346"/>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iŝlíḓé"/>
          <p:cNvSpPr/>
          <p:nvPr>
            <p:custDataLst>
              <p:tags r:id="rId29"/>
            </p:custDataLst>
          </p:nvPr>
        </p:nvSpPr>
        <p:spPr bwMode="auto">
          <a:xfrm>
            <a:off x="9633585" y="2807970"/>
            <a:ext cx="566420" cy="630555"/>
          </a:xfrm>
          <a:custGeom>
            <a:avLst/>
            <a:gdLst>
              <a:gd name="T0" fmla="*/ 42 w 420"/>
              <a:gd name="T1" fmla="*/ 468 h 468"/>
              <a:gd name="T2" fmla="*/ 28 w 420"/>
              <a:gd name="T3" fmla="*/ 466 h 468"/>
              <a:gd name="T4" fmla="*/ 10 w 420"/>
              <a:gd name="T5" fmla="*/ 456 h 468"/>
              <a:gd name="T6" fmla="*/ 0 w 420"/>
              <a:gd name="T7" fmla="*/ 440 h 468"/>
              <a:gd name="T8" fmla="*/ 2 w 420"/>
              <a:gd name="T9" fmla="*/ 420 h 468"/>
              <a:gd name="T10" fmla="*/ 152 w 420"/>
              <a:gd name="T11" fmla="*/ 170 h 468"/>
              <a:gd name="T12" fmla="*/ 146 w 420"/>
              <a:gd name="T13" fmla="*/ 34 h 468"/>
              <a:gd name="T14" fmla="*/ 138 w 420"/>
              <a:gd name="T15" fmla="*/ 32 h 468"/>
              <a:gd name="T16" fmla="*/ 128 w 420"/>
              <a:gd name="T17" fmla="*/ 24 h 468"/>
              <a:gd name="T18" fmla="*/ 126 w 420"/>
              <a:gd name="T19" fmla="*/ 18 h 468"/>
              <a:gd name="T20" fmla="*/ 132 w 420"/>
              <a:gd name="T21" fmla="*/ 6 h 468"/>
              <a:gd name="T22" fmla="*/ 146 w 420"/>
              <a:gd name="T23" fmla="*/ 0 h 468"/>
              <a:gd name="T24" fmla="*/ 274 w 420"/>
              <a:gd name="T25" fmla="*/ 0 h 468"/>
              <a:gd name="T26" fmla="*/ 286 w 420"/>
              <a:gd name="T27" fmla="*/ 6 h 468"/>
              <a:gd name="T28" fmla="*/ 292 w 420"/>
              <a:gd name="T29" fmla="*/ 18 h 468"/>
              <a:gd name="T30" fmla="*/ 290 w 420"/>
              <a:gd name="T31" fmla="*/ 24 h 468"/>
              <a:gd name="T32" fmla="*/ 280 w 420"/>
              <a:gd name="T33" fmla="*/ 32 h 468"/>
              <a:gd name="T34" fmla="*/ 268 w 420"/>
              <a:gd name="T35" fmla="*/ 34 h 468"/>
              <a:gd name="T36" fmla="*/ 412 w 420"/>
              <a:gd name="T37" fmla="*/ 408 h 468"/>
              <a:gd name="T38" fmla="*/ 416 w 420"/>
              <a:gd name="T39" fmla="*/ 420 h 468"/>
              <a:gd name="T40" fmla="*/ 420 w 420"/>
              <a:gd name="T41" fmla="*/ 440 h 468"/>
              <a:gd name="T42" fmla="*/ 410 w 420"/>
              <a:gd name="T43" fmla="*/ 456 h 468"/>
              <a:gd name="T44" fmla="*/ 390 w 420"/>
              <a:gd name="T45" fmla="*/ 466 h 468"/>
              <a:gd name="T46" fmla="*/ 378 w 420"/>
              <a:gd name="T47" fmla="*/ 468 h 468"/>
              <a:gd name="T48" fmla="*/ 250 w 420"/>
              <a:gd name="T49" fmla="*/ 180 h 468"/>
              <a:gd name="T50" fmla="*/ 246 w 420"/>
              <a:gd name="T51" fmla="*/ 34 h 468"/>
              <a:gd name="T52" fmla="*/ 174 w 420"/>
              <a:gd name="T53" fmla="*/ 176 h 468"/>
              <a:gd name="T54" fmla="*/ 26 w 420"/>
              <a:gd name="T55" fmla="*/ 420 h 468"/>
              <a:gd name="T56" fmla="*/ 24 w 420"/>
              <a:gd name="T57" fmla="*/ 426 h 468"/>
              <a:gd name="T58" fmla="*/ 22 w 420"/>
              <a:gd name="T59" fmla="*/ 436 h 468"/>
              <a:gd name="T60" fmla="*/ 22 w 420"/>
              <a:gd name="T61" fmla="*/ 440 h 468"/>
              <a:gd name="T62" fmla="*/ 28 w 420"/>
              <a:gd name="T63" fmla="*/ 444 h 468"/>
              <a:gd name="T64" fmla="*/ 42 w 420"/>
              <a:gd name="T65" fmla="*/ 446 h 468"/>
              <a:gd name="T66" fmla="*/ 378 w 420"/>
              <a:gd name="T67" fmla="*/ 446 h 468"/>
              <a:gd name="T68" fmla="*/ 392 w 420"/>
              <a:gd name="T69" fmla="*/ 444 h 468"/>
              <a:gd name="T70" fmla="*/ 398 w 420"/>
              <a:gd name="T71" fmla="*/ 440 h 468"/>
              <a:gd name="T72" fmla="*/ 398 w 420"/>
              <a:gd name="T73" fmla="*/ 436 h 468"/>
              <a:gd name="T74" fmla="*/ 396 w 420"/>
              <a:gd name="T75" fmla="*/ 426 h 468"/>
              <a:gd name="T76" fmla="*/ 392 w 420"/>
              <a:gd name="T77" fmla="*/ 420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20" h="468">
                <a:moveTo>
                  <a:pt x="378" y="468"/>
                </a:moveTo>
                <a:lnTo>
                  <a:pt x="42" y="468"/>
                </a:lnTo>
                <a:lnTo>
                  <a:pt x="42" y="468"/>
                </a:lnTo>
                <a:lnTo>
                  <a:pt x="28" y="466"/>
                </a:lnTo>
                <a:lnTo>
                  <a:pt x="18" y="462"/>
                </a:lnTo>
                <a:lnTo>
                  <a:pt x="10" y="456"/>
                </a:lnTo>
                <a:lnTo>
                  <a:pt x="4" y="450"/>
                </a:lnTo>
                <a:lnTo>
                  <a:pt x="0" y="440"/>
                </a:lnTo>
                <a:lnTo>
                  <a:pt x="0" y="430"/>
                </a:lnTo>
                <a:lnTo>
                  <a:pt x="2" y="420"/>
                </a:lnTo>
                <a:lnTo>
                  <a:pt x="8" y="408"/>
                </a:lnTo>
                <a:lnTo>
                  <a:pt x="152" y="170"/>
                </a:lnTo>
                <a:lnTo>
                  <a:pt x="152" y="34"/>
                </a:lnTo>
                <a:lnTo>
                  <a:pt x="146" y="34"/>
                </a:lnTo>
                <a:lnTo>
                  <a:pt x="146" y="34"/>
                </a:lnTo>
                <a:lnTo>
                  <a:pt x="138" y="32"/>
                </a:lnTo>
                <a:lnTo>
                  <a:pt x="132" y="30"/>
                </a:lnTo>
                <a:lnTo>
                  <a:pt x="128" y="24"/>
                </a:lnTo>
                <a:lnTo>
                  <a:pt x="126" y="18"/>
                </a:lnTo>
                <a:lnTo>
                  <a:pt x="126" y="18"/>
                </a:lnTo>
                <a:lnTo>
                  <a:pt x="128" y="10"/>
                </a:lnTo>
                <a:lnTo>
                  <a:pt x="132" y="6"/>
                </a:lnTo>
                <a:lnTo>
                  <a:pt x="138" y="2"/>
                </a:lnTo>
                <a:lnTo>
                  <a:pt x="146" y="0"/>
                </a:lnTo>
                <a:lnTo>
                  <a:pt x="274" y="0"/>
                </a:lnTo>
                <a:lnTo>
                  <a:pt x="274" y="0"/>
                </a:lnTo>
                <a:lnTo>
                  <a:pt x="280" y="2"/>
                </a:lnTo>
                <a:lnTo>
                  <a:pt x="286" y="6"/>
                </a:lnTo>
                <a:lnTo>
                  <a:pt x="290" y="10"/>
                </a:lnTo>
                <a:lnTo>
                  <a:pt x="292" y="18"/>
                </a:lnTo>
                <a:lnTo>
                  <a:pt x="292" y="18"/>
                </a:lnTo>
                <a:lnTo>
                  <a:pt x="290" y="24"/>
                </a:lnTo>
                <a:lnTo>
                  <a:pt x="286" y="30"/>
                </a:lnTo>
                <a:lnTo>
                  <a:pt x="280" y="32"/>
                </a:lnTo>
                <a:lnTo>
                  <a:pt x="274" y="34"/>
                </a:lnTo>
                <a:lnTo>
                  <a:pt x="268" y="34"/>
                </a:lnTo>
                <a:lnTo>
                  <a:pt x="268" y="170"/>
                </a:lnTo>
                <a:lnTo>
                  <a:pt x="412" y="408"/>
                </a:lnTo>
                <a:lnTo>
                  <a:pt x="412" y="408"/>
                </a:lnTo>
                <a:lnTo>
                  <a:pt x="416" y="420"/>
                </a:lnTo>
                <a:lnTo>
                  <a:pt x="420" y="430"/>
                </a:lnTo>
                <a:lnTo>
                  <a:pt x="420" y="440"/>
                </a:lnTo>
                <a:lnTo>
                  <a:pt x="416" y="450"/>
                </a:lnTo>
                <a:lnTo>
                  <a:pt x="410" y="456"/>
                </a:lnTo>
                <a:lnTo>
                  <a:pt x="402" y="462"/>
                </a:lnTo>
                <a:lnTo>
                  <a:pt x="390" y="466"/>
                </a:lnTo>
                <a:lnTo>
                  <a:pt x="378" y="468"/>
                </a:lnTo>
                <a:lnTo>
                  <a:pt x="378" y="468"/>
                </a:lnTo>
                <a:close/>
                <a:moveTo>
                  <a:pt x="392" y="420"/>
                </a:moveTo>
                <a:lnTo>
                  <a:pt x="250" y="180"/>
                </a:lnTo>
                <a:lnTo>
                  <a:pt x="246" y="176"/>
                </a:lnTo>
                <a:lnTo>
                  <a:pt x="246" y="34"/>
                </a:lnTo>
                <a:lnTo>
                  <a:pt x="174" y="34"/>
                </a:lnTo>
                <a:lnTo>
                  <a:pt x="174" y="176"/>
                </a:lnTo>
                <a:lnTo>
                  <a:pt x="170" y="180"/>
                </a:lnTo>
                <a:lnTo>
                  <a:pt x="26" y="420"/>
                </a:lnTo>
                <a:lnTo>
                  <a:pt x="26" y="420"/>
                </a:lnTo>
                <a:lnTo>
                  <a:pt x="24" y="426"/>
                </a:lnTo>
                <a:lnTo>
                  <a:pt x="22" y="432"/>
                </a:lnTo>
                <a:lnTo>
                  <a:pt x="22" y="436"/>
                </a:lnTo>
                <a:lnTo>
                  <a:pt x="22" y="440"/>
                </a:lnTo>
                <a:lnTo>
                  <a:pt x="22" y="440"/>
                </a:lnTo>
                <a:lnTo>
                  <a:pt x="24" y="442"/>
                </a:lnTo>
                <a:lnTo>
                  <a:pt x="28" y="444"/>
                </a:lnTo>
                <a:lnTo>
                  <a:pt x="34" y="446"/>
                </a:lnTo>
                <a:lnTo>
                  <a:pt x="42" y="446"/>
                </a:lnTo>
                <a:lnTo>
                  <a:pt x="378" y="446"/>
                </a:lnTo>
                <a:lnTo>
                  <a:pt x="378" y="446"/>
                </a:lnTo>
                <a:lnTo>
                  <a:pt x="386" y="446"/>
                </a:lnTo>
                <a:lnTo>
                  <a:pt x="392" y="444"/>
                </a:lnTo>
                <a:lnTo>
                  <a:pt x="396" y="442"/>
                </a:lnTo>
                <a:lnTo>
                  <a:pt x="398" y="440"/>
                </a:lnTo>
                <a:lnTo>
                  <a:pt x="398" y="440"/>
                </a:lnTo>
                <a:lnTo>
                  <a:pt x="398" y="436"/>
                </a:lnTo>
                <a:lnTo>
                  <a:pt x="398" y="432"/>
                </a:lnTo>
                <a:lnTo>
                  <a:pt x="396" y="426"/>
                </a:lnTo>
                <a:lnTo>
                  <a:pt x="392" y="420"/>
                </a:lnTo>
                <a:lnTo>
                  <a:pt x="392" y="42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ïśḻidé"/>
          <p:cNvSpPr/>
          <p:nvPr>
            <p:custDataLst>
              <p:tags r:id="rId30"/>
            </p:custDataLst>
          </p:nvPr>
        </p:nvSpPr>
        <p:spPr bwMode="auto">
          <a:xfrm>
            <a:off x="9698355" y="3109595"/>
            <a:ext cx="434340" cy="269240"/>
          </a:xfrm>
          <a:custGeom>
            <a:avLst/>
            <a:gdLst>
              <a:gd name="T0" fmla="*/ 0 w 322"/>
              <a:gd name="T1" fmla="*/ 200 h 200"/>
              <a:gd name="T2" fmla="*/ 220 w 322"/>
              <a:gd name="T3" fmla="*/ 28 h 200"/>
              <a:gd name="T4" fmla="*/ 140 w 322"/>
              <a:gd name="T5" fmla="*/ 64 h 200"/>
              <a:gd name="T6" fmla="*/ 134 w 322"/>
              <a:gd name="T7" fmla="*/ 62 h 200"/>
              <a:gd name="T8" fmla="*/ 124 w 322"/>
              <a:gd name="T9" fmla="*/ 52 h 200"/>
              <a:gd name="T10" fmla="*/ 118 w 322"/>
              <a:gd name="T11" fmla="*/ 42 h 200"/>
              <a:gd name="T12" fmla="*/ 116 w 322"/>
              <a:gd name="T13" fmla="*/ 30 h 200"/>
              <a:gd name="T14" fmla="*/ 118 w 322"/>
              <a:gd name="T15" fmla="*/ 24 h 200"/>
              <a:gd name="T16" fmla="*/ 124 w 322"/>
              <a:gd name="T17" fmla="*/ 12 h 200"/>
              <a:gd name="T18" fmla="*/ 134 w 322"/>
              <a:gd name="T19" fmla="*/ 4 h 200"/>
              <a:gd name="T20" fmla="*/ 146 w 322"/>
              <a:gd name="T21" fmla="*/ 0 h 200"/>
              <a:gd name="T22" fmla="*/ 158 w 322"/>
              <a:gd name="T23" fmla="*/ 2 h 200"/>
              <a:gd name="T24" fmla="*/ 164 w 322"/>
              <a:gd name="T25" fmla="*/ 4 h 200"/>
              <a:gd name="T26" fmla="*/ 174 w 322"/>
              <a:gd name="T27" fmla="*/ 12 h 200"/>
              <a:gd name="T28" fmla="*/ 180 w 322"/>
              <a:gd name="T29" fmla="*/ 24 h 200"/>
              <a:gd name="T30" fmla="*/ 182 w 322"/>
              <a:gd name="T31" fmla="*/ 36 h 200"/>
              <a:gd name="T32" fmla="*/ 180 w 322"/>
              <a:gd name="T33" fmla="*/ 42 h 200"/>
              <a:gd name="T34" fmla="*/ 174 w 322"/>
              <a:gd name="T35" fmla="*/ 54 h 200"/>
              <a:gd name="T36" fmla="*/ 164 w 322"/>
              <a:gd name="T37" fmla="*/ 62 h 200"/>
              <a:gd name="T38" fmla="*/ 152 w 322"/>
              <a:gd name="T39" fmla="*/ 64 h 200"/>
              <a:gd name="T40" fmla="*/ 140 w 322"/>
              <a:gd name="T41" fmla="*/ 64 h 200"/>
              <a:gd name="T42" fmla="*/ 190 w 322"/>
              <a:gd name="T43" fmla="*/ 100 h 200"/>
              <a:gd name="T44" fmla="*/ 182 w 322"/>
              <a:gd name="T45" fmla="*/ 96 h 200"/>
              <a:gd name="T46" fmla="*/ 176 w 322"/>
              <a:gd name="T47" fmla="*/ 84 h 200"/>
              <a:gd name="T48" fmla="*/ 178 w 322"/>
              <a:gd name="T49" fmla="*/ 76 h 200"/>
              <a:gd name="T50" fmla="*/ 186 w 322"/>
              <a:gd name="T51" fmla="*/ 66 h 200"/>
              <a:gd name="T52" fmla="*/ 200 w 322"/>
              <a:gd name="T53" fmla="*/ 64 h 200"/>
              <a:gd name="T54" fmla="*/ 206 w 322"/>
              <a:gd name="T55" fmla="*/ 68 h 200"/>
              <a:gd name="T56" fmla="*/ 212 w 322"/>
              <a:gd name="T57" fmla="*/ 80 h 200"/>
              <a:gd name="T58" fmla="*/ 212 w 322"/>
              <a:gd name="T59" fmla="*/ 88 h 200"/>
              <a:gd name="T60" fmla="*/ 204 w 322"/>
              <a:gd name="T61" fmla="*/ 98 h 200"/>
              <a:gd name="T62" fmla="*/ 190 w 322"/>
              <a:gd name="T63" fmla="*/ 1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2" h="200">
                <a:moveTo>
                  <a:pt x="104" y="28"/>
                </a:moveTo>
                <a:lnTo>
                  <a:pt x="0" y="200"/>
                </a:lnTo>
                <a:lnTo>
                  <a:pt x="322" y="200"/>
                </a:lnTo>
                <a:lnTo>
                  <a:pt x="220" y="28"/>
                </a:lnTo>
                <a:lnTo>
                  <a:pt x="104" y="28"/>
                </a:lnTo>
                <a:close/>
                <a:moveTo>
                  <a:pt x="140" y="64"/>
                </a:moveTo>
                <a:lnTo>
                  <a:pt x="140" y="64"/>
                </a:lnTo>
                <a:lnTo>
                  <a:pt x="134" y="62"/>
                </a:lnTo>
                <a:lnTo>
                  <a:pt x="128" y="58"/>
                </a:lnTo>
                <a:lnTo>
                  <a:pt x="124" y="52"/>
                </a:lnTo>
                <a:lnTo>
                  <a:pt x="120" y="48"/>
                </a:lnTo>
                <a:lnTo>
                  <a:pt x="118" y="42"/>
                </a:lnTo>
                <a:lnTo>
                  <a:pt x="116" y="36"/>
                </a:lnTo>
                <a:lnTo>
                  <a:pt x="116" y="30"/>
                </a:lnTo>
                <a:lnTo>
                  <a:pt x="118" y="24"/>
                </a:lnTo>
                <a:lnTo>
                  <a:pt x="118" y="24"/>
                </a:lnTo>
                <a:lnTo>
                  <a:pt x="120" y="16"/>
                </a:lnTo>
                <a:lnTo>
                  <a:pt x="124" y="12"/>
                </a:lnTo>
                <a:lnTo>
                  <a:pt x="128" y="8"/>
                </a:lnTo>
                <a:lnTo>
                  <a:pt x="134" y="4"/>
                </a:lnTo>
                <a:lnTo>
                  <a:pt x="140" y="2"/>
                </a:lnTo>
                <a:lnTo>
                  <a:pt x="146" y="0"/>
                </a:lnTo>
                <a:lnTo>
                  <a:pt x="152" y="0"/>
                </a:lnTo>
                <a:lnTo>
                  <a:pt x="158" y="2"/>
                </a:lnTo>
                <a:lnTo>
                  <a:pt x="158" y="2"/>
                </a:lnTo>
                <a:lnTo>
                  <a:pt x="164" y="4"/>
                </a:lnTo>
                <a:lnTo>
                  <a:pt x="170" y="8"/>
                </a:lnTo>
                <a:lnTo>
                  <a:pt x="174" y="12"/>
                </a:lnTo>
                <a:lnTo>
                  <a:pt x="178" y="18"/>
                </a:lnTo>
                <a:lnTo>
                  <a:pt x="180" y="24"/>
                </a:lnTo>
                <a:lnTo>
                  <a:pt x="182" y="30"/>
                </a:lnTo>
                <a:lnTo>
                  <a:pt x="182" y="36"/>
                </a:lnTo>
                <a:lnTo>
                  <a:pt x="180" y="42"/>
                </a:lnTo>
                <a:lnTo>
                  <a:pt x="180" y="42"/>
                </a:lnTo>
                <a:lnTo>
                  <a:pt x="178" y="48"/>
                </a:lnTo>
                <a:lnTo>
                  <a:pt x="174" y="54"/>
                </a:lnTo>
                <a:lnTo>
                  <a:pt x="170" y="58"/>
                </a:lnTo>
                <a:lnTo>
                  <a:pt x="164" y="62"/>
                </a:lnTo>
                <a:lnTo>
                  <a:pt x="158" y="64"/>
                </a:lnTo>
                <a:lnTo>
                  <a:pt x="152" y="64"/>
                </a:lnTo>
                <a:lnTo>
                  <a:pt x="146" y="64"/>
                </a:lnTo>
                <a:lnTo>
                  <a:pt x="140" y="64"/>
                </a:lnTo>
                <a:lnTo>
                  <a:pt x="140" y="64"/>
                </a:lnTo>
                <a:close/>
                <a:moveTo>
                  <a:pt x="190" y="100"/>
                </a:moveTo>
                <a:lnTo>
                  <a:pt x="190" y="100"/>
                </a:lnTo>
                <a:lnTo>
                  <a:pt x="182" y="96"/>
                </a:lnTo>
                <a:lnTo>
                  <a:pt x="178" y="90"/>
                </a:lnTo>
                <a:lnTo>
                  <a:pt x="176" y="84"/>
                </a:lnTo>
                <a:lnTo>
                  <a:pt x="178" y="76"/>
                </a:lnTo>
                <a:lnTo>
                  <a:pt x="178" y="76"/>
                </a:lnTo>
                <a:lnTo>
                  <a:pt x="180" y="70"/>
                </a:lnTo>
                <a:lnTo>
                  <a:pt x="186" y="66"/>
                </a:lnTo>
                <a:lnTo>
                  <a:pt x="192" y="64"/>
                </a:lnTo>
                <a:lnTo>
                  <a:pt x="200" y="64"/>
                </a:lnTo>
                <a:lnTo>
                  <a:pt x="200" y="64"/>
                </a:lnTo>
                <a:lnTo>
                  <a:pt x="206" y="68"/>
                </a:lnTo>
                <a:lnTo>
                  <a:pt x="210" y="74"/>
                </a:lnTo>
                <a:lnTo>
                  <a:pt x="212" y="80"/>
                </a:lnTo>
                <a:lnTo>
                  <a:pt x="212" y="88"/>
                </a:lnTo>
                <a:lnTo>
                  <a:pt x="212" y="88"/>
                </a:lnTo>
                <a:lnTo>
                  <a:pt x="208" y="94"/>
                </a:lnTo>
                <a:lnTo>
                  <a:pt x="204" y="98"/>
                </a:lnTo>
                <a:lnTo>
                  <a:pt x="196" y="100"/>
                </a:lnTo>
                <a:lnTo>
                  <a:pt x="190" y="100"/>
                </a:lnTo>
                <a:lnTo>
                  <a:pt x="190" y="100"/>
                </a:lnTo>
                <a:close/>
              </a:path>
            </a:pathLst>
          </a:custGeom>
          <a:solidFill>
            <a:schemeClr val="l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ïsḷîḍé"/>
          <p:cNvSpPr/>
          <p:nvPr>
            <p:custDataLst>
              <p:tags r:id="rId31"/>
            </p:custDataLst>
          </p:nvPr>
        </p:nvSpPr>
        <p:spPr bwMode="auto">
          <a:xfrm>
            <a:off x="9018270" y="2164080"/>
            <a:ext cx="2120900" cy="1835785"/>
          </a:xfrm>
          <a:custGeom>
            <a:avLst/>
            <a:gdLst/>
            <a:ahLst/>
            <a:cxnLst>
              <a:cxn ang="0">
                <a:pos x="398" y="1378"/>
              </a:cxn>
              <a:cxn ang="0">
                <a:pos x="0" y="690"/>
              </a:cxn>
              <a:cxn ang="0">
                <a:pos x="398" y="0"/>
              </a:cxn>
              <a:cxn ang="0">
                <a:pos x="1194" y="0"/>
              </a:cxn>
              <a:cxn ang="0">
                <a:pos x="1592" y="690"/>
              </a:cxn>
              <a:cxn ang="0">
                <a:pos x="1194" y="1378"/>
              </a:cxn>
              <a:cxn ang="0">
                <a:pos x="398" y="1378"/>
              </a:cxn>
            </a:cxnLst>
            <a:rect l="0" t="0" r="r" b="b"/>
            <a:pathLst>
              <a:path w="1592" h="1378">
                <a:moveTo>
                  <a:pt x="398" y="1378"/>
                </a:moveTo>
                <a:lnTo>
                  <a:pt x="0" y="690"/>
                </a:lnTo>
                <a:lnTo>
                  <a:pt x="398" y="0"/>
                </a:lnTo>
                <a:lnTo>
                  <a:pt x="1194" y="0"/>
                </a:lnTo>
                <a:lnTo>
                  <a:pt x="1592" y="690"/>
                </a:lnTo>
                <a:lnTo>
                  <a:pt x="1194" y="1378"/>
                </a:lnTo>
                <a:lnTo>
                  <a:pt x="398" y="1378"/>
                </a:lnTo>
                <a:close/>
              </a:path>
            </a:pathLst>
          </a:custGeom>
          <a:noFill/>
          <a:ln w="31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6" name="ísḷíḑè"/>
          <p:cNvSpPr txBox="1"/>
          <p:nvPr>
            <p:custDataLst>
              <p:tags r:id="rId32"/>
            </p:custDataLst>
          </p:nvPr>
        </p:nvSpPr>
        <p:spPr>
          <a:xfrm>
            <a:off x="349885" y="4308475"/>
            <a:ext cx="3444875" cy="443865"/>
          </a:xfrm>
          <a:prstGeom prst="rect">
            <a:avLst/>
          </a:prstGeom>
          <a:noFill/>
        </p:spPr>
        <p:txBody>
          <a:bodyPr wrap="none" lIns="90000" tIns="46800" rIns="90000" bIns="46800" rtlCol="0" anchor="b" anchorCtr="0">
            <a:normAutofit/>
          </a:bodyPr>
          <a:lstStyle/>
          <a:p>
            <a:pPr algn="ctr"/>
            <a:r>
              <a:rPr lang="zh-CN" altLang="en-US" b="1" dirty="0">
                <a:solidFill>
                  <a:schemeClr val="dk1"/>
                </a:solidFill>
                <a:latin typeface="微软雅黑" panose="020B0503020204020204" charset="-122"/>
                <a:ea typeface="微软雅黑" panose="020B0503020204020204" charset="-122"/>
              </a:rPr>
              <a:t>申请退税前</a:t>
            </a:r>
            <a:endParaRPr lang="zh-CN" altLang="en-US" b="1" dirty="0">
              <a:solidFill>
                <a:schemeClr val="dk1"/>
              </a:solidFill>
              <a:latin typeface="微软雅黑" panose="020B0503020204020204" charset="-122"/>
              <a:ea typeface="微软雅黑" panose="020B0503020204020204" charset="-122"/>
            </a:endParaRPr>
          </a:p>
        </p:txBody>
      </p:sp>
      <p:sp>
        <p:nvSpPr>
          <p:cNvPr id="17" name="ïṡ1iḑè"/>
          <p:cNvSpPr txBox="1"/>
          <p:nvPr>
            <p:custDataLst>
              <p:tags r:id="rId33"/>
            </p:custDataLst>
          </p:nvPr>
        </p:nvSpPr>
        <p:spPr>
          <a:xfrm>
            <a:off x="751205" y="4752340"/>
            <a:ext cx="3444875" cy="1401445"/>
          </a:xfrm>
          <a:prstGeom prst="rect">
            <a:avLst/>
          </a:prstGeom>
          <a:noFill/>
        </p:spPr>
        <p:txBody>
          <a:bodyPr wrap="square" lIns="90000" tIns="46800" rIns="90000" bIns="46800" rtlCol="0">
            <a:normAutofit/>
          </a:bodyPr>
          <a:lstStyle/>
          <a:p>
            <a:pPr>
              <a:lnSpc>
                <a:spcPct val="150000"/>
              </a:lnSpc>
            </a:pPr>
            <a:r>
              <a:rPr lang="en-US" altLang="zh-CN" sz="1600" dirty="0">
                <a:solidFill>
                  <a:schemeClr val="dk1"/>
                </a:solidFill>
                <a:latin typeface="微软雅黑" panose="020B0503020204020204" charset="-122"/>
                <a:ea typeface="微软雅黑" panose="020B0503020204020204" charset="-122"/>
              </a:rPr>
              <a:t>应在规定期限内，完成当期增值税纳税申报后申请留抵退税</a:t>
            </a:r>
            <a:endParaRPr lang="en-US" altLang="zh-CN" sz="1600" dirty="0">
              <a:solidFill>
                <a:schemeClr val="dk1"/>
              </a:solidFill>
              <a:latin typeface="微软雅黑" panose="020B0503020204020204" charset="-122"/>
              <a:ea typeface="微软雅黑" panose="020B0503020204020204" charset="-122"/>
            </a:endParaRPr>
          </a:p>
          <a:p>
            <a:pPr>
              <a:lnSpc>
                <a:spcPct val="150000"/>
              </a:lnSpc>
            </a:pPr>
            <a:endParaRPr lang="en-US" altLang="zh-CN" sz="1600" dirty="0">
              <a:solidFill>
                <a:schemeClr val="dk1"/>
              </a:solidFill>
              <a:latin typeface="微软雅黑" panose="020B0503020204020204" charset="-122"/>
              <a:ea typeface="微软雅黑" panose="020B0503020204020204" charset="-122"/>
            </a:endParaRPr>
          </a:p>
        </p:txBody>
      </p:sp>
      <p:sp>
        <p:nvSpPr>
          <p:cNvPr id="18" name="ïslîḋè"/>
          <p:cNvSpPr txBox="1"/>
          <p:nvPr>
            <p:custDataLst>
              <p:tags r:id="rId34"/>
            </p:custDataLst>
          </p:nvPr>
        </p:nvSpPr>
        <p:spPr>
          <a:xfrm>
            <a:off x="4373245" y="4308475"/>
            <a:ext cx="3444875" cy="443865"/>
          </a:xfrm>
          <a:prstGeom prst="rect">
            <a:avLst/>
          </a:prstGeom>
          <a:noFill/>
        </p:spPr>
        <p:txBody>
          <a:bodyPr wrap="none" lIns="90000" tIns="46800" rIns="90000" bIns="46800" rtlCol="0" anchor="b" anchorCtr="0">
            <a:normAutofit/>
          </a:bodyPr>
          <a:lstStyle/>
          <a:p>
            <a:pPr algn="ctr"/>
            <a:r>
              <a:rPr lang="zh-CN" altLang="en-US" b="1" dirty="0">
                <a:solidFill>
                  <a:schemeClr val="dk1"/>
                </a:solidFill>
                <a:latin typeface="微软雅黑" panose="020B0503020204020204" charset="-122"/>
                <a:ea typeface="微软雅黑" panose="020B0503020204020204" charset="-122"/>
              </a:rPr>
              <a:t>申请退税时</a:t>
            </a:r>
            <a:endParaRPr lang="zh-CN" altLang="en-US" b="1" dirty="0">
              <a:solidFill>
                <a:schemeClr val="dk1"/>
              </a:solidFill>
              <a:latin typeface="微软雅黑" panose="020B0503020204020204" charset="-122"/>
              <a:ea typeface="微软雅黑" panose="020B0503020204020204" charset="-122"/>
            </a:endParaRPr>
          </a:p>
        </p:txBody>
      </p:sp>
      <p:sp>
        <p:nvSpPr>
          <p:cNvPr id="20" name="ïSḻîḓe"/>
          <p:cNvSpPr txBox="1"/>
          <p:nvPr>
            <p:custDataLst>
              <p:tags r:id="rId35"/>
            </p:custDataLst>
          </p:nvPr>
        </p:nvSpPr>
        <p:spPr>
          <a:xfrm>
            <a:off x="8343265" y="4308475"/>
            <a:ext cx="3444875" cy="443865"/>
          </a:xfrm>
          <a:prstGeom prst="rect">
            <a:avLst/>
          </a:prstGeom>
          <a:noFill/>
        </p:spPr>
        <p:txBody>
          <a:bodyPr wrap="none" lIns="90000" tIns="46800" rIns="90000" bIns="46800" rtlCol="0" anchor="b" anchorCtr="0">
            <a:normAutofit/>
          </a:bodyPr>
          <a:lstStyle/>
          <a:p>
            <a:pPr algn="ctr"/>
            <a:r>
              <a:rPr lang="zh-CN" altLang="en-US" b="1" dirty="0">
                <a:solidFill>
                  <a:schemeClr val="dk1"/>
                </a:solidFill>
                <a:latin typeface="微软雅黑" panose="020B0503020204020204" charset="-122"/>
                <a:ea typeface="微软雅黑" panose="020B0503020204020204" charset="-122"/>
              </a:rPr>
              <a:t>申请退税后</a:t>
            </a:r>
            <a:endParaRPr lang="zh-CN" altLang="en-US" b="1" dirty="0">
              <a:solidFill>
                <a:schemeClr val="dk1"/>
              </a:solidFill>
              <a:latin typeface="微软雅黑" panose="020B0503020204020204" charset="-122"/>
              <a:ea typeface="微软雅黑" panose="020B0503020204020204" charset="-122"/>
            </a:endParaRPr>
          </a:p>
        </p:txBody>
      </p:sp>
      <p:sp>
        <p:nvSpPr>
          <p:cNvPr id="21" name="îsḻídê"/>
          <p:cNvSpPr txBox="1"/>
          <p:nvPr>
            <p:custDataLst>
              <p:tags r:id="rId36"/>
            </p:custDataLst>
          </p:nvPr>
        </p:nvSpPr>
        <p:spPr>
          <a:xfrm>
            <a:off x="7995920" y="4751705"/>
            <a:ext cx="4063365" cy="1150620"/>
          </a:xfrm>
          <a:prstGeom prst="rect">
            <a:avLst/>
          </a:prstGeom>
          <a:noFill/>
        </p:spPr>
        <p:txBody>
          <a:bodyPr wrap="square" lIns="90000" tIns="46800" rIns="90000" bIns="46800" rtlCol="0">
            <a:noAutofit/>
          </a:bodyPr>
          <a:lstStyle/>
          <a:p>
            <a:pPr marL="171450" indent="-171450" algn="l">
              <a:lnSpc>
                <a:spcPct val="150000"/>
              </a:lnSpc>
              <a:buFont typeface="Arial" panose="020B0604020202020204" pitchFamily="34" charset="0"/>
              <a:buChar char="•"/>
            </a:pPr>
            <a:r>
              <a:rPr lang="en-US" altLang="zh-CN" sz="1300" dirty="0">
                <a:solidFill>
                  <a:schemeClr val="dk1"/>
                </a:solidFill>
                <a:latin typeface="微软雅黑" panose="020B0503020204020204" charset="-122"/>
                <a:ea typeface="微软雅黑" panose="020B0503020204020204" charset="-122"/>
                <a:cs typeface="微软雅黑" panose="020B0503020204020204" charset="-122"/>
              </a:rPr>
              <a:t>应相应调减当期留抵税额</a:t>
            </a:r>
            <a:endParaRPr lang="en-US" altLang="zh-CN" sz="1300"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en-US" altLang="zh-CN" sz="1300" dirty="0">
                <a:solidFill>
                  <a:schemeClr val="dk1"/>
                </a:solidFill>
                <a:latin typeface="微软雅黑" panose="020B0503020204020204" charset="-122"/>
                <a:ea typeface="微软雅黑" panose="020B0503020204020204" charset="-122"/>
                <a:cs typeface="微软雅黑" panose="020B0503020204020204" charset="-122"/>
              </a:rPr>
              <a:t>收到税务机关准予留抵退税的《税务事项通知书》当期</a:t>
            </a:r>
            <a:endParaRPr lang="en-US" altLang="zh-CN" sz="1300"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50000"/>
              </a:lnSpc>
              <a:buFont typeface="Arial" panose="020B0604020202020204" pitchFamily="34" charset="0"/>
              <a:buChar char="•"/>
            </a:pPr>
            <a:r>
              <a:rPr lang="en-US" altLang="zh-CN" sz="1300" dirty="0">
                <a:solidFill>
                  <a:schemeClr val="dk1"/>
                </a:solidFill>
                <a:latin typeface="微软雅黑" panose="020B0503020204020204" charset="-122"/>
                <a:ea typeface="微软雅黑" panose="020B0503020204020204" charset="-122"/>
                <a:cs typeface="微软雅黑" panose="020B0503020204020204" charset="-122"/>
              </a:rPr>
              <a:t>相应填写《增值税及附加税费申报表附列资料（二）（本期进项税额明细）》第22栏“上期留抵税额退税”</a:t>
            </a:r>
            <a:endParaRPr lang="en-US" altLang="zh-CN" sz="1300" dirty="0">
              <a:solidFill>
                <a:schemeClr val="dk1"/>
              </a:solidFill>
              <a:latin typeface="微软雅黑" panose="020B0503020204020204" charset="-122"/>
              <a:ea typeface="微软雅黑" panose="020B0503020204020204" charset="-122"/>
              <a:cs typeface="微软雅黑" panose="020B0503020204020204" charset="-122"/>
            </a:endParaRPr>
          </a:p>
        </p:txBody>
      </p:sp>
      <p:cxnSp>
        <p:nvCxnSpPr>
          <p:cNvPr id="22" name="直接连接符 21"/>
          <p:cNvCxnSpPr/>
          <p:nvPr>
            <p:custDataLst>
              <p:tags r:id="rId37"/>
            </p:custDataLst>
          </p:nvPr>
        </p:nvCxnSpPr>
        <p:spPr>
          <a:xfrm>
            <a:off x="4284980" y="4530090"/>
            <a:ext cx="0" cy="170561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custDataLst>
              <p:tags r:id="rId38"/>
            </p:custDataLst>
          </p:nvPr>
        </p:nvCxnSpPr>
        <p:spPr>
          <a:xfrm>
            <a:off x="7907020" y="4530090"/>
            <a:ext cx="0" cy="170561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60" name="í$1íḋé"/>
          <p:cNvSpPr txBox="1"/>
          <p:nvPr>
            <p:custDataLst>
              <p:tags r:id="rId39"/>
            </p:custDataLst>
          </p:nvPr>
        </p:nvSpPr>
        <p:spPr>
          <a:xfrm>
            <a:off x="669925" y="895350"/>
            <a:ext cx="6596380" cy="560705"/>
          </a:xfrm>
          <a:prstGeom prst="rect">
            <a:avLst/>
          </a:prstGeom>
          <a:noFill/>
        </p:spPr>
        <p:txBody>
          <a:bodyPr wrap="square" lIns="90000" tIns="46800" rIns="90000" bIns="46800" rtlCol="0">
            <a:noAutofit/>
          </a:bodyPr>
          <a:p>
            <a:pPr algn="just">
              <a:lnSpc>
                <a:spcPct val="150000"/>
              </a:lnSpc>
            </a:pP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rPr>
              <a:t>一、纳税人申请留抵退税环节   </a:t>
            </a:r>
            <a:endParaRPr lang="zh-CN" altLang="en-US" sz="24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0" name="文本框 49"/>
          <p:cNvSpPr txBox="1"/>
          <p:nvPr>
            <p:custDataLst>
              <p:tags r:id="rId40"/>
            </p:custDataLst>
          </p:nvPr>
        </p:nvSpPr>
        <p:spPr>
          <a:xfrm>
            <a:off x="1124585" y="1589405"/>
            <a:ext cx="4589145" cy="368300"/>
          </a:xfrm>
          <a:prstGeom prst="rect">
            <a:avLst/>
          </a:prstGeom>
          <a:noFill/>
        </p:spPr>
        <p:txBody>
          <a:bodyPr wrap="square" rtlCol="0">
            <a:spAutoFit/>
          </a:bodyPr>
          <a:p>
            <a:r>
              <a:rPr lang="zh-CN" altLang="en-US" b="1" dirty="0">
                <a:solidFill>
                  <a:schemeClr val="dk1"/>
                </a:solidFill>
                <a:latin typeface="微软雅黑" panose="020B0503020204020204" charset="-122"/>
                <a:ea typeface="微软雅黑" panose="020B0503020204020204" charset="-122"/>
                <a:sym typeface="+mn-ea"/>
              </a:rPr>
              <a:t>（一）与纳税申报的衔接</a:t>
            </a:r>
            <a:endParaRPr lang="zh-CN" altLang="en-US" b="1" dirty="0">
              <a:solidFill>
                <a:schemeClr val="dk1"/>
              </a:solidFill>
              <a:latin typeface="微软雅黑" panose="020B0503020204020204" charset="-122"/>
              <a:ea typeface="微软雅黑" panose="020B0503020204020204" charset="-122"/>
              <a:sym typeface="+mn-ea"/>
            </a:endParaRPr>
          </a:p>
        </p:txBody>
      </p:sp>
      <p:pic>
        <p:nvPicPr>
          <p:cNvPr id="3" name="图片 2" descr="b21bb051f8198618367aaf0f34a239738bd4b21c48a2"/>
          <p:cNvPicPr>
            <a:picLocks noChangeAspect="1"/>
          </p:cNvPicPr>
          <p:nvPr/>
        </p:nvPicPr>
        <p:blipFill>
          <a:blip r:embed="rId41"/>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5" name="ïṡ1iḑè"/>
          <p:cNvSpPr txBox="1"/>
          <p:nvPr>
            <p:custDataLst>
              <p:tags r:id="rId42"/>
            </p:custDataLst>
          </p:nvPr>
        </p:nvSpPr>
        <p:spPr>
          <a:xfrm>
            <a:off x="4372610" y="4834255"/>
            <a:ext cx="3444875" cy="1401445"/>
          </a:xfrm>
          <a:prstGeom prst="rect">
            <a:avLst/>
          </a:prstGeom>
          <a:noFill/>
        </p:spPr>
        <p:txBody>
          <a:bodyPr wrap="square" lIns="90000" tIns="46800" rIns="90000" bIns="46800" rtlCol="0">
            <a:normAutofit/>
          </a:bodyPr>
          <a:p>
            <a:pPr>
              <a:lnSpc>
                <a:spcPct val="150000"/>
              </a:lnSpc>
            </a:pPr>
            <a:r>
              <a:rPr lang="zh-CN" altLang="en-US" sz="1600" dirty="0">
                <a:solidFill>
                  <a:srgbClr val="000000"/>
                </a:solidFill>
                <a:latin typeface="微软雅黑" panose="020B0503020204020204" charset="-122"/>
                <a:ea typeface="微软雅黑" panose="020B0503020204020204" charset="-122"/>
                <a:sym typeface="+mn-ea"/>
              </a:rPr>
              <a:t>一般规定：</a:t>
            </a:r>
            <a:r>
              <a:rPr lang="en-US" altLang="zh-CN" sz="1600" dirty="0">
                <a:solidFill>
                  <a:srgbClr val="000000"/>
                </a:solidFill>
                <a:latin typeface="微软雅黑" panose="020B0503020204020204" charset="-122"/>
                <a:ea typeface="微软雅黑" panose="020B0503020204020204" charset="-122"/>
                <a:sym typeface="+mn-ea"/>
              </a:rPr>
              <a:t>在纳税申报期内</a:t>
            </a:r>
            <a:r>
              <a:rPr lang="zh-CN" altLang="en-US" sz="1600" dirty="0">
                <a:solidFill>
                  <a:srgbClr val="000000"/>
                </a:solidFill>
                <a:latin typeface="微软雅黑" panose="020B0503020204020204" charset="-122"/>
                <a:ea typeface="微软雅黑" panose="020B0503020204020204" charset="-122"/>
                <a:sym typeface="+mn-ea"/>
              </a:rPr>
              <a:t>申请留抵退税</a:t>
            </a:r>
            <a:endParaRPr lang="zh-CN" altLang="en-US" sz="1600" dirty="0">
              <a:solidFill>
                <a:srgbClr val="000000"/>
              </a:solidFill>
              <a:latin typeface="微软雅黑" panose="020B0503020204020204" charset="-122"/>
              <a:ea typeface="微软雅黑" panose="020B0503020204020204" charset="-122"/>
              <a:sym typeface="+mn-ea"/>
            </a:endParaRPr>
          </a:p>
        </p:txBody>
      </p:sp>
    </p:spTree>
    <p:custDataLst>
      <p:tags r:id="rId4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13"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sp>
        <p:nvSpPr>
          <p:cNvPr id="6" name="í$liḋé"/>
          <p:cNvSpPr/>
          <p:nvPr>
            <p:custDataLst>
              <p:tags r:id="rId3"/>
            </p:custDataLst>
          </p:nvPr>
        </p:nvSpPr>
        <p:spPr bwMode="auto">
          <a:xfrm>
            <a:off x="4232275" y="1598295"/>
            <a:ext cx="3703955" cy="3703955"/>
          </a:xfrm>
          <a:prstGeom prst="ellipse">
            <a:avLst/>
          </a:prstGeom>
          <a:noFill/>
          <a:ln w="76200">
            <a:solidFill>
              <a:schemeClr val="dk2">
                <a:lumMod val="40000"/>
                <a:lumOff val="60000"/>
              </a:schemeClr>
            </a:solid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7" name="ïṩḷíḍé"/>
          <p:cNvSpPr txBox="1"/>
          <p:nvPr>
            <p:custDataLst>
              <p:tags r:id="rId4"/>
            </p:custDataLst>
          </p:nvPr>
        </p:nvSpPr>
        <p:spPr bwMode="auto">
          <a:xfrm>
            <a:off x="4784090" y="2982595"/>
            <a:ext cx="2581275" cy="371475"/>
          </a:xfrm>
          <a:prstGeom prst="rect">
            <a:avLst/>
          </a:prstGeom>
          <a:noFill/>
        </p:spPr>
        <p:txBody>
          <a:bodyPr wrap="none" lIns="90000" tIns="46800" rIns="90000" bIns="46800">
            <a:normAutofit fontScale="90000"/>
          </a:bodyPr>
          <a:lstStyle/>
          <a:p>
            <a:pPr algn="ctr" latinLnBrk="0"/>
            <a:r>
              <a:rPr lang="zh-CN" altLang="en-US" b="1" dirty="0">
                <a:solidFill>
                  <a:schemeClr val="dk1"/>
                </a:solidFill>
                <a:latin typeface="微软雅黑" panose="020B0503020204020204" charset="-122"/>
                <a:ea typeface="微软雅黑" panose="020B0503020204020204" charset="-122"/>
                <a:sym typeface="+mn-ea"/>
              </a:rPr>
              <a:t>与出口退税的衔接</a:t>
            </a:r>
            <a:endParaRPr lang="zh-CN" altLang="en-US" sz="1800" b="1" dirty="0">
              <a:solidFill>
                <a:schemeClr val="dk1"/>
              </a:solidFill>
              <a:effectLst/>
              <a:latin typeface="微软雅黑" panose="020B0503020204020204" charset="-122"/>
              <a:ea typeface="微软雅黑" panose="020B0503020204020204" charset="-122"/>
              <a:sym typeface="+mn-ea"/>
            </a:endParaRPr>
          </a:p>
        </p:txBody>
      </p:sp>
      <p:sp>
        <p:nvSpPr>
          <p:cNvPr id="32" name="îš1ïḑe"/>
          <p:cNvSpPr/>
          <p:nvPr>
            <p:custDataLst>
              <p:tags r:id="rId5"/>
            </p:custDataLst>
          </p:nvPr>
        </p:nvSpPr>
        <p:spPr bwMode="auto">
          <a:xfrm>
            <a:off x="7536180" y="2279650"/>
            <a:ext cx="722630" cy="722630"/>
          </a:xfrm>
          <a:prstGeom prst="ellipse">
            <a:avLst/>
          </a:prstGeom>
          <a:solidFill>
            <a:schemeClr val="accen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3" name="íŝ1îḍe"/>
          <p:cNvSpPr/>
          <p:nvPr>
            <p:custDataLst>
              <p:tags r:id="rId6"/>
            </p:custDataLst>
          </p:nvPr>
        </p:nvSpPr>
        <p:spPr bwMode="auto">
          <a:xfrm>
            <a:off x="7571740" y="2315210"/>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4" name="îṩḷïďè"/>
          <p:cNvSpPr/>
          <p:nvPr>
            <p:custDataLst>
              <p:tags r:id="rId7"/>
            </p:custDataLst>
          </p:nvPr>
        </p:nvSpPr>
        <p:spPr bwMode="auto">
          <a:xfrm>
            <a:off x="7644130" y="2402840"/>
            <a:ext cx="493395" cy="493395"/>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0" name="íṡľiḍé"/>
          <p:cNvSpPr/>
          <p:nvPr>
            <p:custDataLst>
              <p:tags r:id="rId8"/>
            </p:custDataLst>
          </p:nvPr>
        </p:nvSpPr>
        <p:spPr bwMode="auto">
          <a:xfrm>
            <a:off x="3945890" y="2277110"/>
            <a:ext cx="722630" cy="722630"/>
          </a:xfrm>
          <a:prstGeom prst="ellipse">
            <a:avLst/>
          </a:prstGeom>
          <a:solidFill>
            <a:schemeClr val="accent2"/>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31" name="ïṧḻidê"/>
          <p:cNvSpPr/>
          <p:nvPr>
            <p:custDataLst>
              <p:tags r:id="rId9"/>
            </p:custDataLst>
          </p:nvPr>
        </p:nvSpPr>
        <p:spPr bwMode="auto">
          <a:xfrm>
            <a:off x="3981450" y="2312670"/>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9" name="í$ḷídè"/>
          <p:cNvSpPr/>
          <p:nvPr>
            <p:custDataLst>
              <p:tags r:id="rId10"/>
            </p:custDataLst>
          </p:nvPr>
        </p:nvSpPr>
        <p:spPr bwMode="auto">
          <a:xfrm>
            <a:off x="4060825" y="2392045"/>
            <a:ext cx="493395" cy="493395"/>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accent2"/>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6" name="îṩļïḓé"/>
          <p:cNvSpPr/>
          <p:nvPr>
            <p:custDataLst>
              <p:tags r:id="rId11"/>
            </p:custDataLst>
          </p:nvPr>
        </p:nvSpPr>
        <p:spPr bwMode="auto">
          <a:xfrm>
            <a:off x="7543165" y="3893820"/>
            <a:ext cx="722630" cy="722630"/>
          </a:xfrm>
          <a:prstGeom prst="ellipse">
            <a:avLst/>
          </a:prstGeom>
          <a:solidFill>
            <a:schemeClr val="accent4"/>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7" name="î$1îḓe"/>
          <p:cNvSpPr/>
          <p:nvPr>
            <p:custDataLst>
              <p:tags r:id="rId12"/>
            </p:custDataLst>
          </p:nvPr>
        </p:nvSpPr>
        <p:spPr bwMode="auto">
          <a:xfrm>
            <a:off x="7578725" y="3929380"/>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5" name="îṧ1ïḓê"/>
          <p:cNvSpPr/>
          <p:nvPr>
            <p:custDataLst>
              <p:tags r:id="rId13"/>
            </p:custDataLst>
          </p:nvPr>
        </p:nvSpPr>
        <p:spPr bwMode="auto">
          <a:xfrm>
            <a:off x="7658100" y="4008755"/>
            <a:ext cx="493395" cy="493395"/>
          </a:xfrm>
          <a:custGeom>
            <a:avLst/>
            <a:gdLst>
              <a:gd name="T0" fmla="*/ 116 w 232"/>
              <a:gd name="T1" fmla="*/ 0 h 232"/>
              <a:gd name="T2" fmla="*/ 0 w 232"/>
              <a:gd name="T3" fmla="*/ 116 h 232"/>
              <a:gd name="T4" fmla="*/ 116 w 232"/>
              <a:gd name="T5" fmla="*/ 232 h 232"/>
              <a:gd name="T6" fmla="*/ 232 w 232"/>
              <a:gd name="T7" fmla="*/ 116 h 232"/>
              <a:gd name="T8" fmla="*/ 116 w 232"/>
              <a:gd name="T9" fmla="*/ 0 h 232"/>
              <a:gd name="T10" fmla="*/ 129 w 232"/>
              <a:gd name="T11" fmla="*/ 208 h 232"/>
              <a:gd name="T12" fmla="*/ 129 w 232"/>
              <a:gd name="T13" fmla="*/ 190 h 232"/>
              <a:gd name="T14" fmla="*/ 117 w 232"/>
              <a:gd name="T15" fmla="*/ 178 h 232"/>
              <a:gd name="T16" fmla="*/ 105 w 232"/>
              <a:gd name="T17" fmla="*/ 190 h 232"/>
              <a:gd name="T18" fmla="*/ 105 w 232"/>
              <a:gd name="T19" fmla="*/ 208 h 232"/>
              <a:gd name="T20" fmla="*/ 25 w 232"/>
              <a:gd name="T21" fmla="*/ 129 h 232"/>
              <a:gd name="T22" fmla="*/ 42 w 232"/>
              <a:gd name="T23" fmla="*/ 129 h 232"/>
              <a:gd name="T24" fmla="*/ 53 w 232"/>
              <a:gd name="T25" fmla="*/ 117 h 232"/>
              <a:gd name="T26" fmla="*/ 42 w 232"/>
              <a:gd name="T27" fmla="*/ 105 h 232"/>
              <a:gd name="T28" fmla="*/ 24 w 232"/>
              <a:gd name="T29" fmla="*/ 105 h 232"/>
              <a:gd name="T30" fmla="*/ 104 w 232"/>
              <a:gd name="T31" fmla="*/ 25 h 232"/>
              <a:gd name="T32" fmla="*/ 104 w 232"/>
              <a:gd name="T33" fmla="*/ 41 h 232"/>
              <a:gd name="T34" fmla="*/ 116 w 232"/>
              <a:gd name="T35" fmla="*/ 53 h 232"/>
              <a:gd name="T36" fmla="*/ 128 w 232"/>
              <a:gd name="T37" fmla="*/ 41 h 232"/>
              <a:gd name="T38" fmla="*/ 128 w 232"/>
              <a:gd name="T39" fmla="*/ 25 h 232"/>
              <a:gd name="T40" fmla="*/ 208 w 232"/>
              <a:gd name="T41" fmla="*/ 104 h 232"/>
              <a:gd name="T42" fmla="*/ 190 w 232"/>
              <a:gd name="T43" fmla="*/ 104 h 232"/>
              <a:gd name="T44" fmla="*/ 179 w 232"/>
              <a:gd name="T45" fmla="*/ 116 h 232"/>
              <a:gd name="T46" fmla="*/ 190 w 232"/>
              <a:gd name="T47" fmla="*/ 128 h 232"/>
              <a:gd name="T48" fmla="*/ 208 w 232"/>
              <a:gd name="T49" fmla="*/ 128 h 232"/>
              <a:gd name="T50" fmla="*/ 129 w 232"/>
              <a:gd name="T51" fmla="*/ 208 h 232"/>
              <a:gd name="T52" fmla="*/ 124 w 232"/>
              <a:gd name="T53" fmla="*/ 94 h 232"/>
              <a:gd name="T54" fmla="*/ 70 w 232"/>
              <a:gd name="T55" fmla="*/ 69 h 232"/>
              <a:gd name="T56" fmla="*/ 94 w 232"/>
              <a:gd name="T57" fmla="*/ 124 h 232"/>
              <a:gd name="T58" fmla="*/ 109 w 232"/>
              <a:gd name="T59" fmla="*/ 138 h 232"/>
              <a:gd name="T60" fmla="*/ 163 w 232"/>
              <a:gd name="T61" fmla="*/ 163 h 232"/>
              <a:gd name="T62" fmla="*/ 138 w 232"/>
              <a:gd name="T63" fmla="*/ 108 h 232"/>
              <a:gd name="T64" fmla="*/ 124 w 232"/>
              <a:gd name="T65" fmla="*/ 94 h 232"/>
              <a:gd name="T66" fmla="*/ 123 w 232"/>
              <a:gd name="T67" fmla="*/ 123 h 232"/>
              <a:gd name="T68" fmla="*/ 110 w 232"/>
              <a:gd name="T69" fmla="*/ 123 h 232"/>
              <a:gd name="T70" fmla="*/ 110 w 232"/>
              <a:gd name="T71" fmla="*/ 109 h 232"/>
              <a:gd name="T72" fmla="*/ 123 w 232"/>
              <a:gd name="T73" fmla="*/ 109 h 232"/>
              <a:gd name="T74" fmla="*/ 123 w 232"/>
              <a:gd name="T75" fmla="*/ 123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 h="232">
                <a:moveTo>
                  <a:pt x="116" y="0"/>
                </a:moveTo>
                <a:cubicBezTo>
                  <a:pt x="52" y="0"/>
                  <a:pt x="0" y="52"/>
                  <a:pt x="0" y="116"/>
                </a:cubicBezTo>
                <a:cubicBezTo>
                  <a:pt x="0" y="180"/>
                  <a:pt x="52" y="232"/>
                  <a:pt x="116" y="232"/>
                </a:cubicBezTo>
                <a:cubicBezTo>
                  <a:pt x="180" y="232"/>
                  <a:pt x="232" y="180"/>
                  <a:pt x="232" y="116"/>
                </a:cubicBezTo>
                <a:cubicBezTo>
                  <a:pt x="232" y="52"/>
                  <a:pt x="180" y="0"/>
                  <a:pt x="116" y="0"/>
                </a:cubicBezTo>
                <a:close/>
                <a:moveTo>
                  <a:pt x="129" y="208"/>
                </a:moveTo>
                <a:cubicBezTo>
                  <a:pt x="129" y="190"/>
                  <a:pt x="129" y="190"/>
                  <a:pt x="129" y="190"/>
                </a:cubicBezTo>
                <a:cubicBezTo>
                  <a:pt x="129" y="183"/>
                  <a:pt x="123" y="178"/>
                  <a:pt x="117" y="178"/>
                </a:cubicBezTo>
                <a:cubicBezTo>
                  <a:pt x="110" y="178"/>
                  <a:pt x="105" y="183"/>
                  <a:pt x="105" y="190"/>
                </a:cubicBezTo>
                <a:cubicBezTo>
                  <a:pt x="105" y="208"/>
                  <a:pt x="105" y="208"/>
                  <a:pt x="105" y="208"/>
                </a:cubicBezTo>
                <a:cubicBezTo>
                  <a:pt x="63" y="203"/>
                  <a:pt x="30" y="170"/>
                  <a:pt x="25" y="129"/>
                </a:cubicBezTo>
                <a:cubicBezTo>
                  <a:pt x="42" y="129"/>
                  <a:pt x="42" y="129"/>
                  <a:pt x="42" y="129"/>
                </a:cubicBezTo>
                <a:cubicBezTo>
                  <a:pt x="48" y="129"/>
                  <a:pt x="53" y="123"/>
                  <a:pt x="53" y="117"/>
                </a:cubicBezTo>
                <a:cubicBezTo>
                  <a:pt x="53" y="110"/>
                  <a:pt x="48" y="105"/>
                  <a:pt x="42" y="105"/>
                </a:cubicBezTo>
                <a:cubicBezTo>
                  <a:pt x="24" y="105"/>
                  <a:pt x="24" y="105"/>
                  <a:pt x="24" y="105"/>
                </a:cubicBezTo>
                <a:cubicBezTo>
                  <a:pt x="29" y="63"/>
                  <a:pt x="63" y="30"/>
                  <a:pt x="104" y="25"/>
                </a:cubicBezTo>
                <a:cubicBezTo>
                  <a:pt x="104" y="41"/>
                  <a:pt x="104" y="41"/>
                  <a:pt x="104" y="41"/>
                </a:cubicBezTo>
                <a:cubicBezTo>
                  <a:pt x="104" y="47"/>
                  <a:pt x="109" y="53"/>
                  <a:pt x="116" y="53"/>
                </a:cubicBezTo>
                <a:cubicBezTo>
                  <a:pt x="122" y="53"/>
                  <a:pt x="128" y="47"/>
                  <a:pt x="128" y="41"/>
                </a:cubicBezTo>
                <a:cubicBezTo>
                  <a:pt x="128" y="25"/>
                  <a:pt x="128" y="25"/>
                  <a:pt x="128" y="25"/>
                </a:cubicBezTo>
                <a:cubicBezTo>
                  <a:pt x="169" y="30"/>
                  <a:pt x="202" y="63"/>
                  <a:pt x="208" y="104"/>
                </a:cubicBezTo>
                <a:cubicBezTo>
                  <a:pt x="190" y="104"/>
                  <a:pt x="190" y="104"/>
                  <a:pt x="190" y="104"/>
                </a:cubicBezTo>
                <a:cubicBezTo>
                  <a:pt x="184" y="104"/>
                  <a:pt x="179" y="109"/>
                  <a:pt x="179" y="116"/>
                </a:cubicBezTo>
                <a:cubicBezTo>
                  <a:pt x="179" y="122"/>
                  <a:pt x="184" y="128"/>
                  <a:pt x="190" y="128"/>
                </a:cubicBezTo>
                <a:cubicBezTo>
                  <a:pt x="208" y="128"/>
                  <a:pt x="208" y="128"/>
                  <a:pt x="208" y="128"/>
                </a:cubicBezTo>
                <a:cubicBezTo>
                  <a:pt x="203" y="169"/>
                  <a:pt x="170" y="202"/>
                  <a:pt x="129" y="208"/>
                </a:cubicBezTo>
                <a:close/>
                <a:moveTo>
                  <a:pt x="124" y="94"/>
                </a:moveTo>
                <a:cubicBezTo>
                  <a:pt x="70" y="69"/>
                  <a:pt x="70" y="69"/>
                  <a:pt x="70" y="69"/>
                </a:cubicBezTo>
                <a:cubicBezTo>
                  <a:pt x="94" y="124"/>
                  <a:pt x="94" y="124"/>
                  <a:pt x="94" y="124"/>
                </a:cubicBezTo>
                <a:cubicBezTo>
                  <a:pt x="97" y="129"/>
                  <a:pt x="103" y="136"/>
                  <a:pt x="109" y="138"/>
                </a:cubicBezTo>
                <a:cubicBezTo>
                  <a:pt x="163" y="163"/>
                  <a:pt x="163" y="163"/>
                  <a:pt x="163" y="163"/>
                </a:cubicBezTo>
                <a:cubicBezTo>
                  <a:pt x="138" y="108"/>
                  <a:pt x="138" y="108"/>
                  <a:pt x="138" y="108"/>
                </a:cubicBezTo>
                <a:cubicBezTo>
                  <a:pt x="136" y="103"/>
                  <a:pt x="130" y="96"/>
                  <a:pt x="124" y="94"/>
                </a:cubicBezTo>
                <a:close/>
                <a:moveTo>
                  <a:pt x="123" y="123"/>
                </a:moveTo>
                <a:cubicBezTo>
                  <a:pt x="119" y="126"/>
                  <a:pt x="113" y="126"/>
                  <a:pt x="110" y="123"/>
                </a:cubicBezTo>
                <a:cubicBezTo>
                  <a:pt x="106" y="119"/>
                  <a:pt x="106" y="113"/>
                  <a:pt x="110" y="109"/>
                </a:cubicBezTo>
                <a:cubicBezTo>
                  <a:pt x="113" y="106"/>
                  <a:pt x="119" y="106"/>
                  <a:pt x="123" y="109"/>
                </a:cubicBezTo>
                <a:cubicBezTo>
                  <a:pt x="127" y="113"/>
                  <a:pt x="127" y="119"/>
                  <a:pt x="123" y="123"/>
                </a:cubicBezTo>
                <a:close/>
              </a:path>
            </a:pathLst>
          </a:custGeom>
          <a:solidFill>
            <a:schemeClr val="accent4"/>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1" name="íṥľídê"/>
          <p:cNvSpPr/>
          <p:nvPr>
            <p:custDataLst>
              <p:tags r:id="rId14"/>
            </p:custDataLst>
          </p:nvPr>
        </p:nvSpPr>
        <p:spPr bwMode="auto">
          <a:xfrm>
            <a:off x="3945890" y="3895725"/>
            <a:ext cx="722630" cy="722630"/>
          </a:xfrm>
          <a:prstGeom prst="ellipse">
            <a:avLst/>
          </a:prstGeom>
          <a:solidFill>
            <a:schemeClr val="accent3"/>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2" name="íśļiḍe"/>
          <p:cNvSpPr/>
          <p:nvPr>
            <p:custDataLst>
              <p:tags r:id="rId15"/>
            </p:custDataLst>
          </p:nvPr>
        </p:nvSpPr>
        <p:spPr bwMode="auto">
          <a:xfrm>
            <a:off x="3981450" y="3931285"/>
            <a:ext cx="652145" cy="652145"/>
          </a:xfrm>
          <a:prstGeom prst="ellipse">
            <a:avLst/>
          </a:prstGeom>
          <a:solidFill>
            <a:schemeClr val="lt1"/>
          </a:solidFill>
          <a:ln w="19050">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23" name="íṡľíḋè"/>
          <p:cNvSpPr/>
          <p:nvPr>
            <p:custDataLst>
              <p:tags r:id="rId16"/>
            </p:custDataLst>
          </p:nvPr>
        </p:nvSpPr>
        <p:spPr bwMode="auto">
          <a:xfrm>
            <a:off x="4060825" y="4010660"/>
            <a:ext cx="493395" cy="493395"/>
          </a:xfrm>
          <a:custGeom>
            <a:avLst/>
            <a:gdLst>
              <a:gd name="T0" fmla="*/ 182 w 236"/>
              <a:gd name="T1" fmla="*/ 109 h 236"/>
              <a:gd name="T2" fmla="*/ 157 w 236"/>
              <a:gd name="T3" fmla="*/ 103 h 236"/>
              <a:gd name="T4" fmla="*/ 134 w 236"/>
              <a:gd name="T5" fmla="*/ 102 h 236"/>
              <a:gd name="T6" fmla="*/ 120 w 236"/>
              <a:gd name="T7" fmla="*/ 114 h 236"/>
              <a:gd name="T8" fmla="*/ 118 w 236"/>
              <a:gd name="T9" fmla="*/ 129 h 236"/>
              <a:gd name="T10" fmla="*/ 122 w 236"/>
              <a:gd name="T11" fmla="*/ 141 h 236"/>
              <a:gd name="T12" fmla="*/ 135 w 236"/>
              <a:gd name="T13" fmla="*/ 156 h 236"/>
              <a:gd name="T14" fmla="*/ 139 w 236"/>
              <a:gd name="T15" fmla="*/ 185 h 236"/>
              <a:gd name="T16" fmla="*/ 152 w 236"/>
              <a:gd name="T17" fmla="*/ 198 h 236"/>
              <a:gd name="T18" fmla="*/ 169 w 236"/>
              <a:gd name="T19" fmla="*/ 180 h 236"/>
              <a:gd name="T20" fmla="*/ 187 w 236"/>
              <a:gd name="T21" fmla="*/ 150 h 236"/>
              <a:gd name="T22" fmla="*/ 200 w 236"/>
              <a:gd name="T23" fmla="*/ 122 h 236"/>
              <a:gd name="T24" fmla="*/ 182 w 236"/>
              <a:gd name="T25" fmla="*/ 109 h 236"/>
              <a:gd name="T26" fmla="*/ 118 w 236"/>
              <a:gd name="T27" fmla="*/ 0 h 236"/>
              <a:gd name="T28" fmla="*/ 0 w 236"/>
              <a:gd name="T29" fmla="*/ 118 h 236"/>
              <a:gd name="T30" fmla="*/ 118 w 236"/>
              <a:gd name="T31" fmla="*/ 236 h 236"/>
              <a:gd name="T32" fmla="*/ 236 w 236"/>
              <a:gd name="T33" fmla="*/ 118 h 236"/>
              <a:gd name="T34" fmla="*/ 118 w 236"/>
              <a:gd name="T35" fmla="*/ 0 h 236"/>
              <a:gd name="T36" fmla="*/ 126 w 236"/>
              <a:gd name="T37" fmla="*/ 212 h 236"/>
              <a:gd name="T38" fmla="*/ 128 w 236"/>
              <a:gd name="T39" fmla="*/ 208 h 236"/>
              <a:gd name="T40" fmla="*/ 125 w 236"/>
              <a:gd name="T41" fmla="*/ 186 h 236"/>
              <a:gd name="T42" fmla="*/ 105 w 236"/>
              <a:gd name="T43" fmla="*/ 186 h 236"/>
              <a:gd name="T44" fmla="*/ 98 w 236"/>
              <a:gd name="T45" fmla="*/ 207 h 236"/>
              <a:gd name="T46" fmla="*/ 102 w 236"/>
              <a:gd name="T47" fmla="*/ 211 h 236"/>
              <a:gd name="T48" fmla="*/ 34 w 236"/>
              <a:gd name="T49" fmla="*/ 161 h 236"/>
              <a:gd name="T50" fmla="*/ 44 w 236"/>
              <a:gd name="T51" fmla="*/ 157 h 236"/>
              <a:gd name="T52" fmla="*/ 44 w 236"/>
              <a:gd name="T53" fmla="*/ 157 h 236"/>
              <a:gd name="T54" fmla="*/ 81 w 236"/>
              <a:gd name="T55" fmla="*/ 142 h 236"/>
              <a:gd name="T56" fmla="*/ 81 w 236"/>
              <a:gd name="T57" fmla="*/ 118 h 236"/>
              <a:gd name="T58" fmla="*/ 55 w 236"/>
              <a:gd name="T59" fmla="*/ 94 h 236"/>
              <a:gd name="T60" fmla="*/ 28 w 236"/>
              <a:gd name="T61" fmla="*/ 90 h 236"/>
              <a:gd name="T62" fmla="*/ 84 w 236"/>
              <a:gd name="T63" fmla="*/ 30 h 236"/>
              <a:gd name="T64" fmla="*/ 84 w 236"/>
              <a:gd name="T65" fmla="*/ 31 h 236"/>
              <a:gd name="T66" fmla="*/ 102 w 236"/>
              <a:gd name="T67" fmla="*/ 56 h 236"/>
              <a:gd name="T68" fmla="*/ 120 w 236"/>
              <a:gd name="T69" fmla="*/ 79 h 236"/>
              <a:gd name="T70" fmla="*/ 131 w 236"/>
              <a:gd name="T71" fmla="*/ 97 h 236"/>
              <a:gd name="T72" fmla="*/ 146 w 236"/>
              <a:gd name="T73" fmla="*/ 88 h 236"/>
              <a:gd name="T74" fmla="*/ 177 w 236"/>
              <a:gd name="T75" fmla="*/ 66 h 236"/>
              <a:gd name="T76" fmla="*/ 190 w 236"/>
              <a:gd name="T77" fmla="*/ 57 h 236"/>
              <a:gd name="T78" fmla="*/ 212 w 236"/>
              <a:gd name="T79" fmla="*/ 118 h 236"/>
              <a:gd name="T80" fmla="*/ 126 w 236"/>
              <a:gd name="T81" fmla="*/ 212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 h="236">
                <a:moveTo>
                  <a:pt x="182" y="109"/>
                </a:moveTo>
                <a:cubicBezTo>
                  <a:pt x="172" y="107"/>
                  <a:pt x="161" y="105"/>
                  <a:pt x="157" y="103"/>
                </a:cubicBezTo>
                <a:cubicBezTo>
                  <a:pt x="153" y="102"/>
                  <a:pt x="143" y="101"/>
                  <a:pt x="134" y="102"/>
                </a:cubicBezTo>
                <a:cubicBezTo>
                  <a:pt x="125" y="103"/>
                  <a:pt x="119" y="109"/>
                  <a:pt x="120" y="114"/>
                </a:cubicBezTo>
                <a:cubicBezTo>
                  <a:pt x="121" y="119"/>
                  <a:pt x="120" y="126"/>
                  <a:pt x="118" y="129"/>
                </a:cubicBezTo>
                <a:cubicBezTo>
                  <a:pt x="117" y="132"/>
                  <a:pt x="118" y="138"/>
                  <a:pt x="122" y="141"/>
                </a:cubicBezTo>
                <a:cubicBezTo>
                  <a:pt x="127" y="144"/>
                  <a:pt x="132" y="151"/>
                  <a:pt x="135" y="156"/>
                </a:cubicBezTo>
                <a:cubicBezTo>
                  <a:pt x="138" y="162"/>
                  <a:pt x="140" y="175"/>
                  <a:pt x="139" y="185"/>
                </a:cubicBezTo>
                <a:cubicBezTo>
                  <a:pt x="139" y="195"/>
                  <a:pt x="145" y="201"/>
                  <a:pt x="152" y="198"/>
                </a:cubicBezTo>
                <a:cubicBezTo>
                  <a:pt x="160" y="195"/>
                  <a:pt x="167" y="187"/>
                  <a:pt x="169" y="180"/>
                </a:cubicBezTo>
                <a:cubicBezTo>
                  <a:pt x="171" y="174"/>
                  <a:pt x="179" y="160"/>
                  <a:pt x="187" y="150"/>
                </a:cubicBezTo>
                <a:cubicBezTo>
                  <a:pt x="195" y="140"/>
                  <a:pt x="201" y="127"/>
                  <a:pt x="200" y="122"/>
                </a:cubicBezTo>
                <a:cubicBezTo>
                  <a:pt x="200" y="116"/>
                  <a:pt x="191" y="111"/>
                  <a:pt x="182" y="109"/>
                </a:cubicBezTo>
                <a:close/>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26" y="212"/>
                </a:moveTo>
                <a:cubicBezTo>
                  <a:pt x="127" y="211"/>
                  <a:pt x="128" y="209"/>
                  <a:pt x="128" y="208"/>
                </a:cubicBezTo>
                <a:cubicBezTo>
                  <a:pt x="130" y="201"/>
                  <a:pt x="128" y="191"/>
                  <a:pt x="125" y="186"/>
                </a:cubicBezTo>
                <a:cubicBezTo>
                  <a:pt x="121" y="181"/>
                  <a:pt x="112" y="181"/>
                  <a:pt x="105" y="186"/>
                </a:cubicBezTo>
                <a:cubicBezTo>
                  <a:pt x="97" y="191"/>
                  <a:pt x="94" y="200"/>
                  <a:pt x="98" y="207"/>
                </a:cubicBezTo>
                <a:cubicBezTo>
                  <a:pt x="99" y="208"/>
                  <a:pt x="100" y="210"/>
                  <a:pt x="102" y="211"/>
                </a:cubicBezTo>
                <a:cubicBezTo>
                  <a:pt x="72" y="206"/>
                  <a:pt x="47" y="187"/>
                  <a:pt x="34" y="161"/>
                </a:cubicBezTo>
                <a:cubicBezTo>
                  <a:pt x="37" y="161"/>
                  <a:pt x="40" y="159"/>
                  <a:pt x="44" y="157"/>
                </a:cubicBezTo>
                <a:cubicBezTo>
                  <a:pt x="44" y="157"/>
                  <a:pt x="44" y="157"/>
                  <a:pt x="44" y="157"/>
                </a:cubicBezTo>
                <a:cubicBezTo>
                  <a:pt x="57" y="148"/>
                  <a:pt x="74" y="141"/>
                  <a:pt x="81" y="142"/>
                </a:cubicBezTo>
                <a:cubicBezTo>
                  <a:pt x="89" y="142"/>
                  <a:pt x="89" y="131"/>
                  <a:pt x="81" y="118"/>
                </a:cubicBezTo>
                <a:cubicBezTo>
                  <a:pt x="74" y="105"/>
                  <a:pt x="62" y="94"/>
                  <a:pt x="55" y="94"/>
                </a:cubicBezTo>
                <a:cubicBezTo>
                  <a:pt x="48" y="94"/>
                  <a:pt x="36" y="92"/>
                  <a:pt x="28" y="90"/>
                </a:cubicBezTo>
                <a:cubicBezTo>
                  <a:pt x="37" y="62"/>
                  <a:pt x="58" y="41"/>
                  <a:pt x="84" y="30"/>
                </a:cubicBezTo>
                <a:cubicBezTo>
                  <a:pt x="84" y="31"/>
                  <a:pt x="84" y="31"/>
                  <a:pt x="84" y="31"/>
                </a:cubicBezTo>
                <a:cubicBezTo>
                  <a:pt x="86" y="39"/>
                  <a:pt x="95" y="50"/>
                  <a:pt x="102" y="56"/>
                </a:cubicBezTo>
                <a:cubicBezTo>
                  <a:pt x="110" y="62"/>
                  <a:pt x="118" y="72"/>
                  <a:pt x="120" y="79"/>
                </a:cubicBezTo>
                <a:cubicBezTo>
                  <a:pt x="122" y="85"/>
                  <a:pt x="127" y="93"/>
                  <a:pt x="131" y="97"/>
                </a:cubicBezTo>
                <a:cubicBezTo>
                  <a:pt x="136" y="100"/>
                  <a:pt x="142" y="96"/>
                  <a:pt x="146" y="88"/>
                </a:cubicBezTo>
                <a:cubicBezTo>
                  <a:pt x="150" y="80"/>
                  <a:pt x="164" y="70"/>
                  <a:pt x="177" y="66"/>
                </a:cubicBezTo>
                <a:cubicBezTo>
                  <a:pt x="183" y="64"/>
                  <a:pt x="187" y="61"/>
                  <a:pt x="190" y="57"/>
                </a:cubicBezTo>
                <a:cubicBezTo>
                  <a:pt x="204" y="74"/>
                  <a:pt x="212" y="95"/>
                  <a:pt x="212" y="118"/>
                </a:cubicBezTo>
                <a:cubicBezTo>
                  <a:pt x="212" y="168"/>
                  <a:pt x="174" y="208"/>
                  <a:pt x="126" y="212"/>
                </a:cubicBezTo>
                <a:close/>
              </a:path>
            </a:pathLst>
          </a:custGeom>
          <a:solidFill>
            <a:schemeClr val="accent3"/>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îs1ïḍè"/>
          <p:cNvSpPr txBox="1"/>
          <p:nvPr>
            <p:custDataLst>
              <p:tags r:id="rId17"/>
            </p:custDataLst>
          </p:nvPr>
        </p:nvSpPr>
        <p:spPr bwMode="auto">
          <a:xfrm>
            <a:off x="8265795" y="4232910"/>
            <a:ext cx="2980690" cy="892810"/>
          </a:xfrm>
          <a:prstGeom prst="rect">
            <a:avLst/>
          </a:prstGeom>
          <a:noFill/>
        </p:spPr>
        <p:txBody>
          <a:bodyPr wrap="square" lIns="90000" tIns="46800" rIns="90000" bIns="46800">
            <a:noAutofit/>
          </a:bodyPr>
          <a:lstStyle/>
          <a:p>
            <a:pPr indent="0">
              <a:lnSpc>
                <a:spcPct val="170000"/>
              </a:lnSpc>
              <a:spcBef>
                <a:spcPct val="0"/>
              </a:spcBef>
              <a:buNone/>
            </a:pPr>
            <a:r>
              <a:rPr lang="en-US" altLang="zh-CN" sz="1600" dirty="0">
                <a:solidFill>
                  <a:schemeClr val="dk1"/>
                </a:solidFill>
                <a:latin typeface="微软雅黑" panose="020B0503020204020204" charset="-122"/>
                <a:ea typeface="微软雅黑" panose="020B0503020204020204" charset="-122"/>
              </a:rPr>
              <a:t>待税务机关核准免抵退税应退税额后</a:t>
            </a:r>
            <a:endParaRPr lang="en-US" altLang="zh-CN" sz="1600" dirty="0">
              <a:solidFill>
                <a:schemeClr val="dk1"/>
              </a:solidFill>
              <a:latin typeface="微软雅黑" panose="020B0503020204020204" charset="-122"/>
              <a:ea typeface="微软雅黑" panose="020B0503020204020204" charset="-122"/>
            </a:endParaRPr>
          </a:p>
        </p:txBody>
      </p:sp>
      <p:sp>
        <p:nvSpPr>
          <p:cNvPr id="15" name="ïṡľïdé"/>
          <p:cNvSpPr txBox="1"/>
          <p:nvPr>
            <p:custDataLst>
              <p:tags r:id="rId18"/>
            </p:custDataLst>
          </p:nvPr>
        </p:nvSpPr>
        <p:spPr bwMode="auto">
          <a:xfrm>
            <a:off x="8258810" y="2277110"/>
            <a:ext cx="2980690" cy="340995"/>
          </a:xfrm>
          <a:prstGeom prst="rect">
            <a:avLst/>
          </a:prstGeom>
          <a:noFill/>
        </p:spPr>
        <p:txBody>
          <a:bodyPr wrap="none" lIns="90000" tIns="46800" rIns="90000" bIns="46800">
            <a:noAutofit/>
          </a:bodyPr>
          <a:lstStyle/>
          <a:p>
            <a:pPr algn="l" latinLnBrk="0"/>
            <a:r>
              <a:rPr lang="zh-CN" altLang="en-US" b="1" dirty="0">
                <a:solidFill>
                  <a:schemeClr val="dk1"/>
                </a:solidFill>
                <a:effectLst/>
                <a:latin typeface="微软雅黑" panose="020B0503020204020204" charset="-122"/>
                <a:ea typeface="微软雅黑" panose="020B0503020204020204" charset="-122"/>
                <a:sym typeface="+mn-ea"/>
              </a:rPr>
              <a:t>再</a:t>
            </a:r>
            <a:r>
              <a:rPr lang="en-US" altLang="zh-CN" b="1" dirty="0">
                <a:solidFill>
                  <a:schemeClr val="dk1"/>
                </a:solidFill>
                <a:effectLst/>
                <a:latin typeface="微软雅黑" panose="020B0503020204020204" charset="-122"/>
                <a:ea typeface="微软雅黑" panose="020B0503020204020204" charset="-122"/>
                <a:sym typeface="+mn-ea"/>
              </a:rPr>
              <a:t>申请退还留抵税额</a:t>
            </a:r>
            <a:endParaRPr lang="en-US" altLang="zh-CN" b="1" dirty="0">
              <a:solidFill>
                <a:schemeClr val="dk1"/>
              </a:solidFill>
              <a:effectLst/>
              <a:latin typeface="微软雅黑" panose="020B0503020204020204" charset="-122"/>
              <a:ea typeface="微软雅黑" panose="020B0503020204020204" charset="-122"/>
              <a:sym typeface="+mn-ea"/>
            </a:endParaRPr>
          </a:p>
        </p:txBody>
      </p:sp>
      <p:sp>
        <p:nvSpPr>
          <p:cNvPr id="16" name="ïśľïḑé"/>
          <p:cNvSpPr txBox="1"/>
          <p:nvPr>
            <p:custDataLst>
              <p:tags r:id="rId19"/>
            </p:custDataLst>
          </p:nvPr>
        </p:nvSpPr>
        <p:spPr bwMode="auto">
          <a:xfrm>
            <a:off x="8258810" y="2617470"/>
            <a:ext cx="2980690" cy="892810"/>
          </a:xfrm>
          <a:prstGeom prst="rect">
            <a:avLst/>
          </a:prstGeom>
          <a:noFill/>
        </p:spPr>
        <p:txBody>
          <a:bodyPr wrap="square" lIns="90000" tIns="46800" rIns="90000" bIns="46800">
            <a:normAutofit/>
          </a:bodyPr>
          <a:lstStyle/>
          <a:p>
            <a:pPr marL="171450" indent="-171450">
              <a:lnSpc>
                <a:spcPct val="170000"/>
              </a:lnSpc>
              <a:spcBef>
                <a:spcPct val="0"/>
              </a:spcBef>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sym typeface="+mn-ea"/>
              </a:rPr>
              <a:t>免抵退税办理完毕后仍符合14号公告规定条件的</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18" name="îṡļîḋè"/>
          <p:cNvSpPr txBox="1"/>
          <p:nvPr>
            <p:custDataLst>
              <p:tags r:id="rId20"/>
            </p:custDataLst>
          </p:nvPr>
        </p:nvSpPr>
        <p:spPr bwMode="auto">
          <a:xfrm>
            <a:off x="767080" y="4305935"/>
            <a:ext cx="3464560" cy="1505585"/>
          </a:xfrm>
          <a:prstGeom prst="rect">
            <a:avLst/>
          </a:prstGeom>
          <a:noFill/>
        </p:spPr>
        <p:txBody>
          <a:bodyPr wrap="square" lIns="90000" tIns="46800" rIns="90000" bIns="46800">
            <a:normAutofit fontScale="90000" lnSpcReduction="20000"/>
          </a:bodyPr>
          <a:lstStyle/>
          <a:p>
            <a:pPr marL="171450" indent="-171450" algn="l">
              <a:lnSpc>
                <a:spcPct val="170000"/>
              </a:lnSpc>
              <a:spcBef>
                <a:spcPct val="0"/>
              </a:spcBef>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同一申报期既申报免抵退税又申请办理留抵退税</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marL="171450" indent="-171450" algn="l">
              <a:lnSpc>
                <a:spcPct val="170000"/>
              </a:lnSpc>
              <a:spcBef>
                <a:spcPct val="0"/>
              </a:spcBef>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申请办理留抵退税时存在尚未经税务机关核准的免抵退税应退税额</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indent="0" algn="r">
              <a:lnSpc>
                <a:spcPct val="170000"/>
              </a:lnSpc>
              <a:spcBef>
                <a:spcPct val="0"/>
              </a:spcBef>
              <a:buFont typeface="Arial" panose="020B0604020202020204" pitchFamily="34" charset="0"/>
              <a:buNone/>
            </a:pPr>
            <a:r>
              <a:rPr lang="en-US" altLang="zh-CN" sz="1000" dirty="0">
                <a:solidFill>
                  <a:schemeClr val="dk1"/>
                </a:solidFill>
                <a:latin typeface="微软雅黑" panose="020B0503020204020204" charset="-122"/>
                <a:ea typeface="微软雅黑" panose="020B0503020204020204" charset="-122"/>
                <a:cs typeface="微软雅黑" panose="020B0503020204020204" charset="-122"/>
              </a:rPr>
              <a:t>.</a:t>
            </a:r>
            <a:endParaRPr lang="en-US" altLang="zh-CN" sz="10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 name="iṡḻiḓe"/>
          <p:cNvSpPr txBox="1"/>
          <p:nvPr>
            <p:custDataLst>
              <p:tags r:id="rId21"/>
            </p:custDataLst>
          </p:nvPr>
        </p:nvSpPr>
        <p:spPr bwMode="auto">
          <a:xfrm>
            <a:off x="965835" y="2277110"/>
            <a:ext cx="2980055" cy="340995"/>
          </a:xfrm>
          <a:prstGeom prst="rect">
            <a:avLst/>
          </a:prstGeom>
          <a:noFill/>
        </p:spPr>
        <p:txBody>
          <a:bodyPr wrap="none" lIns="90000" tIns="46800" rIns="90000" bIns="46800">
            <a:noAutofit/>
          </a:bodyPr>
          <a:lstStyle/>
          <a:p>
            <a:pPr algn="r" latinLnBrk="0"/>
            <a:r>
              <a:rPr lang="en-US" altLang="zh-CN" b="1" dirty="0">
                <a:solidFill>
                  <a:schemeClr val="dk1"/>
                </a:solidFill>
                <a:effectLst/>
                <a:latin typeface="微软雅黑" panose="020B0503020204020204" charset="-122"/>
                <a:ea typeface="微软雅黑" panose="020B0503020204020204" charset="-122"/>
              </a:rPr>
              <a:t>先办理免抵退税</a:t>
            </a:r>
            <a:endParaRPr lang="en-US" altLang="zh-CN" b="1" dirty="0">
              <a:solidFill>
                <a:schemeClr val="dk1"/>
              </a:solidFill>
              <a:effectLst/>
              <a:latin typeface="微软雅黑" panose="020B0503020204020204" charset="-122"/>
              <a:ea typeface="微软雅黑" panose="020B0503020204020204" charset="-122"/>
            </a:endParaRPr>
          </a:p>
        </p:txBody>
      </p:sp>
      <p:sp>
        <p:nvSpPr>
          <p:cNvPr id="20" name="îṥḻíḋê"/>
          <p:cNvSpPr txBox="1"/>
          <p:nvPr/>
        </p:nvSpPr>
        <p:spPr bwMode="auto">
          <a:xfrm>
            <a:off x="965835" y="2617470"/>
            <a:ext cx="2980055" cy="892810"/>
          </a:xfrm>
          <a:prstGeom prst="rect">
            <a:avLst/>
          </a:prstGeom>
          <a:noFill/>
        </p:spPr>
        <p:txBody>
          <a:bodyPr wrap="square" lIns="90000" tIns="46800" rIns="90000" bIns="46800">
            <a:normAutofit/>
          </a:bodyPr>
          <a:lstStyle/>
          <a:p>
            <a:pPr marL="171450" indent="-171450" algn="r">
              <a:lnSpc>
                <a:spcPct val="170000"/>
              </a:lnSpc>
              <a:spcBef>
                <a:spcPct val="0"/>
              </a:spcBef>
              <a:buFont typeface="Arial" panose="020B0604020202020204" pitchFamily="34" charset="0"/>
              <a:buChar char="•"/>
            </a:pPr>
            <a:r>
              <a:rPr lang="en-US" altLang="zh-CN" sz="1600" dirty="0">
                <a:solidFill>
                  <a:srgbClr val="000000"/>
                </a:solidFill>
                <a:latin typeface="微软雅黑" panose="020B0503020204020204" charset="-122"/>
                <a:ea typeface="微软雅黑" panose="020B0503020204020204" charset="-122"/>
              </a:rPr>
              <a:t>免抵退税零申报</a:t>
            </a:r>
            <a:endParaRPr lang="en-US" altLang="zh-CN" sz="1600" dirty="0">
              <a:solidFill>
                <a:srgbClr val="000000"/>
              </a:solidFill>
              <a:latin typeface="微软雅黑" panose="020B0503020204020204" charset="-122"/>
              <a:ea typeface="微软雅黑" panose="020B0503020204020204" charset="-122"/>
            </a:endParaRPr>
          </a:p>
        </p:txBody>
      </p:sp>
      <p:sp>
        <p:nvSpPr>
          <p:cNvPr id="50" name="文本框 49"/>
          <p:cNvSpPr txBox="1"/>
          <p:nvPr>
            <p:custDataLst>
              <p:tags r:id="rId22"/>
            </p:custDataLst>
          </p:nvPr>
        </p:nvSpPr>
        <p:spPr>
          <a:xfrm>
            <a:off x="1076325" y="1229995"/>
            <a:ext cx="4589145" cy="368300"/>
          </a:xfrm>
          <a:prstGeom prst="rect">
            <a:avLst/>
          </a:prstGeom>
          <a:noFill/>
        </p:spPr>
        <p:txBody>
          <a:bodyPr wrap="square" rtlCol="0">
            <a:spAutoFit/>
          </a:bodyPr>
          <a:p>
            <a:r>
              <a:rPr lang="zh-CN" altLang="en-US" b="1" dirty="0">
                <a:solidFill>
                  <a:schemeClr val="dk1"/>
                </a:solidFill>
                <a:latin typeface="微软雅黑" panose="020B0503020204020204" charset="-122"/>
                <a:ea typeface="微软雅黑" panose="020B0503020204020204" charset="-122"/>
                <a:sym typeface="+mn-ea"/>
              </a:rPr>
              <a:t>（二）与出口退税的衔接</a:t>
            </a:r>
            <a:endParaRPr lang="zh-CN" altLang="en-US" b="1" dirty="0">
              <a:solidFill>
                <a:schemeClr val="dk1"/>
              </a:solidFill>
              <a:latin typeface="微软雅黑" panose="020B0503020204020204" charset="-122"/>
              <a:ea typeface="微软雅黑" panose="020B0503020204020204" charset="-122"/>
              <a:sym typeface="+mn-ea"/>
            </a:endParaRPr>
          </a:p>
        </p:txBody>
      </p:sp>
      <p:sp>
        <p:nvSpPr>
          <p:cNvPr id="39" name="文本框 38"/>
          <p:cNvSpPr txBox="1"/>
          <p:nvPr>
            <p:custDataLst>
              <p:tags r:id="rId23"/>
            </p:custDataLst>
          </p:nvPr>
        </p:nvSpPr>
        <p:spPr>
          <a:xfrm>
            <a:off x="1744980" y="5810885"/>
            <a:ext cx="8907780" cy="506730"/>
          </a:xfrm>
          <a:prstGeom prst="rect">
            <a:avLst/>
          </a:prstGeom>
          <a:noFill/>
        </p:spPr>
        <p:txBody>
          <a:bodyPr wrap="square" rtlCol="0">
            <a:spAutoFit/>
          </a:bodyPr>
          <a:p>
            <a:pPr algn="ctr" fontAlgn="auto">
              <a:lnSpc>
                <a:spcPct val="150000"/>
              </a:lnSpc>
            </a:pPr>
            <a:r>
              <a:rPr lang="zh-CN" altLang="en-US">
                <a:solidFill>
                  <a:schemeClr val="dk1"/>
                </a:solidFill>
                <a:latin typeface="微软雅黑" panose="020B0503020204020204" charset="-122"/>
                <a:ea typeface="微软雅黑" panose="020B0503020204020204" charset="-122"/>
                <a:cs typeface="微软雅黑" panose="020B0503020204020204" charset="-122"/>
              </a:rPr>
              <a:t>允许退还的期末留抵税额</a:t>
            </a:r>
            <a:r>
              <a:rPr lang="en-US" altLang="zh-CN">
                <a:solidFill>
                  <a:schemeClr val="dk1"/>
                </a:solidFill>
                <a:latin typeface="微软雅黑" panose="020B0503020204020204" charset="-122"/>
                <a:ea typeface="微软雅黑" panose="020B0503020204020204" charset="-122"/>
                <a:cs typeface="微软雅黑" panose="020B0503020204020204" charset="-122"/>
              </a:rPr>
              <a:t>=</a:t>
            </a:r>
            <a:r>
              <a:rPr lang="zh-CN" altLang="en-US">
                <a:solidFill>
                  <a:schemeClr val="dk1"/>
                </a:solidFill>
                <a:latin typeface="微软雅黑" panose="020B0503020204020204" charset="-122"/>
                <a:ea typeface="微软雅黑" panose="020B0503020204020204" charset="-122"/>
                <a:cs typeface="微软雅黑" panose="020B0503020204020204" charset="-122"/>
              </a:rPr>
              <a:t>最近一期期末留抵税额－税务机关核准的免抵退税应退税额</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0" name="下箭头 39"/>
          <p:cNvSpPr/>
          <p:nvPr>
            <p:custDataLst>
              <p:tags r:id="rId24"/>
            </p:custDataLst>
          </p:nvPr>
        </p:nvSpPr>
        <p:spPr>
          <a:xfrm rot="16200000">
            <a:off x="5979795" y="1419225"/>
            <a:ext cx="333375" cy="2438400"/>
          </a:xfrm>
          <a:prstGeom prst="downArrow">
            <a:avLst/>
          </a:prstGeom>
          <a:solidFill>
            <a:schemeClr val="accent3">
              <a:lumMod val="60000"/>
              <a:lumOff val="40000"/>
            </a:schemeClr>
          </a:solidFill>
          <a:ln>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1" name="下箭头 40"/>
          <p:cNvSpPr/>
          <p:nvPr>
            <p:custDataLst>
              <p:tags r:id="rId25"/>
            </p:custDataLst>
          </p:nvPr>
        </p:nvSpPr>
        <p:spPr>
          <a:xfrm rot="16200000">
            <a:off x="6017895" y="3006090"/>
            <a:ext cx="333375" cy="3905885"/>
          </a:xfrm>
          <a:prstGeom prst="downArrow">
            <a:avLst/>
          </a:prstGeom>
          <a:solidFill>
            <a:schemeClr val="accent3">
              <a:lumMod val="60000"/>
              <a:lumOff val="40000"/>
            </a:schemeClr>
          </a:solidFill>
          <a:ln>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42" name="下箭头 41"/>
          <p:cNvSpPr/>
          <p:nvPr>
            <p:custDataLst>
              <p:tags r:id="rId26"/>
            </p:custDataLst>
          </p:nvPr>
        </p:nvSpPr>
        <p:spPr>
          <a:xfrm rot="3240000">
            <a:off x="7791450" y="5040630"/>
            <a:ext cx="333375" cy="1068070"/>
          </a:xfrm>
          <a:prstGeom prst="downArrow">
            <a:avLst/>
          </a:prstGeom>
          <a:solidFill>
            <a:schemeClr val="accent3">
              <a:lumMod val="60000"/>
              <a:lumOff val="40000"/>
            </a:schemeClr>
          </a:solidFill>
          <a:ln>
            <a:solidFill>
              <a:schemeClr val="dk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7"/>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8"/>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custDataLst>
              <p:tags r:id="rId3"/>
            </p:custDataLst>
          </p:nvPr>
        </p:nvSpPr>
        <p:spPr>
          <a:xfrm>
            <a:off x="1043305" y="2385060"/>
            <a:ext cx="9890125" cy="2584450"/>
          </a:xfrm>
          <a:prstGeom prst="rect">
            <a:avLst/>
          </a:prstGeom>
          <a:noFill/>
        </p:spPr>
        <p:txBody>
          <a:bodyPr wrap="square" rtlCol="0">
            <a:spAutoFit/>
          </a:bodyPr>
          <a:p>
            <a:pPr fontAlgn="auto">
              <a:lnSpc>
                <a:spcPct val="150000"/>
              </a:lnSpc>
            </a:pPr>
            <a:r>
              <a:rPr lang="en-US" altLang="zh-CN">
                <a:solidFill>
                  <a:schemeClr val="dk1"/>
                </a:solidFill>
                <a:latin typeface="微软雅黑" panose="020B0503020204020204" charset="-122"/>
                <a:ea typeface="微软雅黑" panose="020B0503020204020204" charset="-122"/>
                <a:cs typeface="微软雅黑" panose="020B0503020204020204" charset="-122"/>
              </a:rPr>
              <a:t>      </a:t>
            </a:r>
            <a:r>
              <a:rPr lang="zh-CN" altLang="en-US" b="1">
                <a:solidFill>
                  <a:schemeClr val="dk1"/>
                </a:solidFill>
                <a:latin typeface="微软雅黑" panose="020B0503020204020204" charset="-122"/>
                <a:ea typeface="微软雅黑" panose="020B0503020204020204" charset="-122"/>
                <a:cs typeface="微软雅黑" panose="020B0503020204020204" charset="-122"/>
                <a:sym typeface="+mn-ea"/>
              </a:rPr>
              <a:t>当期免抵退税应退税额和免抵税额</a:t>
            </a:r>
            <a:r>
              <a:rPr lang="en-US" altLang="zh-CN"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dk1"/>
                </a:solidFill>
                <a:latin typeface="微软雅黑" panose="020B0503020204020204" charset="-122"/>
                <a:ea typeface="微软雅黑" panose="020B0503020204020204" charset="-122"/>
                <a:cs typeface="微软雅黑" panose="020B0503020204020204" charset="-122"/>
              </a:rPr>
              <a:t>最近一期期末留抵税额</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b="1">
                <a:solidFill>
                  <a:schemeClr val="dk1"/>
                </a:solidFill>
                <a:latin typeface="微软雅黑" panose="020B0503020204020204" charset="-122"/>
                <a:ea typeface="微软雅黑" panose="020B0503020204020204" charset="-122"/>
                <a:cs typeface="微软雅黑" panose="020B0503020204020204" charset="-122"/>
              </a:rPr>
              <a:t>税务机关核准的留抵退税额</a:t>
            </a:r>
            <a:r>
              <a:rPr lang="zh-CN" altLang="en-US">
                <a:solidFill>
                  <a:schemeClr val="dk1"/>
                </a:solidFill>
                <a:latin typeface="微软雅黑" panose="020B0503020204020204" charset="-122"/>
                <a:ea typeface="微软雅黑" panose="020B0503020204020204" charset="-122"/>
                <a:cs typeface="微软雅黑" panose="020B0503020204020204" charset="-122"/>
              </a:rPr>
              <a:t>   </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a:solidFill>
                  <a:schemeClr val="dk1"/>
                </a:solidFill>
                <a:latin typeface="微软雅黑" panose="020B0503020204020204" charset="-122"/>
                <a:ea typeface="微软雅黑" panose="020B0503020204020204" charset="-122"/>
                <a:cs typeface="微软雅黑" panose="020B0503020204020204" charset="-122"/>
              </a:rPr>
              <a:t>      例：某小型企业纳税人于4月29日申请留抵退税，税务机关按规定期限在5月10日核准其留抵退税。如纳税人在5月1日至该笔留抵退税核准之前办理了所属4月份的增值税纳税申报和免抵退税申报，并申请了出口免抵退税的，计算当期免抵退税应退税额和免抵税额时，就要扣减税务机关在5月10日核准的留抵退税额。</a:t>
            </a:r>
            <a:endParaRPr lang="zh-CN" altLang="en-US">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60" name="í$1íḋé"/>
          <p:cNvSpPr txBox="1"/>
          <p:nvPr>
            <p:custDataLst>
              <p:tags r:id="rId4"/>
            </p:custDataLst>
          </p:nvPr>
        </p:nvSpPr>
        <p:spPr>
          <a:xfrm>
            <a:off x="1043305" y="1161415"/>
            <a:ext cx="8634095" cy="1144905"/>
          </a:xfrm>
          <a:prstGeom prst="rect">
            <a:avLst/>
          </a:prstGeom>
          <a:noFill/>
        </p:spPr>
        <p:txBody>
          <a:bodyPr wrap="square" lIns="90000" tIns="46800" rIns="90000" bIns="46800" rtlCol="0">
            <a:normAutofit/>
          </a:bodyPr>
          <a:p>
            <a:pPr algn="just">
              <a:lnSpc>
                <a:spcPct val="150000"/>
              </a:lnSpc>
            </a:pPr>
            <a:r>
              <a:rPr lang="en-US" altLang="zh-CN" sz="2000" dirty="0">
                <a:solidFill>
                  <a:schemeClr val="dk1"/>
                </a:solidFill>
                <a:latin typeface="微软雅黑" panose="020B0503020204020204" charset="-122"/>
                <a:ea typeface="微软雅黑" panose="020B0503020204020204" charset="-122"/>
                <a:cs typeface="微软雅黑" panose="020B0503020204020204" charset="-122"/>
                <a:sym typeface="+mn-ea"/>
              </a:rPr>
              <a:t>      </a:t>
            </a:r>
            <a:r>
              <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rPr>
              <a:t>如果在纳税人办理增值税纳税申报和免抵退税申报后、税务机关核准其免抵退税应退税额前，核准了其前期申请的留抵退税</a:t>
            </a:r>
            <a:endParaRPr lang="zh-CN" altLang="en-US" sz="200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b21bb051f8198618367aaf0f34a239738bd4b21c48a2"/>
          <p:cNvPicPr>
            <a:picLocks noChangeAspect="1"/>
          </p:cNvPicPr>
          <p:nvPr/>
        </p:nvPicPr>
        <p:blipFill>
          <a:blip r:embed="rId5"/>
          <a:stretch>
            <a:fillRect/>
          </a:stretch>
        </p:blipFill>
        <p:spPr>
          <a:xfrm>
            <a:off x="9617710" y="139700"/>
            <a:ext cx="1313815" cy="759460"/>
          </a:xfrm>
          <a:prstGeom prst="rect">
            <a:avLst/>
          </a:prstGeom>
        </p:spPr>
      </p:pic>
      <p:sp>
        <p:nvSpPr>
          <p:cNvPr id="5" name="文本框 4"/>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en-US" altLang="zh-CN">
                <a:solidFill>
                  <a:schemeClr val="accent1"/>
                </a:solidFill>
                <a:latin typeface="微软雅黑" panose="020B0503020204020204" charset="-122"/>
                <a:ea typeface="微软雅黑" panose="020B0503020204020204" charset="-122"/>
                <a:sym typeface="+mn-ea"/>
              </a:rPr>
              <a:t>政策衔接问题</a:t>
            </a:r>
            <a:endParaRPr lang="en-US" altLang="zh-CN">
              <a:solidFill>
                <a:schemeClr val="accent1"/>
              </a:solidFill>
              <a:latin typeface="微软雅黑" panose="020B0503020204020204" charset="-122"/>
              <a:ea typeface="微软雅黑" panose="020B0503020204020204" charset="-122"/>
              <a:sym typeface="+mn-ea"/>
            </a:endParaRPr>
          </a:p>
        </p:txBody>
      </p:sp>
      <p:sp>
        <p:nvSpPr>
          <p:cNvPr id="6" name="ïṣlídè"/>
          <p:cNvSpPr/>
          <p:nvPr>
            <p:custDataLst>
              <p:tags r:id="rId3"/>
            </p:custDataLst>
          </p:nvPr>
        </p:nvSpPr>
        <p:spPr bwMode="auto">
          <a:xfrm>
            <a:off x="5534660" y="1494155"/>
            <a:ext cx="2322195" cy="2317115"/>
          </a:xfrm>
          <a:custGeom>
            <a:avLst/>
            <a:gdLst>
              <a:gd name="T0" fmla="*/ 27 w 188"/>
              <a:gd name="T1" fmla="*/ 27 h 188"/>
              <a:gd name="T2" fmla="*/ 45 w 188"/>
              <a:gd name="T3" fmla="*/ 143 h 188"/>
              <a:gd name="T4" fmla="*/ 161 w 188"/>
              <a:gd name="T5" fmla="*/ 161 h 188"/>
              <a:gd name="T6" fmla="*/ 144 w 188"/>
              <a:gd name="T7" fmla="*/ 44 h 188"/>
              <a:gd name="T8" fmla="*/ 27 w 188"/>
              <a:gd name="T9" fmla="*/ 27 h 188"/>
              <a:gd name="T10" fmla="*/ 136 w 188"/>
              <a:gd name="T11" fmla="*/ 154 h 188"/>
              <a:gd name="T12" fmla="*/ 45 w 188"/>
              <a:gd name="T13" fmla="*/ 141 h 188"/>
              <a:gd name="T14" fmla="*/ 31 w 188"/>
              <a:gd name="T15" fmla="*/ 50 h 188"/>
              <a:gd name="T16" fmla="*/ 122 w 188"/>
              <a:gd name="T17" fmla="*/ 64 h 188"/>
              <a:gd name="T18" fmla="*/ 136 w 188"/>
              <a:gd name="T19" fmla="*/ 154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8" h="188">
                <a:moveTo>
                  <a:pt x="27" y="27"/>
                </a:moveTo>
                <a:cubicBezTo>
                  <a:pt x="0" y="54"/>
                  <a:pt x="8" y="106"/>
                  <a:pt x="45" y="143"/>
                </a:cubicBezTo>
                <a:cubicBezTo>
                  <a:pt x="81" y="180"/>
                  <a:pt x="134" y="188"/>
                  <a:pt x="161" y="161"/>
                </a:cubicBezTo>
                <a:cubicBezTo>
                  <a:pt x="188" y="133"/>
                  <a:pt x="180" y="81"/>
                  <a:pt x="144" y="44"/>
                </a:cubicBezTo>
                <a:cubicBezTo>
                  <a:pt x="107" y="7"/>
                  <a:pt x="54" y="0"/>
                  <a:pt x="27" y="27"/>
                </a:cubicBezTo>
                <a:close/>
                <a:moveTo>
                  <a:pt x="136" y="154"/>
                </a:moveTo>
                <a:cubicBezTo>
                  <a:pt x="114" y="176"/>
                  <a:pt x="74" y="169"/>
                  <a:pt x="45" y="141"/>
                </a:cubicBezTo>
                <a:cubicBezTo>
                  <a:pt x="16" y="112"/>
                  <a:pt x="10" y="71"/>
                  <a:pt x="31" y="50"/>
                </a:cubicBezTo>
                <a:cubicBezTo>
                  <a:pt x="53" y="29"/>
                  <a:pt x="93" y="35"/>
                  <a:pt x="122" y="64"/>
                </a:cubicBezTo>
                <a:cubicBezTo>
                  <a:pt x="151" y="92"/>
                  <a:pt x="157" y="133"/>
                  <a:pt x="136" y="154"/>
                </a:cubicBezTo>
                <a:close/>
              </a:path>
            </a:pathLst>
          </a:custGeom>
          <a:solidFill>
            <a:schemeClr val="dk2">
              <a:lumMod val="20000"/>
              <a:lumOff val="80000"/>
            </a:schemeClr>
          </a:solidFill>
          <a:ln>
            <a:noFill/>
          </a:ln>
        </p:spPr>
        <p:txBody>
          <a:bodyPr vert="horz" wrap="square" lIns="121882" tIns="60941" rIns="121882" bIns="60941" numCol="1" anchor="t" anchorCtr="0" compatLnSpc="1"/>
          <a:lstStyle/>
          <a:p>
            <a:endParaRPr lang="en-US" sz="2000">
              <a:solidFill>
                <a:schemeClr val="dk1"/>
              </a:solidFill>
              <a:latin typeface="微软雅黑" panose="020B0503020204020204" charset="-122"/>
              <a:ea typeface="微软雅黑" panose="020B0503020204020204" charset="-122"/>
            </a:endParaRPr>
          </a:p>
        </p:txBody>
      </p:sp>
      <p:sp>
        <p:nvSpPr>
          <p:cNvPr id="7" name="iš1ïdê"/>
          <p:cNvSpPr/>
          <p:nvPr>
            <p:custDataLst>
              <p:tags r:id="rId4"/>
            </p:custDataLst>
          </p:nvPr>
        </p:nvSpPr>
        <p:spPr bwMode="auto">
          <a:xfrm>
            <a:off x="5038725" y="3021965"/>
            <a:ext cx="2467610" cy="1927225"/>
          </a:xfrm>
          <a:custGeom>
            <a:avLst/>
            <a:gdLst>
              <a:gd name="T0" fmla="*/ 193 w 200"/>
              <a:gd name="T1" fmla="*/ 61 h 156"/>
              <a:gd name="T2" fmla="*/ 88 w 200"/>
              <a:gd name="T3" fmla="*/ 9 h 156"/>
              <a:gd name="T4" fmla="*/ 7 w 200"/>
              <a:gd name="T5" fmla="*/ 95 h 156"/>
              <a:gd name="T6" fmla="*/ 113 w 200"/>
              <a:gd name="T7" fmla="*/ 147 h 156"/>
              <a:gd name="T8" fmla="*/ 193 w 200"/>
              <a:gd name="T9" fmla="*/ 61 h 156"/>
              <a:gd name="T10" fmla="*/ 27 w 200"/>
              <a:gd name="T11" fmla="*/ 78 h 156"/>
              <a:gd name="T12" fmla="*/ 90 w 200"/>
              <a:gd name="T13" fmla="*/ 11 h 156"/>
              <a:gd name="T14" fmla="*/ 172 w 200"/>
              <a:gd name="T15" fmla="*/ 51 h 156"/>
              <a:gd name="T16" fmla="*/ 109 w 200"/>
              <a:gd name="T17" fmla="*/ 118 h 156"/>
              <a:gd name="T18" fmla="*/ 27 w 200"/>
              <a:gd name="T19" fmla="*/ 78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6">
                <a:moveTo>
                  <a:pt x="193" y="61"/>
                </a:moveTo>
                <a:cubicBezTo>
                  <a:pt x="186" y="23"/>
                  <a:pt x="139" y="0"/>
                  <a:pt x="88" y="9"/>
                </a:cubicBezTo>
                <a:cubicBezTo>
                  <a:pt x="36" y="18"/>
                  <a:pt x="0" y="57"/>
                  <a:pt x="7" y="95"/>
                </a:cubicBezTo>
                <a:cubicBezTo>
                  <a:pt x="14" y="133"/>
                  <a:pt x="61" y="156"/>
                  <a:pt x="113" y="147"/>
                </a:cubicBezTo>
                <a:cubicBezTo>
                  <a:pt x="164" y="138"/>
                  <a:pt x="200" y="99"/>
                  <a:pt x="193" y="61"/>
                </a:cubicBezTo>
                <a:close/>
                <a:moveTo>
                  <a:pt x="27" y="78"/>
                </a:moveTo>
                <a:cubicBezTo>
                  <a:pt x="22" y="48"/>
                  <a:pt x="50" y="18"/>
                  <a:pt x="90" y="11"/>
                </a:cubicBezTo>
                <a:cubicBezTo>
                  <a:pt x="130" y="4"/>
                  <a:pt x="167" y="22"/>
                  <a:pt x="172" y="51"/>
                </a:cubicBezTo>
                <a:cubicBezTo>
                  <a:pt x="177" y="81"/>
                  <a:pt x="149" y="111"/>
                  <a:pt x="109" y="118"/>
                </a:cubicBezTo>
                <a:cubicBezTo>
                  <a:pt x="69" y="125"/>
                  <a:pt x="32" y="107"/>
                  <a:pt x="27" y="78"/>
                </a:cubicBezTo>
                <a:close/>
              </a:path>
            </a:pathLst>
          </a:custGeom>
          <a:solidFill>
            <a:schemeClr val="dk2">
              <a:lumMod val="20000"/>
              <a:lumOff val="80000"/>
            </a:schemeClr>
          </a:solidFill>
          <a:ln>
            <a:noFill/>
          </a:ln>
        </p:spPr>
        <p:txBody>
          <a:bodyPr vert="horz" wrap="square" lIns="121882" tIns="60941" rIns="121882" bIns="60941" numCol="1" anchor="t" anchorCtr="0" compatLnSpc="1"/>
          <a:lstStyle/>
          <a:p>
            <a:endParaRPr lang="en-US" sz="2000">
              <a:solidFill>
                <a:schemeClr val="dk1"/>
              </a:solidFill>
              <a:latin typeface="微软雅黑" panose="020B0503020204020204" charset="-122"/>
              <a:ea typeface="微软雅黑" panose="020B0503020204020204" charset="-122"/>
            </a:endParaRPr>
          </a:p>
        </p:txBody>
      </p:sp>
      <p:sp>
        <p:nvSpPr>
          <p:cNvPr id="8" name="išļïdê"/>
          <p:cNvSpPr/>
          <p:nvPr>
            <p:custDataLst>
              <p:tags r:id="rId5"/>
            </p:custDataLst>
          </p:nvPr>
        </p:nvSpPr>
        <p:spPr bwMode="auto">
          <a:xfrm>
            <a:off x="4334510" y="1524635"/>
            <a:ext cx="1885950" cy="2447290"/>
          </a:xfrm>
          <a:custGeom>
            <a:avLst/>
            <a:gdLst>
              <a:gd name="T0" fmla="*/ 63 w 153"/>
              <a:gd name="T1" fmla="*/ 193 h 198"/>
              <a:gd name="T2" fmla="*/ 146 w 153"/>
              <a:gd name="T3" fmla="*/ 109 h 198"/>
              <a:gd name="T4" fmla="*/ 90 w 153"/>
              <a:gd name="T5" fmla="*/ 5 h 198"/>
              <a:gd name="T6" fmla="*/ 7 w 153"/>
              <a:gd name="T7" fmla="*/ 89 h 198"/>
              <a:gd name="T8" fmla="*/ 63 w 153"/>
              <a:gd name="T9" fmla="*/ 193 h 198"/>
              <a:gd name="T10" fmla="*/ 100 w 153"/>
              <a:gd name="T11" fmla="*/ 30 h 198"/>
              <a:gd name="T12" fmla="*/ 143 w 153"/>
              <a:gd name="T13" fmla="*/ 110 h 198"/>
              <a:gd name="T14" fmla="*/ 79 w 153"/>
              <a:gd name="T15" fmla="*/ 176 h 198"/>
              <a:gd name="T16" fmla="*/ 35 w 153"/>
              <a:gd name="T17" fmla="*/ 95 h 198"/>
              <a:gd name="T18" fmla="*/ 100 w 153"/>
              <a:gd name="T19" fmla="*/ 30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 h="198">
                <a:moveTo>
                  <a:pt x="63" y="193"/>
                </a:moveTo>
                <a:cubicBezTo>
                  <a:pt x="101" y="198"/>
                  <a:pt x="138" y="161"/>
                  <a:pt x="146" y="109"/>
                </a:cubicBezTo>
                <a:cubicBezTo>
                  <a:pt x="153" y="57"/>
                  <a:pt x="128" y="11"/>
                  <a:pt x="90" y="5"/>
                </a:cubicBezTo>
                <a:cubicBezTo>
                  <a:pt x="51" y="0"/>
                  <a:pt x="14" y="37"/>
                  <a:pt x="7" y="89"/>
                </a:cubicBezTo>
                <a:cubicBezTo>
                  <a:pt x="0" y="141"/>
                  <a:pt x="25" y="187"/>
                  <a:pt x="63" y="193"/>
                </a:cubicBezTo>
                <a:close/>
                <a:moveTo>
                  <a:pt x="100" y="30"/>
                </a:moveTo>
                <a:cubicBezTo>
                  <a:pt x="129" y="34"/>
                  <a:pt x="149" y="70"/>
                  <a:pt x="143" y="110"/>
                </a:cubicBezTo>
                <a:cubicBezTo>
                  <a:pt x="137" y="151"/>
                  <a:pt x="109" y="180"/>
                  <a:pt x="79" y="176"/>
                </a:cubicBezTo>
                <a:cubicBezTo>
                  <a:pt x="49" y="171"/>
                  <a:pt x="29" y="135"/>
                  <a:pt x="35" y="95"/>
                </a:cubicBezTo>
                <a:cubicBezTo>
                  <a:pt x="41" y="55"/>
                  <a:pt x="70" y="25"/>
                  <a:pt x="100" y="30"/>
                </a:cubicBezTo>
                <a:close/>
              </a:path>
            </a:pathLst>
          </a:custGeom>
          <a:solidFill>
            <a:schemeClr val="dk2">
              <a:lumMod val="20000"/>
              <a:lumOff val="80000"/>
            </a:schemeClr>
          </a:solidFill>
          <a:ln>
            <a:noFill/>
          </a:ln>
        </p:spPr>
        <p:txBody>
          <a:bodyPr vert="horz" wrap="square" lIns="121882" tIns="60941" rIns="121882" bIns="60941" numCol="1" anchor="t" anchorCtr="0" compatLnSpc="1"/>
          <a:lstStyle/>
          <a:p>
            <a:endParaRPr lang="en-US" sz="2000">
              <a:solidFill>
                <a:schemeClr val="dk1"/>
              </a:solidFill>
              <a:latin typeface="微软雅黑" panose="020B0503020204020204" charset="-122"/>
              <a:ea typeface="微软雅黑" panose="020B0503020204020204" charset="-122"/>
            </a:endParaRPr>
          </a:p>
        </p:txBody>
      </p:sp>
      <p:sp>
        <p:nvSpPr>
          <p:cNvPr id="9" name="ïṣḻiḍê"/>
          <p:cNvSpPr/>
          <p:nvPr>
            <p:custDataLst>
              <p:tags r:id="rId6"/>
            </p:custDataLst>
          </p:nvPr>
        </p:nvSpPr>
        <p:spPr bwMode="auto">
          <a:xfrm>
            <a:off x="5996940" y="3722370"/>
            <a:ext cx="503555" cy="526415"/>
          </a:xfrm>
          <a:custGeom>
            <a:avLst/>
            <a:gdLst>
              <a:gd name="T0" fmla="*/ 161 w 485"/>
              <a:gd name="T1" fmla="*/ 500 h 507"/>
              <a:gd name="T2" fmla="*/ 7 w 485"/>
              <a:gd name="T3" fmla="*/ 338 h 507"/>
              <a:gd name="T4" fmla="*/ 2 w 485"/>
              <a:gd name="T5" fmla="*/ 308 h 507"/>
              <a:gd name="T6" fmla="*/ 15 w 485"/>
              <a:gd name="T7" fmla="*/ 280 h 507"/>
              <a:gd name="T8" fmla="*/ 254 w 485"/>
              <a:gd name="T9" fmla="*/ 30 h 507"/>
              <a:gd name="T10" fmla="*/ 295 w 485"/>
              <a:gd name="T11" fmla="*/ 9 h 507"/>
              <a:gd name="T12" fmla="*/ 364 w 485"/>
              <a:gd name="T13" fmla="*/ 2 h 507"/>
              <a:gd name="T14" fmla="*/ 420 w 485"/>
              <a:gd name="T15" fmla="*/ 22 h 507"/>
              <a:gd name="T16" fmla="*/ 463 w 485"/>
              <a:gd name="T17" fmla="*/ 68 h 507"/>
              <a:gd name="T18" fmla="*/ 482 w 485"/>
              <a:gd name="T19" fmla="*/ 126 h 507"/>
              <a:gd name="T20" fmla="*/ 475 w 485"/>
              <a:gd name="T21" fmla="*/ 198 h 507"/>
              <a:gd name="T22" fmla="*/ 456 w 485"/>
              <a:gd name="T23" fmla="*/ 241 h 507"/>
              <a:gd name="T24" fmla="*/ 217 w 485"/>
              <a:gd name="T25" fmla="*/ 492 h 507"/>
              <a:gd name="T26" fmla="*/ 190 w 485"/>
              <a:gd name="T27" fmla="*/ 506 h 507"/>
              <a:gd name="T28" fmla="*/ 161 w 485"/>
              <a:gd name="T29" fmla="*/ 500 h 507"/>
              <a:gd name="T30" fmla="*/ 376 w 485"/>
              <a:gd name="T31" fmla="*/ 65 h 507"/>
              <a:gd name="T32" fmla="*/ 330 w 485"/>
              <a:gd name="T33" fmla="*/ 113 h 507"/>
              <a:gd name="T34" fmla="*/ 376 w 485"/>
              <a:gd name="T35" fmla="*/ 161 h 507"/>
              <a:gd name="T36" fmla="*/ 422 w 485"/>
              <a:gd name="T37" fmla="*/ 113 h 507"/>
              <a:gd name="T38" fmla="*/ 376 w 485"/>
              <a:gd name="T39" fmla="*/ 6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5" h="507">
                <a:moveTo>
                  <a:pt x="161" y="500"/>
                </a:moveTo>
                <a:cubicBezTo>
                  <a:pt x="133" y="483"/>
                  <a:pt x="23" y="368"/>
                  <a:pt x="7" y="338"/>
                </a:cubicBezTo>
                <a:cubicBezTo>
                  <a:pt x="2" y="329"/>
                  <a:pt x="0" y="318"/>
                  <a:pt x="2" y="308"/>
                </a:cubicBezTo>
                <a:cubicBezTo>
                  <a:pt x="3" y="298"/>
                  <a:pt x="7" y="288"/>
                  <a:pt x="15" y="280"/>
                </a:cubicBezTo>
                <a:cubicBezTo>
                  <a:pt x="254" y="30"/>
                  <a:pt x="254" y="30"/>
                  <a:pt x="254" y="30"/>
                </a:cubicBezTo>
                <a:cubicBezTo>
                  <a:pt x="265" y="18"/>
                  <a:pt x="279" y="11"/>
                  <a:pt x="295" y="9"/>
                </a:cubicBezTo>
                <a:cubicBezTo>
                  <a:pt x="364" y="2"/>
                  <a:pt x="364" y="2"/>
                  <a:pt x="364" y="2"/>
                </a:cubicBezTo>
                <a:cubicBezTo>
                  <a:pt x="385" y="0"/>
                  <a:pt x="404" y="7"/>
                  <a:pt x="420" y="22"/>
                </a:cubicBezTo>
                <a:cubicBezTo>
                  <a:pt x="463" y="68"/>
                  <a:pt x="463" y="68"/>
                  <a:pt x="463" y="68"/>
                </a:cubicBezTo>
                <a:cubicBezTo>
                  <a:pt x="478" y="84"/>
                  <a:pt x="485" y="104"/>
                  <a:pt x="482" y="126"/>
                </a:cubicBezTo>
                <a:cubicBezTo>
                  <a:pt x="475" y="198"/>
                  <a:pt x="475" y="198"/>
                  <a:pt x="475" y="198"/>
                </a:cubicBezTo>
                <a:cubicBezTo>
                  <a:pt x="474" y="215"/>
                  <a:pt x="467" y="229"/>
                  <a:pt x="456" y="241"/>
                </a:cubicBezTo>
                <a:cubicBezTo>
                  <a:pt x="217" y="492"/>
                  <a:pt x="217" y="492"/>
                  <a:pt x="217" y="492"/>
                </a:cubicBezTo>
                <a:cubicBezTo>
                  <a:pt x="209" y="500"/>
                  <a:pt x="200" y="504"/>
                  <a:pt x="190" y="506"/>
                </a:cubicBezTo>
                <a:cubicBezTo>
                  <a:pt x="181" y="507"/>
                  <a:pt x="170" y="505"/>
                  <a:pt x="161" y="500"/>
                </a:cubicBezTo>
                <a:close/>
                <a:moveTo>
                  <a:pt x="376" y="65"/>
                </a:moveTo>
                <a:cubicBezTo>
                  <a:pt x="351" y="65"/>
                  <a:pt x="330" y="87"/>
                  <a:pt x="330" y="113"/>
                </a:cubicBezTo>
                <a:cubicBezTo>
                  <a:pt x="330" y="140"/>
                  <a:pt x="351" y="161"/>
                  <a:pt x="376" y="161"/>
                </a:cubicBezTo>
                <a:cubicBezTo>
                  <a:pt x="402" y="161"/>
                  <a:pt x="422" y="140"/>
                  <a:pt x="422" y="113"/>
                </a:cubicBezTo>
                <a:cubicBezTo>
                  <a:pt x="422" y="87"/>
                  <a:pt x="402" y="65"/>
                  <a:pt x="376" y="65"/>
                </a:cubicBezTo>
                <a:close/>
              </a:path>
            </a:pathLst>
          </a:custGeom>
          <a:solidFill>
            <a:schemeClr val="accent1"/>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dirty="0">
              <a:solidFill>
                <a:schemeClr val="dk1"/>
              </a:solidFill>
              <a:latin typeface="微软雅黑" panose="020B0503020204020204" charset="-122"/>
              <a:ea typeface="微软雅黑" panose="020B0503020204020204" charset="-122"/>
            </a:endParaRPr>
          </a:p>
        </p:txBody>
      </p:sp>
      <p:sp>
        <p:nvSpPr>
          <p:cNvPr id="10" name="iS1íḍè"/>
          <p:cNvSpPr/>
          <p:nvPr>
            <p:custDataLst>
              <p:tags r:id="rId7"/>
            </p:custDataLst>
          </p:nvPr>
        </p:nvSpPr>
        <p:spPr bwMode="auto">
          <a:xfrm>
            <a:off x="5100320" y="2637155"/>
            <a:ext cx="535940" cy="428625"/>
          </a:xfrm>
          <a:custGeom>
            <a:avLst/>
            <a:gdLst>
              <a:gd name="T0" fmla="*/ 22 w 516"/>
              <a:gd name="T1" fmla="*/ 348 h 412"/>
              <a:gd name="T2" fmla="*/ 0 w 516"/>
              <a:gd name="T3" fmla="*/ 296 h 412"/>
              <a:gd name="T4" fmla="*/ 142 w 516"/>
              <a:gd name="T5" fmla="*/ 274 h 412"/>
              <a:gd name="T6" fmla="*/ 349 w 516"/>
              <a:gd name="T7" fmla="*/ 160 h 412"/>
              <a:gd name="T8" fmla="*/ 391 w 516"/>
              <a:gd name="T9" fmla="*/ 221 h 412"/>
              <a:gd name="T10" fmla="*/ 427 w 516"/>
              <a:gd name="T11" fmla="*/ 273 h 412"/>
              <a:gd name="T12" fmla="*/ 398 w 516"/>
              <a:gd name="T13" fmla="*/ 331 h 412"/>
              <a:gd name="T14" fmla="*/ 349 w 516"/>
              <a:gd name="T15" fmla="*/ 338 h 412"/>
              <a:gd name="T16" fmla="*/ 327 w 516"/>
              <a:gd name="T17" fmla="*/ 360 h 412"/>
              <a:gd name="T18" fmla="*/ 295 w 516"/>
              <a:gd name="T19" fmla="*/ 336 h 412"/>
              <a:gd name="T20" fmla="*/ 255 w 516"/>
              <a:gd name="T21" fmla="*/ 307 h 412"/>
              <a:gd name="T22" fmla="*/ 249 w 516"/>
              <a:gd name="T23" fmla="*/ 270 h 412"/>
              <a:gd name="T24" fmla="*/ 287 w 516"/>
              <a:gd name="T25" fmla="*/ 291 h 412"/>
              <a:gd name="T26" fmla="*/ 305 w 516"/>
              <a:gd name="T27" fmla="*/ 306 h 412"/>
              <a:gd name="T28" fmla="*/ 327 w 516"/>
              <a:gd name="T29" fmla="*/ 246 h 412"/>
              <a:gd name="T30" fmla="*/ 272 w 516"/>
              <a:gd name="T31" fmla="*/ 235 h 412"/>
              <a:gd name="T32" fmla="*/ 251 w 516"/>
              <a:gd name="T33" fmla="*/ 187 h 412"/>
              <a:gd name="T34" fmla="*/ 286 w 516"/>
              <a:gd name="T35" fmla="*/ 133 h 412"/>
              <a:gd name="T36" fmla="*/ 327 w 516"/>
              <a:gd name="T37" fmla="*/ 109 h 412"/>
              <a:gd name="T38" fmla="*/ 349 w 516"/>
              <a:gd name="T39" fmla="*/ 129 h 412"/>
              <a:gd name="T40" fmla="*/ 414 w 516"/>
              <a:gd name="T41" fmla="*/ 151 h 412"/>
              <a:gd name="T42" fmla="*/ 387 w 516"/>
              <a:gd name="T43" fmla="*/ 190 h 412"/>
              <a:gd name="T44" fmla="*/ 380 w 516"/>
              <a:gd name="T45" fmla="*/ 165 h 412"/>
              <a:gd name="T46" fmla="*/ 349 w 516"/>
              <a:gd name="T47" fmla="*/ 160 h 412"/>
              <a:gd name="T48" fmla="*/ 321 w 516"/>
              <a:gd name="T49" fmla="*/ 160 h 412"/>
              <a:gd name="T50" fmla="*/ 291 w 516"/>
              <a:gd name="T51" fmla="*/ 169 h 412"/>
              <a:gd name="T52" fmla="*/ 297 w 516"/>
              <a:gd name="T53" fmla="*/ 209 h 412"/>
              <a:gd name="T54" fmla="*/ 327 w 516"/>
              <a:gd name="T55" fmla="*/ 160 h 412"/>
              <a:gd name="T56" fmla="*/ 349 w 516"/>
              <a:gd name="T57" fmla="*/ 308 h 412"/>
              <a:gd name="T58" fmla="*/ 383 w 516"/>
              <a:gd name="T59" fmla="*/ 301 h 412"/>
              <a:gd name="T60" fmla="*/ 386 w 516"/>
              <a:gd name="T61" fmla="*/ 257 h 412"/>
              <a:gd name="T62" fmla="*/ 349 w 516"/>
              <a:gd name="T63" fmla="*/ 246 h 412"/>
              <a:gd name="T64" fmla="*/ 442 w 516"/>
              <a:gd name="T65" fmla="*/ 339 h 412"/>
              <a:gd name="T66" fmla="*/ 442 w 516"/>
              <a:gd name="T67" fmla="*/ 131 h 412"/>
              <a:gd name="T68" fmla="*/ 234 w 516"/>
              <a:gd name="T69" fmla="*/ 131 h 412"/>
              <a:gd name="T70" fmla="*/ 234 w 516"/>
              <a:gd name="T71" fmla="*/ 339 h 412"/>
              <a:gd name="T72" fmla="*/ 464 w 516"/>
              <a:gd name="T73" fmla="*/ 360 h 412"/>
              <a:gd name="T74" fmla="*/ 464 w 516"/>
              <a:gd name="T75" fmla="*/ 109 h 412"/>
              <a:gd name="T76" fmla="*/ 213 w 516"/>
              <a:gd name="T77" fmla="*/ 109 h 412"/>
              <a:gd name="T78" fmla="*/ 213 w 516"/>
              <a:gd name="T79" fmla="*/ 360 h 412"/>
              <a:gd name="T80" fmla="*/ 464 w 516"/>
              <a:gd name="T81" fmla="*/ 360 h 412"/>
              <a:gd name="T82" fmla="*/ 22 w 516"/>
              <a:gd name="T83" fmla="*/ 73 h 412"/>
              <a:gd name="T84" fmla="*/ 0 w 516"/>
              <a:gd name="T85" fmla="*/ 22 h 412"/>
              <a:gd name="T86" fmla="*/ 322 w 516"/>
              <a:gd name="T87" fmla="*/ 0 h 412"/>
              <a:gd name="T88" fmla="*/ 344 w 516"/>
              <a:gd name="T89" fmla="*/ 34 h 412"/>
              <a:gd name="T90" fmla="*/ 219 w 516"/>
              <a:gd name="T91" fmla="*/ 73 h 412"/>
              <a:gd name="T92" fmla="*/ 22 w 516"/>
              <a:gd name="T93" fmla="*/ 165 h 412"/>
              <a:gd name="T94" fmla="*/ 0 w 516"/>
              <a:gd name="T95" fmla="*/ 113 h 412"/>
              <a:gd name="T96" fmla="*/ 198 w 516"/>
              <a:gd name="T97" fmla="*/ 91 h 412"/>
              <a:gd name="T98" fmla="*/ 139 w 516"/>
              <a:gd name="T99" fmla="*/ 256 h 412"/>
              <a:gd name="T100" fmla="*/ 0 w 516"/>
              <a:gd name="T101" fmla="*/ 234 h 412"/>
              <a:gd name="T102" fmla="*/ 22 w 516"/>
              <a:gd name="T103" fmla="*/ 183 h 412"/>
              <a:gd name="T104" fmla="*/ 138 w 516"/>
              <a:gd name="T105" fmla="*/ 23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 h="412">
                <a:moveTo>
                  <a:pt x="172" y="348"/>
                </a:moveTo>
                <a:cubicBezTo>
                  <a:pt x="22" y="348"/>
                  <a:pt x="22" y="348"/>
                  <a:pt x="22" y="348"/>
                </a:cubicBezTo>
                <a:cubicBezTo>
                  <a:pt x="10" y="348"/>
                  <a:pt x="0" y="338"/>
                  <a:pt x="0" y="326"/>
                </a:cubicBezTo>
                <a:cubicBezTo>
                  <a:pt x="0" y="296"/>
                  <a:pt x="0" y="296"/>
                  <a:pt x="0" y="296"/>
                </a:cubicBezTo>
                <a:cubicBezTo>
                  <a:pt x="0" y="284"/>
                  <a:pt x="10" y="274"/>
                  <a:pt x="22" y="274"/>
                </a:cubicBezTo>
                <a:cubicBezTo>
                  <a:pt x="142" y="274"/>
                  <a:pt x="142" y="274"/>
                  <a:pt x="142" y="274"/>
                </a:cubicBezTo>
                <a:cubicBezTo>
                  <a:pt x="147" y="301"/>
                  <a:pt x="158" y="326"/>
                  <a:pt x="172" y="348"/>
                </a:cubicBezTo>
                <a:close/>
                <a:moveTo>
                  <a:pt x="349" y="160"/>
                </a:moveTo>
                <a:cubicBezTo>
                  <a:pt x="349" y="216"/>
                  <a:pt x="349" y="216"/>
                  <a:pt x="349" y="216"/>
                </a:cubicBezTo>
                <a:cubicBezTo>
                  <a:pt x="367" y="217"/>
                  <a:pt x="381" y="219"/>
                  <a:pt x="391" y="221"/>
                </a:cubicBezTo>
                <a:cubicBezTo>
                  <a:pt x="402" y="224"/>
                  <a:pt x="411" y="229"/>
                  <a:pt x="417" y="237"/>
                </a:cubicBezTo>
                <a:cubicBezTo>
                  <a:pt x="424" y="245"/>
                  <a:pt x="427" y="257"/>
                  <a:pt x="427" y="273"/>
                </a:cubicBezTo>
                <a:cubicBezTo>
                  <a:pt x="427" y="289"/>
                  <a:pt x="425" y="302"/>
                  <a:pt x="420" y="311"/>
                </a:cubicBezTo>
                <a:cubicBezTo>
                  <a:pt x="415" y="321"/>
                  <a:pt x="408" y="327"/>
                  <a:pt x="398" y="331"/>
                </a:cubicBezTo>
                <a:cubicBezTo>
                  <a:pt x="388" y="335"/>
                  <a:pt x="374" y="338"/>
                  <a:pt x="356" y="338"/>
                </a:cubicBezTo>
                <a:cubicBezTo>
                  <a:pt x="349" y="338"/>
                  <a:pt x="349" y="338"/>
                  <a:pt x="349" y="338"/>
                </a:cubicBezTo>
                <a:cubicBezTo>
                  <a:pt x="349" y="360"/>
                  <a:pt x="349" y="360"/>
                  <a:pt x="349" y="360"/>
                </a:cubicBezTo>
                <a:cubicBezTo>
                  <a:pt x="327" y="360"/>
                  <a:pt x="327" y="360"/>
                  <a:pt x="327" y="360"/>
                </a:cubicBezTo>
                <a:cubicBezTo>
                  <a:pt x="327" y="338"/>
                  <a:pt x="327" y="338"/>
                  <a:pt x="327" y="338"/>
                </a:cubicBezTo>
                <a:cubicBezTo>
                  <a:pt x="315" y="338"/>
                  <a:pt x="304" y="337"/>
                  <a:pt x="295" y="336"/>
                </a:cubicBezTo>
                <a:cubicBezTo>
                  <a:pt x="286" y="334"/>
                  <a:pt x="278" y="331"/>
                  <a:pt x="271" y="326"/>
                </a:cubicBezTo>
                <a:cubicBezTo>
                  <a:pt x="264" y="322"/>
                  <a:pt x="259" y="316"/>
                  <a:pt x="255" y="307"/>
                </a:cubicBezTo>
                <a:cubicBezTo>
                  <a:pt x="251" y="299"/>
                  <a:pt x="249" y="289"/>
                  <a:pt x="249" y="278"/>
                </a:cubicBezTo>
                <a:cubicBezTo>
                  <a:pt x="249" y="270"/>
                  <a:pt x="249" y="270"/>
                  <a:pt x="249" y="270"/>
                </a:cubicBezTo>
                <a:cubicBezTo>
                  <a:pt x="285" y="270"/>
                  <a:pt x="285" y="270"/>
                  <a:pt x="285" y="270"/>
                </a:cubicBezTo>
                <a:cubicBezTo>
                  <a:pt x="285" y="279"/>
                  <a:pt x="285" y="286"/>
                  <a:pt x="287" y="291"/>
                </a:cubicBezTo>
                <a:cubicBezTo>
                  <a:pt x="288" y="296"/>
                  <a:pt x="291" y="299"/>
                  <a:pt x="294" y="301"/>
                </a:cubicBezTo>
                <a:cubicBezTo>
                  <a:pt x="297" y="304"/>
                  <a:pt x="301" y="305"/>
                  <a:pt x="305" y="306"/>
                </a:cubicBezTo>
                <a:cubicBezTo>
                  <a:pt x="309" y="306"/>
                  <a:pt x="316" y="307"/>
                  <a:pt x="327" y="308"/>
                </a:cubicBezTo>
                <a:cubicBezTo>
                  <a:pt x="327" y="246"/>
                  <a:pt x="327" y="246"/>
                  <a:pt x="327" y="246"/>
                </a:cubicBezTo>
                <a:cubicBezTo>
                  <a:pt x="313" y="245"/>
                  <a:pt x="302" y="244"/>
                  <a:pt x="294" y="243"/>
                </a:cubicBezTo>
                <a:cubicBezTo>
                  <a:pt x="286" y="241"/>
                  <a:pt x="278" y="239"/>
                  <a:pt x="272" y="235"/>
                </a:cubicBezTo>
                <a:cubicBezTo>
                  <a:pt x="265" y="231"/>
                  <a:pt x="260" y="225"/>
                  <a:pt x="257" y="217"/>
                </a:cubicBezTo>
                <a:cubicBezTo>
                  <a:pt x="253" y="210"/>
                  <a:pt x="251" y="199"/>
                  <a:pt x="251" y="187"/>
                </a:cubicBezTo>
                <a:cubicBezTo>
                  <a:pt x="251" y="171"/>
                  <a:pt x="255" y="159"/>
                  <a:pt x="261" y="150"/>
                </a:cubicBezTo>
                <a:cubicBezTo>
                  <a:pt x="267" y="142"/>
                  <a:pt x="276" y="136"/>
                  <a:pt x="286" y="133"/>
                </a:cubicBezTo>
                <a:cubicBezTo>
                  <a:pt x="297" y="130"/>
                  <a:pt x="311" y="129"/>
                  <a:pt x="327" y="129"/>
                </a:cubicBezTo>
                <a:cubicBezTo>
                  <a:pt x="327" y="109"/>
                  <a:pt x="327" y="109"/>
                  <a:pt x="327" y="109"/>
                </a:cubicBezTo>
                <a:cubicBezTo>
                  <a:pt x="349" y="109"/>
                  <a:pt x="349" y="109"/>
                  <a:pt x="349" y="109"/>
                </a:cubicBezTo>
                <a:cubicBezTo>
                  <a:pt x="349" y="129"/>
                  <a:pt x="349" y="129"/>
                  <a:pt x="349" y="129"/>
                </a:cubicBezTo>
                <a:cubicBezTo>
                  <a:pt x="367" y="129"/>
                  <a:pt x="381" y="131"/>
                  <a:pt x="391" y="134"/>
                </a:cubicBezTo>
                <a:cubicBezTo>
                  <a:pt x="401" y="137"/>
                  <a:pt x="409" y="142"/>
                  <a:pt x="414" y="151"/>
                </a:cubicBezTo>
                <a:cubicBezTo>
                  <a:pt x="420" y="160"/>
                  <a:pt x="422" y="172"/>
                  <a:pt x="422" y="190"/>
                </a:cubicBezTo>
                <a:cubicBezTo>
                  <a:pt x="387" y="190"/>
                  <a:pt x="387" y="190"/>
                  <a:pt x="387" y="190"/>
                </a:cubicBezTo>
                <a:cubicBezTo>
                  <a:pt x="387" y="189"/>
                  <a:pt x="387" y="187"/>
                  <a:pt x="387" y="186"/>
                </a:cubicBezTo>
                <a:cubicBezTo>
                  <a:pt x="387" y="175"/>
                  <a:pt x="385" y="169"/>
                  <a:pt x="380" y="165"/>
                </a:cubicBezTo>
                <a:cubicBezTo>
                  <a:pt x="376" y="162"/>
                  <a:pt x="369" y="160"/>
                  <a:pt x="358" y="160"/>
                </a:cubicBezTo>
                <a:cubicBezTo>
                  <a:pt x="349" y="160"/>
                  <a:pt x="349" y="160"/>
                  <a:pt x="349" y="160"/>
                </a:cubicBezTo>
                <a:close/>
                <a:moveTo>
                  <a:pt x="327" y="160"/>
                </a:moveTo>
                <a:cubicBezTo>
                  <a:pt x="321" y="160"/>
                  <a:pt x="321" y="160"/>
                  <a:pt x="321" y="160"/>
                </a:cubicBezTo>
                <a:cubicBezTo>
                  <a:pt x="313" y="160"/>
                  <a:pt x="307" y="161"/>
                  <a:pt x="302" y="162"/>
                </a:cubicBezTo>
                <a:cubicBezTo>
                  <a:pt x="298" y="163"/>
                  <a:pt x="294" y="165"/>
                  <a:pt x="291" y="169"/>
                </a:cubicBezTo>
                <a:cubicBezTo>
                  <a:pt x="289" y="172"/>
                  <a:pt x="287" y="178"/>
                  <a:pt x="287" y="186"/>
                </a:cubicBezTo>
                <a:cubicBezTo>
                  <a:pt x="287" y="197"/>
                  <a:pt x="291" y="205"/>
                  <a:pt x="297" y="209"/>
                </a:cubicBezTo>
                <a:cubicBezTo>
                  <a:pt x="304" y="213"/>
                  <a:pt x="314" y="216"/>
                  <a:pt x="327" y="216"/>
                </a:cubicBezTo>
                <a:cubicBezTo>
                  <a:pt x="327" y="160"/>
                  <a:pt x="327" y="160"/>
                  <a:pt x="327" y="160"/>
                </a:cubicBezTo>
                <a:close/>
                <a:moveTo>
                  <a:pt x="349" y="246"/>
                </a:moveTo>
                <a:cubicBezTo>
                  <a:pt x="349" y="308"/>
                  <a:pt x="349" y="308"/>
                  <a:pt x="349" y="308"/>
                </a:cubicBezTo>
                <a:cubicBezTo>
                  <a:pt x="356" y="308"/>
                  <a:pt x="356" y="308"/>
                  <a:pt x="356" y="308"/>
                </a:cubicBezTo>
                <a:cubicBezTo>
                  <a:pt x="368" y="308"/>
                  <a:pt x="377" y="305"/>
                  <a:pt x="383" y="301"/>
                </a:cubicBezTo>
                <a:cubicBezTo>
                  <a:pt x="388" y="297"/>
                  <a:pt x="391" y="289"/>
                  <a:pt x="391" y="277"/>
                </a:cubicBezTo>
                <a:cubicBezTo>
                  <a:pt x="391" y="268"/>
                  <a:pt x="390" y="262"/>
                  <a:pt x="386" y="257"/>
                </a:cubicBezTo>
                <a:cubicBezTo>
                  <a:pt x="383" y="253"/>
                  <a:pt x="379" y="250"/>
                  <a:pt x="374" y="249"/>
                </a:cubicBezTo>
                <a:cubicBezTo>
                  <a:pt x="369" y="248"/>
                  <a:pt x="361" y="247"/>
                  <a:pt x="349" y="246"/>
                </a:cubicBezTo>
                <a:close/>
                <a:moveTo>
                  <a:pt x="338" y="382"/>
                </a:moveTo>
                <a:cubicBezTo>
                  <a:pt x="379" y="382"/>
                  <a:pt x="415" y="365"/>
                  <a:pt x="442" y="339"/>
                </a:cubicBezTo>
                <a:cubicBezTo>
                  <a:pt x="469" y="312"/>
                  <a:pt x="485" y="275"/>
                  <a:pt x="485" y="235"/>
                </a:cubicBezTo>
                <a:cubicBezTo>
                  <a:pt x="485" y="194"/>
                  <a:pt x="469" y="157"/>
                  <a:pt x="442" y="131"/>
                </a:cubicBezTo>
                <a:cubicBezTo>
                  <a:pt x="415" y="104"/>
                  <a:pt x="379" y="88"/>
                  <a:pt x="338" y="88"/>
                </a:cubicBezTo>
                <a:cubicBezTo>
                  <a:pt x="298" y="88"/>
                  <a:pt x="261" y="104"/>
                  <a:pt x="234" y="131"/>
                </a:cubicBezTo>
                <a:cubicBezTo>
                  <a:pt x="208" y="157"/>
                  <a:pt x="191" y="194"/>
                  <a:pt x="191" y="235"/>
                </a:cubicBezTo>
                <a:cubicBezTo>
                  <a:pt x="191" y="275"/>
                  <a:pt x="208" y="312"/>
                  <a:pt x="234" y="339"/>
                </a:cubicBezTo>
                <a:cubicBezTo>
                  <a:pt x="261" y="365"/>
                  <a:pt x="298" y="382"/>
                  <a:pt x="338" y="382"/>
                </a:cubicBezTo>
                <a:close/>
                <a:moveTo>
                  <a:pt x="464" y="360"/>
                </a:moveTo>
                <a:cubicBezTo>
                  <a:pt x="496" y="328"/>
                  <a:pt x="516" y="284"/>
                  <a:pt x="516" y="235"/>
                </a:cubicBezTo>
                <a:cubicBezTo>
                  <a:pt x="516" y="186"/>
                  <a:pt x="496" y="141"/>
                  <a:pt x="464" y="109"/>
                </a:cubicBezTo>
                <a:cubicBezTo>
                  <a:pt x="432" y="77"/>
                  <a:pt x="387" y="57"/>
                  <a:pt x="338" y="57"/>
                </a:cubicBezTo>
                <a:cubicBezTo>
                  <a:pt x="289" y="57"/>
                  <a:pt x="245" y="77"/>
                  <a:pt x="213" y="109"/>
                </a:cubicBezTo>
                <a:cubicBezTo>
                  <a:pt x="181" y="141"/>
                  <a:pt x="161" y="186"/>
                  <a:pt x="161" y="235"/>
                </a:cubicBezTo>
                <a:cubicBezTo>
                  <a:pt x="161" y="284"/>
                  <a:pt x="181" y="328"/>
                  <a:pt x="213" y="360"/>
                </a:cubicBezTo>
                <a:cubicBezTo>
                  <a:pt x="245" y="392"/>
                  <a:pt x="289" y="412"/>
                  <a:pt x="338" y="412"/>
                </a:cubicBezTo>
                <a:cubicBezTo>
                  <a:pt x="387" y="412"/>
                  <a:pt x="432" y="392"/>
                  <a:pt x="464" y="360"/>
                </a:cubicBezTo>
                <a:close/>
                <a:moveTo>
                  <a:pt x="219" y="73"/>
                </a:moveTo>
                <a:cubicBezTo>
                  <a:pt x="22" y="73"/>
                  <a:pt x="22" y="73"/>
                  <a:pt x="22" y="73"/>
                </a:cubicBezTo>
                <a:cubicBezTo>
                  <a:pt x="10" y="73"/>
                  <a:pt x="0" y="63"/>
                  <a:pt x="0" y="51"/>
                </a:cubicBezTo>
                <a:cubicBezTo>
                  <a:pt x="0" y="22"/>
                  <a:pt x="0" y="22"/>
                  <a:pt x="0" y="22"/>
                </a:cubicBezTo>
                <a:cubicBezTo>
                  <a:pt x="0" y="10"/>
                  <a:pt x="10" y="0"/>
                  <a:pt x="22" y="0"/>
                </a:cubicBezTo>
                <a:cubicBezTo>
                  <a:pt x="322" y="0"/>
                  <a:pt x="322" y="0"/>
                  <a:pt x="322" y="0"/>
                </a:cubicBezTo>
                <a:cubicBezTo>
                  <a:pt x="334" y="0"/>
                  <a:pt x="344" y="10"/>
                  <a:pt x="344" y="22"/>
                </a:cubicBezTo>
                <a:cubicBezTo>
                  <a:pt x="344" y="34"/>
                  <a:pt x="344" y="34"/>
                  <a:pt x="344" y="34"/>
                </a:cubicBezTo>
                <a:cubicBezTo>
                  <a:pt x="342" y="34"/>
                  <a:pt x="340" y="34"/>
                  <a:pt x="338" y="34"/>
                </a:cubicBezTo>
                <a:cubicBezTo>
                  <a:pt x="294" y="34"/>
                  <a:pt x="253" y="49"/>
                  <a:pt x="219" y="73"/>
                </a:cubicBezTo>
                <a:close/>
                <a:moveTo>
                  <a:pt x="150" y="165"/>
                </a:moveTo>
                <a:cubicBezTo>
                  <a:pt x="22" y="165"/>
                  <a:pt x="22" y="165"/>
                  <a:pt x="22" y="165"/>
                </a:cubicBezTo>
                <a:cubicBezTo>
                  <a:pt x="10" y="165"/>
                  <a:pt x="0" y="155"/>
                  <a:pt x="0" y="143"/>
                </a:cubicBezTo>
                <a:cubicBezTo>
                  <a:pt x="0" y="113"/>
                  <a:pt x="0" y="113"/>
                  <a:pt x="0" y="113"/>
                </a:cubicBezTo>
                <a:cubicBezTo>
                  <a:pt x="0" y="101"/>
                  <a:pt x="10" y="91"/>
                  <a:pt x="22" y="91"/>
                </a:cubicBezTo>
                <a:cubicBezTo>
                  <a:pt x="198" y="91"/>
                  <a:pt x="198" y="91"/>
                  <a:pt x="198" y="91"/>
                </a:cubicBezTo>
                <a:cubicBezTo>
                  <a:pt x="177" y="112"/>
                  <a:pt x="161" y="137"/>
                  <a:pt x="150" y="165"/>
                </a:cubicBezTo>
                <a:close/>
                <a:moveTo>
                  <a:pt x="139" y="256"/>
                </a:moveTo>
                <a:cubicBezTo>
                  <a:pt x="22" y="256"/>
                  <a:pt x="22" y="256"/>
                  <a:pt x="22" y="256"/>
                </a:cubicBezTo>
                <a:cubicBezTo>
                  <a:pt x="10" y="256"/>
                  <a:pt x="0" y="246"/>
                  <a:pt x="0" y="234"/>
                </a:cubicBezTo>
                <a:cubicBezTo>
                  <a:pt x="0" y="205"/>
                  <a:pt x="0" y="205"/>
                  <a:pt x="0" y="205"/>
                </a:cubicBezTo>
                <a:cubicBezTo>
                  <a:pt x="0" y="193"/>
                  <a:pt x="10" y="183"/>
                  <a:pt x="22" y="183"/>
                </a:cubicBezTo>
                <a:cubicBezTo>
                  <a:pt x="144" y="183"/>
                  <a:pt x="144" y="183"/>
                  <a:pt x="144" y="183"/>
                </a:cubicBezTo>
                <a:cubicBezTo>
                  <a:pt x="140" y="199"/>
                  <a:pt x="138" y="217"/>
                  <a:pt x="138" y="235"/>
                </a:cubicBezTo>
                <a:cubicBezTo>
                  <a:pt x="138" y="242"/>
                  <a:pt x="138" y="249"/>
                  <a:pt x="139" y="256"/>
                </a:cubicBezTo>
                <a:close/>
              </a:path>
            </a:pathLst>
          </a:custGeom>
          <a:solidFill>
            <a:schemeClr val="accent1"/>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dk1"/>
              </a:solidFill>
              <a:latin typeface="微软雅黑" panose="020B0503020204020204" charset="-122"/>
              <a:ea typeface="微软雅黑" panose="020B0503020204020204" charset="-122"/>
            </a:endParaRPr>
          </a:p>
        </p:txBody>
      </p:sp>
      <p:sp>
        <p:nvSpPr>
          <p:cNvPr id="11" name="íşļïḋê"/>
          <p:cNvSpPr/>
          <p:nvPr>
            <p:custDataLst>
              <p:tags r:id="rId8"/>
            </p:custDataLst>
          </p:nvPr>
        </p:nvSpPr>
        <p:spPr bwMode="auto">
          <a:xfrm>
            <a:off x="6356985" y="2559050"/>
            <a:ext cx="477520" cy="394335"/>
          </a:xfrm>
          <a:custGeom>
            <a:avLst/>
            <a:gdLst>
              <a:gd name="T0" fmla="*/ 485 w 505"/>
              <a:gd name="T1" fmla="*/ 364 h 417"/>
              <a:gd name="T2" fmla="*/ 481 w 505"/>
              <a:gd name="T3" fmla="*/ 282 h 417"/>
              <a:gd name="T4" fmla="*/ 505 w 505"/>
              <a:gd name="T5" fmla="*/ 26 h 417"/>
              <a:gd name="T6" fmla="*/ 181 w 505"/>
              <a:gd name="T7" fmla="*/ 0 h 417"/>
              <a:gd name="T8" fmla="*/ 157 w 505"/>
              <a:gd name="T9" fmla="*/ 32 h 417"/>
              <a:gd name="T10" fmla="*/ 367 w 505"/>
              <a:gd name="T11" fmla="*/ 67 h 417"/>
              <a:gd name="T12" fmla="*/ 447 w 505"/>
              <a:gd name="T13" fmla="*/ 67 h 417"/>
              <a:gd name="T14" fmla="*/ 456 w 505"/>
              <a:gd name="T15" fmla="*/ 78 h 417"/>
              <a:gd name="T16" fmla="*/ 368 w 505"/>
              <a:gd name="T17" fmla="*/ 89 h 417"/>
              <a:gd name="T18" fmla="*/ 447 w 505"/>
              <a:gd name="T19" fmla="*/ 125 h 417"/>
              <a:gd name="T20" fmla="*/ 456 w 505"/>
              <a:gd name="T21" fmla="*/ 135 h 417"/>
              <a:gd name="T22" fmla="*/ 368 w 505"/>
              <a:gd name="T23" fmla="*/ 146 h 417"/>
              <a:gd name="T24" fmla="*/ 447 w 505"/>
              <a:gd name="T25" fmla="*/ 186 h 417"/>
              <a:gd name="T26" fmla="*/ 456 w 505"/>
              <a:gd name="T27" fmla="*/ 196 h 417"/>
              <a:gd name="T28" fmla="*/ 368 w 505"/>
              <a:gd name="T29" fmla="*/ 207 h 417"/>
              <a:gd name="T30" fmla="*/ 348 w 505"/>
              <a:gd name="T31" fmla="*/ 311 h 417"/>
              <a:gd name="T32" fmla="*/ 323 w 505"/>
              <a:gd name="T33" fmla="*/ 337 h 417"/>
              <a:gd name="T34" fmla="*/ 20 w 505"/>
              <a:gd name="T35" fmla="*/ 417 h 417"/>
              <a:gd name="T36" fmla="*/ 24 w 505"/>
              <a:gd name="T37" fmla="*/ 335 h 417"/>
              <a:gd name="T38" fmla="*/ 0 w 505"/>
              <a:gd name="T39" fmla="*/ 79 h 417"/>
              <a:gd name="T40" fmla="*/ 324 w 505"/>
              <a:gd name="T41" fmla="*/ 53 h 417"/>
              <a:gd name="T42" fmla="*/ 348 w 505"/>
              <a:gd name="T43" fmla="*/ 311 h 417"/>
              <a:gd name="T44" fmla="*/ 290 w 505"/>
              <a:gd name="T45" fmla="*/ 119 h 417"/>
              <a:gd name="T46" fmla="*/ 300 w 505"/>
              <a:gd name="T47" fmla="*/ 129 h 417"/>
              <a:gd name="T48" fmla="*/ 58 w 505"/>
              <a:gd name="T49" fmla="*/ 140 h 417"/>
              <a:gd name="T50" fmla="*/ 48 w 505"/>
              <a:gd name="T51" fmla="*/ 129 h 417"/>
              <a:gd name="T52" fmla="*/ 58 w 505"/>
              <a:gd name="T53" fmla="*/ 176 h 417"/>
              <a:gd name="T54" fmla="*/ 300 w 505"/>
              <a:gd name="T55" fmla="*/ 187 h 417"/>
              <a:gd name="T56" fmla="*/ 290 w 505"/>
              <a:gd name="T57" fmla="*/ 198 h 417"/>
              <a:gd name="T58" fmla="*/ 48 w 505"/>
              <a:gd name="T59" fmla="*/ 187 h 417"/>
              <a:gd name="T60" fmla="*/ 58 w 505"/>
              <a:gd name="T61" fmla="*/ 176 h 417"/>
              <a:gd name="T62" fmla="*/ 290 w 505"/>
              <a:gd name="T63" fmla="*/ 237 h 417"/>
              <a:gd name="T64" fmla="*/ 300 w 505"/>
              <a:gd name="T65" fmla="*/ 248 h 417"/>
              <a:gd name="T66" fmla="*/ 58 w 505"/>
              <a:gd name="T67" fmla="*/ 259 h 417"/>
              <a:gd name="T68" fmla="*/ 48 w 505"/>
              <a:gd name="T69" fmla="*/ 248 h 417"/>
              <a:gd name="T70" fmla="*/ 38 w 505"/>
              <a:gd name="T71" fmla="*/ 371 h 417"/>
              <a:gd name="T72" fmla="*/ 35 w 505"/>
              <a:gd name="T73" fmla="*/ 320 h 417"/>
              <a:gd name="T74" fmla="*/ 18 w 505"/>
              <a:gd name="T75" fmla="*/ 91 h 417"/>
              <a:gd name="T76" fmla="*/ 313 w 505"/>
              <a:gd name="T77" fmla="*/ 72 h 417"/>
              <a:gd name="T78" fmla="*/ 330 w 505"/>
              <a:gd name="T79" fmla="*/ 301 h 417"/>
              <a:gd name="T80" fmla="*/ 313 w 505"/>
              <a:gd name="T81" fmla="*/ 32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05" h="417">
                <a:moveTo>
                  <a:pt x="368" y="285"/>
                </a:moveTo>
                <a:cubicBezTo>
                  <a:pt x="426" y="288"/>
                  <a:pt x="448" y="325"/>
                  <a:pt x="485" y="364"/>
                </a:cubicBezTo>
                <a:cubicBezTo>
                  <a:pt x="486" y="336"/>
                  <a:pt x="486" y="310"/>
                  <a:pt x="480" y="282"/>
                </a:cubicBezTo>
                <a:cubicBezTo>
                  <a:pt x="481" y="282"/>
                  <a:pt x="481" y="282"/>
                  <a:pt x="481" y="282"/>
                </a:cubicBezTo>
                <a:cubicBezTo>
                  <a:pt x="494" y="282"/>
                  <a:pt x="505" y="270"/>
                  <a:pt x="505" y="256"/>
                </a:cubicBezTo>
                <a:cubicBezTo>
                  <a:pt x="505" y="200"/>
                  <a:pt x="505" y="82"/>
                  <a:pt x="505" y="26"/>
                </a:cubicBezTo>
                <a:cubicBezTo>
                  <a:pt x="505" y="12"/>
                  <a:pt x="494" y="0"/>
                  <a:pt x="481" y="0"/>
                </a:cubicBezTo>
                <a:cubicBezTo>
                  <a:pt x="381" y="0"/>
                  <a:pt x="281" y="0"/>
                  <a:pt x="181" y="0"/>
                </a:cubicBezTo>
                <a:cubicBezTo>
                  <a:pt x="168" y="0"/>
                  <a:pt x="157" y="12"/>
                  <a:pt x="157" y="26"/>
                </a:cubicBezTo>
                <a:cubicBezTo>
                  <a:pt x="157" y="32"/>
                  <a:pt x="157" y="32"/>
                  <a:pt x="157" y="32"/>
                </a:cubicBezTo>
                <a:cubicBezTo>
                  <a:pt x="328" y="32"/>
                  <a:pt x="328" y="32"/>
                  <a:pt x="328" y="32"/>
                </a:cubicBezTo>
                <a:cubicBezTo>
                  <a:pt x="348" y="32"/>
                  <a:pt x="364" y="47"/>
                  <a:pt x="367" y="67"/>
                </a:cubicBezTo>
                <a:cubicBezTo>
                  <a:pt x="368" y="67"/>
                  <a:pt x="368" y="67"/>
                  <a:pt x="368" y="67"/>
                </a:cubicBezTo>
                <a:cubicBezTo>
                  <a:pt x="447" y="67"/>
                  <a:pt x="447" y="67"/>
                  <a:pt x="447" y="67"/>
                </a:cubicBezTo>
                <a:cubicBezTo>
                  <a:pt x="452" y="67"/>
                  <a:pt x="456" y="72"/>
                  <a:pt x="456" y="78"/>
                </a:cubicBezTo>
                <a:cubicBezTo>
                  <a:pt x="456" y="78"/>
                  <a:pt x="456" y="78"/>
                  <a:pt x="456" y="78"/>
                </a:cubicBezTo>
                <a:cubicBezTo>
                  <a:pt x="456" y="84"/>
                  <a:pt x="452" y="89"/>
                  <a:pt x="447" y="89"/>
                </a:cubicBezTo>
                <a:cubicBezTo>
                  <a:pt x="368" y="89"/>
                  <a:pt x="368" y="89"/>
                  <a:pt x="368" y="89"/>
                </a:cubicBezTo>
                <a:cubicBezTo>
                  <a:pt x="368" y="125"/>
                  <a:pt x="368" y="125"/>
                  <a:pt x="368" y="125"/>
                </a:cubicBezTo>
                <a:cubicBezTo>
                  <a:pt x="447" y="125"/>
                  <a:pt x="447" y="125"/>
                  <a:pt x="447" y="125"/>
                </a:cubicBezTo>
                <a:cubicBezTo>
                  <a:pt x="452" y="125"/>
                  <a:pt x="456" y="129"/>
                  <a:pt x="456" y="135"/>
                </a:cubicBezTo>
                <a:cubicBezTo>
                  <a:pt x="456" y="135"/>
                  <a:pt x="456" y="135"/>
                  <a:pt x="456" y="135"/>
                </a:cubicBezTo>
                <a:cubicBezTo>
                  <a:pt x="456" y="141"/>
                  <a:pt x="452" y="146"/>
                  <a:pt x="447" y="146"/>
                </a:cubicBezTo>
                <a:cubicBezTo>
                  <a:pt x="368" y="146"/>
                  <a:pt x="368" y="146"/>
                  <a:pt x="368" y="146"/>
                </a:cubicBezTo>
                <a:cubicBezTo>
                  <a:pt x="368" y="186"/>
                  <a:pt x="368" y="186"/>
                  <a:pt x="368" y="186"/>
                </a:cubicBezTo>
                <a:cubicBezTo>
                  <a:pt x="447" y="186"/>
                  <a:pt x="447" y="186"/>
                  <a:pt x="447" y="186"/>
                </a:cubicBezTo>
                <a:cubicBezTo>
                  <a:pt x="452" y="186"/>
                  <a:pt x="456" y="190"/>
                  <a:pt x="456" y="196"/>
                </a:cubicBezTo>
                <a:cubicBezTo>
                  <a:pt x="456" y="196"/>
                  <a:pt x="456" y="196"/>
                  <a:pt x="456" y="196"/>
                </a:cubicBezTo>
                <a:cubicBezTo>
                  <a:pt x="456" y="202"/>
                  <a:pt x="452" y="207"/>
                  <a:pt x="447" y="207"/>
                </a:cubicBezTo>
                <a:cubicBezTo>
                  <a:pt x="368" y="207"/>
                  <a:pt x="368" y="207"/>
                  <a:pt x="368" y="207"/>
                </a:cubicBezTo>
                <a:cubicBezTo>
                  <a:pt x="368" y="285"/>
                  <a:pt x="368" y="285"/>
                  <a:pt x="368" y="285"/>
                </a:cubicBezTo>
                <a:close/>
                <a:moveTo>
                  <a:pt x="348" y="311"/>
                </a:moveTo>
                <a:cubicBezTo>
                  <a:pt x="348" y="318"/>
                  <a:pt x="346" y="325"/>
                  <a:pt x="341" y="330"/>
                </a:cubicBezTo>
                <a:cubicBezTo>
                  <a:pt x="336" y="335"/>
                  <a:pt x="330" y="337"/>
                  <a:pt x="323" y="337"/>
                </a:cubicBezTo>
                <a:cubicBezTo>
                  <a:pt x="229" y="334"/>
                  <a:pt x="109" y="320"/>
                  <a:pt x="49" y="386"/>
                </a:cubicBezTo>
                <a:cubicBezTo>
                  <a:pt x="39" y="397"/>
                  <a:pt x="29" y="407"/>
                  <a:pt x="20" y="417"/>
                </a:cubicBezTo>
                <a:cubicBezTo>
                  <a:pt x="19" y="389"/>
                  <a:pt x="19" y="363"/>
                  <a:pt x="25" y="335"/>
                </a:cubicBezTo>
                <a:cubicBezTo>
                  <a:pt x="24" y="335"/>
                  <a:pt x="24" y="335"/>
                  <a:pt x="24" y="335"/>
                </a:cubicBezTo>
                <a:cubicBezTo>
                  <a:pt x="11" y="335"/>
                  <a:pt x="0" y="323"/>
                  <a:pt x="0" y="309"/>
                </a:cubicBezTo>
                <a:cubicBezTo>
                  <a:pt x="0" y="79"/>
                  <a:pt x="0" y="79"/>
                  <a:pt x="0" y="79"/>
                </a:cubicBezTo>
                <a:cubicBezTo>
                  <a:pt x="0" y="65"/>
                  <a:pt x="11" y="53"/>
                  <a:pt x="24" y="53"/>
                </a:cubicBezTo>
                <a:cubicBezTo>
                  <a:pt x="124" y="53"/>
                  <a:pt x="224" y="53"/>
                  <a:pt x="324" y="53"/>
                </a:cubicBezTo>
                <a:cubicBezTo>
                  <a:pt x="337" y="53"/>
                  <a:pt x="348" y="65"/>
                  <a:pt x="348" y="79"/>
                </a:cubicBezTo>
                <a:cubicBezTo>
                  <a:pt x="348" y="136"/>
                  <a:pt x="348" y="255"/>
                  <a:pt x="348" y="311"/>
                </a:cubicBezTo>
                <a:close/>
                <a:moveTo>
                  <a:pt x="58" y="119"/>
                </a:moveTo>
                <a:cubicBezTo>
                  <a:pt x="290" y="119"/>
                  <a:pt x="290" y="119"/>
                  <a:pt x="290" y="119"/>
                </a:cubicBezTo>
                <a:cubicBezTo>
                  <a:pt x="295" y="119"/>
                  <a:pt x="300" y="124"/>
                  <a:pt x="300" y="129"/>
                </a:cubicBezTo>
                <a:cubicBezTo>
                  <a:pt x="300" y="129"/>
                  <a:pt x="300" y="129"/>
                  <a:pt x="300" y="129"/>
                </a:cubicBezTo>
                <a:cubicBezTo>
                  <a:pt x="300" y="135"/>
                  <a:pt x="295" y="140"/>
                  <a:pt x="290" y="140"/>
                </a:cubicBezTo>
                <a:cubicBezTo>
                  <a:pt x="58" y="140"/>
                  <a:pt x="58" y="140"/>
                  <a:pt x="58" y="140"/>
                </a:cubicBezTo>
                <a:cubicBezTo>
                  <a:pt x="53" y="140"/>
                  <a:pt x="48" y="135"/>
                  <a:pt x="48" y="129"/>
                </a:cubicBezTo>
                <a:cubicBezTo>
                  <a:pt x="48" y="129"/>
                  <a:pt x="48" y="129"/>
                  <a:pt x="48" y="129"/>
                </a:cubicBezTo>
                <a:cubicBezTo>
                  <a:pt x="48" y="124"/>
                  <a:pt x="53" y="119"/>
                  <a:pt x="58" y="119"/>
                </a:cubicBezTo>
                <a:close/>
                <a:moveTo>
                  <a:pt x="58" y="176"/>
                </a:moveTo>
                <a:cubicBezTo>
                  <a:pt x="290" y="176"/>
                  <a:pt x="290" y="176"/>
                  <a:pt x="290" y="176"/>
                </a:cubicBezTo>
                <a:cubicBezTo>
                  <a:pt x="295" y="176"/>
                  <a:pt x="300" y="181"/>
                  <a:pt x="300" y="187"/>
                </a:cubicBezTo>
                <a:cubicBezTo>
                  <a:pt x="300" y="187"/>
                  <a:pt x="300" y="187"/>
                  <a:pt x="300" y="187"/>
                </a:cubicBezTo>
                <a:cubicBezTo>
                  <a:pt x="300" y="193"/>
                  <a:pt x="295" y="198"/>
                  <a:pt x="290" y="198"/>
                </a:cubicBezTo>
                <a:cubicBezTo>
                  <a:pt x="58" y="198"/>
                  <a:pt x="58" y="198"/>
                  <a:pt x="58" y="198"/>
                </a:cubicBezTo>
                <a:cubicBezTo>
                  <a:pt x="53" y="198"/>
                  <a:pt x="48" y="193"/>
                  <a:pt x="48" y="187"/>
                </a:cubicBezTo>
                <a:cubicBezTo>
                  <a:pt x="48" y="187"/>
                  <a:pt x="48" y="187"/>
                  <a:pt x="48" y="187"/>
                </a:cubicBezTo>
                <a:cubicBezTo>
                  <a:pt x="48" y="181"/>
                  <a:pt x="53" y="176"/>
                  <a:pt x="58" y="176"/>
                </a:cubicBezTo>
                <a:close/>
                <a:moveTo>
                  <a:pt x="58" y="237"/>
                </a:moveTo>
                <a:cubicBezTo>
                  <a:pt x="290" y="237"/>
                  <a:pt x="290" y="237"/>
                  <a:pt x="290" y="237"/>
                </a:cubicBezTo>
                <a:cubicBezTo>
                  <a:pt x="295" y="237"/>
                  <a:pt x="300" y="242"/>
                  <a:pt x="300" y="248"/>
                </a:cubicBezTo>
                <a:cubicBezTo>
                  <a:pt x="300" y="248"/>
                  <a:pt x="300" y="248"/>
                  <a:pt x="300" y="248"/>
                </a:cubicBezTo>
                <a:cubicBezTo>
                  <a:pt x="300" y="254"/>
                  <a:pt x="295" y="259"/>
                  <a:pt x="290" y="259"/>
                </a:cubicBezTo>
                <a:cubicBezTo>
                  <a:pt x="58" y="259"/>
                  <a:pt x="58" y="259"/>
                  <a:pt x="58" y="259"/>
                </a:cubicBezTo>
                <a:cubicBezTo>
                  <a:pt x="53" y="259"/>
                  <a:pt x="48" y="254"/>
                  <a:pt x="48" y="248"/>
                </a:cubicBezTo>
                <a:cubicBezTo>
                  <a:pt x="48" y="248"/>
                  <a:pt x="48" y="248"/>
                  <a:pt x="48" y="248"/>
                </a:cubicBezTo>
                <a:cubicBezTo>
                  <a:pt x="48" y="242"/>
                  <a:pt x="53" y="237"/>
                  <a:pt x="58" y="237"/>
                </a:cubicBezTo>
                <a:close/>
                <a:moveTo>
                  <a:pt x="38" y="371"/>
                </a:moveTo>
                <a:cubicBezTo>
                  <a:pt x="39" y="352"/>
                  <a:pt x="43" y="338"/>
                  <a:pt x="48" y="320"/>
                </a:cubicBezTo>
                <a:cubicBezTo>
                  <a:pt x="35" y="320"/>
                  <a:pt x="35" y="320"/>
                  <a:pt x="35" y="320"/>
                </a:cubicBezTo>
                <a:cubicBezTo>
                  <a:pt x="25" y="320"/>
                  <a:pt x="18" y="312"/>
                  <a:pt x="18" y="301"/>
                </a:cubicBezTo>
                <a:cubicBezTo>
                  <a:pt x="18" y="91"/>
                  <a:pt x="18" y="91"/>
                  <a:pt x="18" y="91"/>
                </a:cubicBezTo>
                <a:cubicBezTo>
                  <a:pt x="18" y="81"/>
                  <a:pt x="25" y="72"/>
                  <a:pt x="35" y="72"/>
                </a:cubicBezTo>
                <a:cubicBezTo>
                  <a:pt x="128" y="72"/>
                  <a:pt x="220" y="72"/>
                  <a:pt x="313" y="72"/>
                </a:cubicBezTo>
                <a:cubicBezTo>
                  <a:pt x="323" y="72"/>
                  <a:pt x="330" y="81"/>
                  <a:pt x="330" y="91"/>
                </a:cubicBezTo>
                <a:cubicBezTo>
                  <a:pt x="330" y="140"/>
                  <a:pt x="330" y="252"/>
                  <a:pt x="330" y="301"/>
                </a:cubicBezTo>
                <a:cubicBezTo>
                  <a:pt x="330" y="306"/>
                  <a:pt x="329" y="311"/>
                  <a:pt x="325" y="314"/>
                </a:cubicBezTo>
                <a:cubicBezTo>
                  <a:pt x="322" y="318"/>
                  <a:pt x="318" y="320"/>
                  <a:pt x="313" y="320"/>
                </a:cubicBezTo>
                <a:cubicBezTo>
                  <a:pt x="227" y="318"/>
                  <a:pt x="83" y="308"/>
                  <a:pt x="38" y="371"/>
                </a:cubicBezTo>
                <a:close/>
              </a:path>
            </a:pathLst>
          </a:custGeom>
          <a:solidFill>
            <a:schemeClr val="accent1"/>
          </a:solidFill>
          <a:ln>
            <a:noFill/>
          </a:ln>
        </p:spPr>
        <p:txBody>
          <a:bodyPr vert="horz" wrap="square" lIns="121882" tIns="60941" rIns="121882" bIns="60941"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sz="2000">
              <a:solidFill>
                <a:schemeClr val="dk1"/>
              </a:solidFill>
              <a:latin typeface="微软雅黑" panose="020B0503020204020204" charset="-122"/>
              <a:ea typeface="微软雅黑" panose="020B0503020204020204" charset="-122"/>
            </a:endParaRPr>
          </a:p>
        </p:txBody>
      </p:sp>
      <p:cxnSp>
        <p:nvCxnSpPr>
          <p:cNvPr id="12" name="直接连接符 11"/>
          <p:cNvCxnSpPr/>
          <p:nvPr>
            <p:custDataLst>
              <p:tags r:id="rId9"/>
            </p:custDataLst>
          </p:nvPr>
        </p:nvCxnSpPr>
        <p:spPr>
          <a:xfrm flipH="1">
            <a:off x="669925" y="3971925"/>
            <a:ext cx="4300855"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0"/>
            </p:custDataLst>
          </p:nvPr>
        </p:nvCxnSpPr>
        <p:spPr>
          <a:xfrm flipH="1">
            <a:off x="7506335" y="3629025"/>
            <a:ext cx="4013835" cy="0"/>
          </a:xfrm>
          <a:prstGeom prst="line">
            <a:avLst/>
          </a:prstGeom>
          <a:ln w="3175" cap="rnd">
            <a:solidFill>
              <a:schemeClr val="lt1">
                <a:lumMod val="75000"/>
              </a:schemeClr>
            </a:solidFill>
            <a:round/>
            <a:headEnd type="none"/>
            <a:tailEnd type="none" w="med" len="med"/>
          </a:ln>
        </p:spPr>
        <p:style>
          <a:lnRef idx="1">
            <a:schemeClr val="accent1"/>
          </a:lnRef>
          <a:fillRef idx="0">
            <a:schemeClr val="accent1"/>
          </a:fillRef>
          <a:effectRef idx="0">
            <a:schemeClr val="accent1"/>
          </a:effectRef>
          <a:fontRef idx="minor">
            <a:schemeClr val="tx1"/>
          </a:fontRef>
        </p:style>
      </p:cxnSp>
      <p:sp>
        <p:nvSpPr>
          <p:cNvPr id="14" name="íslïḋè"/>
          <p:cNvSpPr txBox="1"/>
          <p:nvPr>
            <p:custDataLst>
              <p:tags r:id="rId11"/>
            </p:custDataLst>
          </p:nvPr>
        </p:nvSpPr>
        <p:spPr bwMode="auto">
          <a:xfrm>
            <a:off x="1158240" y="2886710"/>
            <a:ext cx="3444240"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pPr>
            <a:r>
              <a:rPr lang="en-US" altLang="zh-CN" sz="3200" b="1" dirty="0">
                <a:solidFill>
                  <a:schemeClr val="dk1"/>
                </a:solidFill>
                <a:latin typeface="微软雅黑" panose="020B0503020204020204" charset="-122"/>
                <a:ea typeface="微软雅黑" panose="020B0503020204020204" charset="-122"/>
                <a:cs typeface="微软雅黑" panose="020B0503020204020204" charset="-122"/>
              </a:rPr>
              <a:t>01.增值税欠税</a:t>
            </a:r>
            <a:endParaRPr lang="en-US" altLang="zh-CN" sz="32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6" name="iṣliḓè"/>
          <p:cNvSpPr txBox="1"/>
          <p:nvPr>
            <p:custDataLst>
              <p:tags r:id="rId12"/>
            </p:custDataLst>
          </p:nvPr>
        </p:nvSpPr>
        <p:spPr bwMode="auto">
          <a:xfrm>
            <a:off x="7818755" y="2837180"/>
            <a:ext cx="3444240"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pPr>
            <a:r>
              <a:rPr lang="en-US" altLang="zh-CN" sz="3200" b="1" dirty="0">
                <a:solidFill>
                  <a:schemeClr val="dk1"/>
                </a:solidFill>
                <a:latin typeface="微软雅黑" panose="020B0503020204020204" charset="-122"/>
                <a:ea typeface="微软雅黑" panose="020B0503020204020204" charset="-122"/>
                <a:cs typeface="微软雅黑" panose="020B0503020204020204" charset="-122"/>
              </a:rPr>
              <a:t>02.期末留抵税额</a:t>
            </a:r>
            <a:endParaRPr lang="en-US" altLang="zh-CN" sz="32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8" name="íṣľïḍe"/>
          <p:cNvSpPr txBox="1"/>
          <p:nvPr>
            <p:custDataLst>
              <p:tags r:id="rId13"/>
            </p:custDataLst>
          </p:nvPr>
        </p:nvSpPr>
        <p:spPr bwMode="auto">
          <a:xfrm>
            <a:off x="4003675" y="5018405"/>
            <a:ext cx="4185285" cy="4419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ctr" eaLnBrk="1" hangingPunct="1">
              <a:lnSpc>
                <a:spcPct val="100000"/>
              </a:lnSpc>
              <a:spcBef>
                <a:spcPct val="0"/>
              </a:spcBef>
            </a:pP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sym typeface="+mn-ea"/>
              </a:rPr>
              <a:t>允许退还的期末留抵税额=</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rPr>
              <a:t>最近一期期末留抵税额 - 增值税欠税</a:t>
            </a:r>
            <a:endParaRPr lang="en-US" altLang="zh-CN" sz="2000" b="1"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0" name="文本框 49"/>
          <p:cNvSpPr txBox="1"/>
          <p:nvPr>
            <p:custDataLst>
              <p:tags r:id="rId14"/>
            </p:custDataLst>
          </p:nvPr>
        </p:nvSpPr>
        <p:spPr>
          <a:xfrm>
            <a:off x="1047115" y="1156335"/>
            <a:ext cx="4589145" cy="368300"/>
          </a:xfrm>
          <a:prstGeom prst="rect">
            <a:avLst/>
          </a:prstGeom>
          <a:noFill/>
        </p:spPr>
        <p:txBody>
          <a:bodyPr wrap="square" rtlCol="0">
            <a:spAutoFit/>
          </a:bodyPr>
          <a:p>
            <a:r>
              <a:rPr lang="zh-CN" altLang="en-US" b="1" dirty="0">
                <a:solidFill>
                  <a:schemeClr val="dk1"/>
                </a:solidFill>
                <a:latin typeface="微软雅黑" panose="020B0503020204020204" charset="-122"/>
                <a:ea typeface="微软雅黑" panose="020B0503020204020204" charset="-122"/>
                <a:sym typeface="+mn-ea"/>
              </a:rPr>
              <a:t>（三）与增值税欠税管理的衔接</a:t>
            </a:r>
            <a:endParaRPr lang="zh-CN" altLang="en-US" b="1" dirty="0">
              <a:solidFill>
                <a:schemeClr val="dk1"/>
              </a:solidFill>
              <a:latin typeface="微软雅黑" panose="020B0503020204020204" charset="-122"/>
              <a:ea typeface="微软雅黑" panose="020B0503020204020204" charset="-122"/>
              <a:sym typeface="+mn-ea"/>
            </a:endParaRPr>
          </a:p>
        </p:txBody>
      </p:sp>
      <p:pic>
        <p:nvPicPr>
          <p:cNvPr id="23" name="图片 22" descr="b21bb051f8198618367aaf0f34a239738bd4b21c48a2"/>
          <p:cNvPicPr>
            <a:picLocks noChangeAspect="1"/>
          </p:cNvPicPr>
          <p:nvPr/>
        </p:nvPicPr>
        <p:blipFill>
          <a:blip r:embed="rId1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1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二、退税款缴回环节</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íṩlïḍè"/>
          <p:cNvSpPr/>
          <p:nvPr>
            <p:custDataLst>
              <p:tags r:id="rId3"/>
            </p:custDataLst>
          </p:nvPr>
        </p:nvSpPr>
        <p:spPr>
          <a:xfrm>
            <a:off x="5393055" y="1255395"/>
            <a:ext cx="60960" cy="4801870"/>
          </a:xfrm>
          <a:prstGeom prst="rect">
            <a:avLst/>
          </a:prstGeom>
          <a:solidFill>
            <a:schemeClr val="lt2"/>
          </a:solidFill>
          <a:ln>
            <a:solidFill>
              <a:schemeClr val="lt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 name="iśļïdè"/>
          <p:cNvSpPr/>
          <p:nvPr>
            <p:custDataLst>
              <p:tags r:id="rId4"/>
            </p:custDataLst>
          </p:nvPr>
        </p:nvSpPr>
        <p:spPr>
          <a:xfrm rot="16200000">
            <a:off x="3940175" y="3545840"/>
            <a:ext cx="1189990" cy="1168400"/>
          </a:xfrm>
          <a:prstGeom prst="round2DiagRect">
            <a:avLst>
              <a:gd name="adj1" fmla="val 50000"/>
              <a:gd name="adj2" fmla="val 0"/>
            </a:avLst>
          </a:prstGeom>
          <a:noFill/>
          <a:ln w="285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 name="iṣḻïḍê"/>
          <p:cNvSpPr/>
          <p:nvPr>
            <p:custDataLst>
              <p:tags r:id="rId5"/>
            </p:custDataLst>
          </p:nvPr>
        </p:nvSpPr>
        <p:spPr>
          <a:xfrm rot="16200000">
            <a:off x="4047490" y="3639820"/>
            <a:ext cx="997585" cy="979805"/>
          </a:xfrm>
          <a:prstGeom prst="round2DiagRect">
            <a:avLst>
              <a:gd name="adj1" fmla="val 50000"/>
              <a:gd name="adj2" fmla="val 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 name="ïşḻidé" title="kkhtT0K8BAKq4uCbn3GvMhSbXNTtWPWuwSBxvkeueEEwN"/>
          <p:cNvSpPr/>
          <p:nvPr>
            <p:custDataLst>
              <p:tags r:id="rId6"/>
            </p:custDataLst>
          </p:nvPr>
        </p:nvSpPr>
        <p:spPr bwMode="auto">
          <a:xfrm rot="10800000" flipV="1">
            <a:off x="4279900" y="3933825"/>
            <a:ext cx="482600" cy="329565"/>
          </a:xfrm>
          <a:custGeom>
            <a:avLst/>
            <a:gdLst>
              <a:gd name="connsiteX0" fmla="*/ 20293 w 607639"/>
              <a:gd name="connsiteY0" fmla="*/ 364067 h 414642"/>
              <a:gd name="connsiteX1" fmla="*/ 20293 w 607639"/>
              <a:gd name="connsiteY1" fmla="*/ 384244 h 414642"/>
              <a:gd name="connsiteX2" fmla="*/ 30351 w 607639"/>
              <a:gd name="connsiteY2" fmla="*/ 394377 h 414642"/>
              <a:gd name="connsiteX3" fmla="*/ 577199 w 607639"/>
              <a:gd name="connsiteY3" fmla="*/ 394377 h 414642"/>
              <a:gd name="connsiteX4" fmla="*/ 587346 w 607639"/>
              <a:gd name="connsiteY4" fmla="*/ 384244 h 414642"/>
              <a:gd name="connsiteX5" fmla="*/ 587346 w 607639"/>
              <a:gd name="connsiteY5" fmla="*/ 364067 h 414642"/>
              <a:gd name="connsiteX6" fmla="*/ 556995 w 607639"/>
              <a:gd name="connsiteY6" fmla="*/ 364067 h 414642"/>
              <a:gd name="connsiteX7" fmla="*/ 394916 w 607639"/>
              <a:gd name="connsiteY7" fmla="*/ 364067 h 414642"/>
              <a:gd name="connsiteX8" fmla="*/ 394916 w 607639"/>
              <a:gd name="connsiteY8" fmla="*/ 374200 h 414642"/>
              <a:gd name="connsiteX9" fmla="*/ 384859 w 607639"/>
              <a:gd name="connsiteY9" fmla="*/ 384244 h 414642"/>
              <a:gd name="connsiteX10" fmla="*/ 222780 w 607639"/>
              <a:gd name="connsiteY10" fmla="*/ 384244 h 414642"/>
              <a:gd name="connsiteX11" fmla="*/ 212634 w 607639"/>
              <a:gd name="connsiteY11" fmla="*/ 374200 h 414642"/>
              <a:gd name="connsiteX12" fmla="*/ 212634 w 607639"/>
              <a:gd name="connsiteY12" fmla="*/ 364067 h 414642"/>
              <a:gd name="connsiteX13" fmla="*/ 50644 w 607639"/>
              <a:gd name="connsiteY13" fmla="*/ 364067 h 414642"/>
              <a:gd name="connsiteX14" fmla="*/ 141754 w 607639"/>
              <a:gd name="connsiteY14" fmla="*/ 232583 h 414642"/>
              <a:gd name="connsiteX15" fmla="*/ 161961 w 607639"/>
              <a:gd name="connsiteY15" fmla="*/ 232583 h 414642"/>
              <a:gd name="connsiteX16" fmla="*/ 172110 w 607639"/>
              <a:gd name="connsiteY16" fmla="*/ 242719 h 414642"/>
              <a:gd name="connsiteX17" fmla="*/ 161961 w 607639"/>
              <a:gd name="connsiteY17" fmla="*/ 252765 h 414642"/>
              <a:gd name="connsiteX18" fmla="*/ 141754 w 607639"/>
              <a:gd name="connsiteY18" fmla="*/ 252765 h 414642"/>
              <a:gd name="connsiteX19" fmla="*/ 131605 w 607639"/>
              <a:gd name="connsiteY19" fmla="*/ 242719 h 414642"/>
              <a:gd name="connsiteX20" fmla="*/ 141754 w 607639"/>
              <a:gd name="connsiteY20" fmla="*/ 232583 h 414642"/>
              <a:gd name="connsiteX21" fmla="*/ 141758 w 607639"/>
              <a:gd name="connsiteY21" fmla="*/ 192149 h 414642"/>
              <a:gd name="connsiteX22" fmla="*/ 182279 w 607639"/>
              <a:gd name="connsiteY22" fmla="*/ 192149 h 414642"/>
              <a:gd name="connsiteX23" fmla="*/ 192432 w 607639"/>
              <a:gd name="connsiteY23" fmla="*/ 202196 h 414642"/>
              <a:gd name="connsiteX24" fmla="*/ 182279 w 607639"/>
              <a:gd name="connsiteY24" fmla="*/ 212331 h 414642"/>
              <a:gd name="connsiteX25" fmla="*/ 141758 w 607639"/>
              <a:gd name="connsiteY25" fmla="*/ 212331 h 414642"/>
              <a:gd name="connsiteX26" fmla="*/ 131605 w 607639"/>
              <a:gd name="connsiteY26" fmla="*/ 202196 h 414642"/>
              <a:gd name="connsiteX27" fmla="*/ 141758 w 607639"/>
              <a:gd name="connsiteY27" fmla="*/ 192149 h 414642"/>
              <a:gd name="connsiteX28" fmla="*/ 141754 w 607639"/>
              <a:gd name="connsiteY28" fmla="*/ 151716 h 414642"/>
              <a:gd name="connsiteX29" fmla="*/ 161961 w 607639"/>
              <a:gd name="connsiteY29" fmla="*/ 151716 h 414642"/>
              <a:gd name="connsiteX30" fmla="*/ 172110 w 607639"/>
              <a:gd name="connsiteY30" fmla="*/ 161763 h 414642"/>
              <a:gd name="connsiteX31" fmla="*/ 161961 w 607639"/>
              <a:gd name="connsiteY31" fmla="*/ 171898 h 414642"/>
              <a:gd name="connsiteX32" fmla="*/ 141754 w 607639"/>
              <a:gd name="connsiteY32" fmla="*/ 171898 h 414642"/>
              <a:gd name="connsiteX33" fmla="*/ 131605 w 607639"/>
              <a:gd name="connsiteY33" fmla="*/ 161763 h 414642"/>
              <a:gd name="connsiteX34" fmla="*/ 141754 w 607639"/>
              <a:gd name="connsiteY34" fmla="*/ 151716 h 414642"/>
              <a:gd name="connsiteX35" fmla="*/ 141758 w 607639"/>
              <a:gd name="connsiteY35" fmla="*/ 111211 h 414642"/>
              <a:gd name="connsiteX36" fmla="*/ 182279 w 607639"/>
              <a:gd name="connsiteY36" fmla="*/ 111211 h 414642"/>
              <a:gd name="connsiteX37" fmla="*/ 192432 w 607639"/>
              <a:gd name="connsiteY37" fmla="*/ 121337 h 414642"/>
              <a:gd name="connsiteX38" fmla="*/ 182279 w 607639"/>
              <a:gd name="connsiteY38" fmla="*/ 131463 h 414642"/>
              <a:gd name="connsiteX39" fmla="*/ 141758 w 607639"/>
              <a:gd name="connsiteY39" fmla="*/ 131463 h 414642"/>
              <a:gd name="connsiteX40" fmla="*/ 131605 w 607639"/>
              <a:gd name="connsiteY40" fmla="*/ 121337 h 414642"/>
              <a:gd name="connsiteX41" fmla="*/ 141758 w 607639"/>
              <a:gd name="connsiteY41" fmla="*/ 111211 h 414642"/>
              <a:gd name="connsiteX42" fmla="*/ 425367 w 607639"/>
              <a:gd name="connsiteY42" fmla="*/ 101191 h 414642"/>
              <a:gd name="connsiteX43" fmla="*/ 496228 w 607639"/>
              <a:gd name="connsiteY43" fmla="*/ 101191 h 414642"/>
              <a:gd name="connsiteX44" fmla="*/ 506377 w 607639"/>
              <a:gd name="connsiteY44" fmla="*/ 111231 h 414642"/>
              <a:gd name="connsiteX45" fmla="*/ 506377 w 607639"/>
              <a:gd name="connsiteY45" fmla="*/ 182042 h 414642"/>
              <a:gd name="connsiteX46" fmla="*/ 496228 w 607639"/>
              <a:gd name="connsiteY46" fmla="*/ 192171 h 414642"/>
              <a:gd name="connsiteX47" fmla="*/ 486080 w 607639"/>
              <a:gd name="connsiteY47" fmla="*/ 182042 h 414642"/>
              <a:gd name="connsiteX48" fmla="*/ 486080 w 607639"/>
              <a:gd name="connsiteY48" fmla="*/ 135575 h 414642"/>
              <a:gd name="connsiteX49" fmla="*/ 402043 w 607639"/>
              <a:gd name="connsiteY49" fmla="*/ 219447 h 414642"/>
              <a:gd name="connsiteX50" fmla="*/ 394921 w 607639"/>
              <a:gd name="connsiteY50" fmla="*/ 222468 h 414642"/>
              <a:gd name="connsiteX51" fmla="*/ 387889 w 607639"/>
              <a:gd name="connsiteY51" fmla="*/ 219447 h 414642"/>
              <a:gd name="connsiteX52" fmla="*/ 344268 w 607639"/>
              <a:gd name="connsiteY52" fmla="*/ 176001 h 414642"/>
              <a:gd name="connsiteX53" fmla="*/ 270380 w 607639"/>
              <a:gd name="connsiteY53" fmla="*/ 249744 h 414642"/>
              <a:gd name="connsiteX54" fmla="*/ 263258 w 607639"/>
              <a:gd name="connsiteY54" fmla="*/ 252765 h 414642"/>
              <a:gd name="connsiteX55" fmla="*/ 256225 w 607639"/>
              <a:gd name="connsiteY55" fmla="*/ 249744 h 414642"/>
              <a:gd name="connsiteX56" fmla="*/ 256225 w 607639"/>
              <a:gd name="connsiteY56" fmla="*/ 235617 h 414642"/>
              <a:gd name="connsiteX57" fmla="*/ 337235 w 607639"/>
              <a:gd name="connsiteY57" fmla="*/ 154766 h 414642"/>
              <a:gd name="connsiteX58" fmla="*/ 338837 w 607639"/>
              <a:gd name="connsiteY58" fmla="*/ 153433 h 414642"/>
              <a:gd name="connsiteX59" fmla="*/ 340618 w 607639"/>
              <a:gd name="connsiteY59" fmla="*/ 152456 h 414642"/>
              <a:gd name="connsiteX60" fmla="*/ 341508 w 607639"/>
              <a:gd name="connsiteY60" fmla="*/ 152101 h 414642"/>
              <a:gd name="connsiteX61" fmla="*/ 343378 w 607639"/>
              <a:gd name="connsiteY61" fmla="*/ 151745 h 414642"/>
              <a:gd name="connsiteX62" fmla="*/ 344268 w 607639"/>
              <a:gd name="connsiteY62" fmla="*/ 151745 h 414642"/>
              <a:gd name="connsiteX63" fmla="*/ 346226 w 607639"/>
              <a:gd name="connsiteY63" fmla="*/ 151923 h 414642"/>
              <a:gd name="connsiteX64" fmla="*/ 351390 w 607639"/>
              <a:gd name="connsiteY64" fmla="*/ 154766 h 414642"/>
              <a:gd name="connsiteX65" fmla="*/ 394921 w 607639"/>
              <a:gd name="connsiteY65" fmla="*/ 198213 h 414642"/>
              <a:gd name="connsiteX66" fmla="*/ 471925 w 607639"/>
              <a:gd name="connsiteY66" fmla="*/ 121359 h 414642"/>
              <a:gd name="connsiteX67" fmla="*/ 425367 w 607639"/>
              <a:gd name="connsiteY67" fmla="*/ 121359 h 414642"/>
              <a:gd name="connsiteX68" fmla="*/ 415218 w 607639"/>
              <a:gd name="connsiteY68" fmla="*/ 111231 h 414642"/>
              <a:gd name="connsiteX69" fmla="*/ 425367 w 607639"/>
              <a:gd name="connsiteY69" fmla="*/ 101191 h 414642"/>
              <a:gd name="connsiteX70" fmla="*/ 101297 w 607639"/>
              <a:gd name="connsiteY70" fmla="*/ 91029 h 414642"/>
              <a:gd name="connsiteX71" fmla="*/ 111423 w 607639"/>
              <a:gd name="connsiteY71" fmla="*/ 101159 h 414642"/>
              <a:gd name="connsiteX72" fmla="*/ 111423 w 607639"/>
              <a:gd name="connsiteY72" fmla="*/ 262887 h 414642"/>
              <a:gd name="connsiteX73" fmla="*/ 101297 w 607639"/>
              <a:gd name="connsiteY73" fmla="*/ 273017 h 414642"/>
              <a:gd name="connsiteX74" fmla="*/ 91171 w 607639"/>
              <a:gd name="connsiteY74" fmla="*/ 262887 h 414642"/>
              <a:gd name="connsiteX75" fmla="*/ 91171 w 607639"/>
              <a:gd name="connsiteY75" fmla="*/ 101159 h 414642"/>
              <a:gd name="connsiteX76" fmla="*/ 101297 w 607639"/>
              <a:gd name="connsiteY76" fmla="*/ 91029 h 414642"/>
              <a:gd name="connsiteX77" fmla="*/ 70848 w 607639"/>
              <a:gd name="connsiteY77" fmla="*/ 20177 h 414642"/>
              <a:gd name="connsiteX78" fmla="*/ 60791 w 607639"/>
              <a:gd name="connsiteY78" fmla="*/ 30309 h 414642"/>
              <a:gd name="connsiteX79" fmla="*/ 60791 w 607639"/>
              <a:gd name="connsiteY79" fmla="*/ 343802 h 414642"/>
              <a:gd name="connsiteX80" fmla="*/ 222780 w 607639"/>
              <a:gd name="connsiteY80" fmla="*/ 343802 h 414642"/>
              <a:gd name="connsiteX81" fmla="*/ 232927 w 607639"/>
              <a:gd name="connsiteY81" fmla="*/ 353935 h 414642"/>
              <a:gd name="connsiteX82" fmla="*/ 232927 w 607639"/>
              <a:gd name="connsiteY82" fmla="*/ 364067 h 414642"/>
              <a:gd name="connsiteX83" fmla="*/ 374712 w 607639"/>
              <a:gd name="connsiteY83" fmla="*/ 364067 h 414642"/>
              <a:gd name="connsiteX84" fmla="*/ 374712 w 607639"/>
              <a:gd name="connsiteY84" fmla="*/ 353935 h 414642"/>
              <a:gd name="connsiteX85" fmla="*/ 384859 w 607639"/>
              <a:gd name="connsiteY85" fmla="*/ 343802 h 414642"/>
              <a:gd name="connsiteX86" fmla="*/ 546848 w 607639"/>
              <a:gd name="connsiteY86" fmla="*/ 343802 h 414642"/>
              <a:gd name="connsiteX87" fmla="*/ 546848 w 607639"/>
              <a:gd name="connsiteY87" fmla="*/ 30309 h 414642"/>
              <a:gd name="connsiteX88" fmla="*/ 536702 w 607639"/>
              <a:gd name="connsiteY88" fmla="*/ 20177 h 414642"/>
              <a:gd name="connsiteX89" fmla="*/ 70848 w 607639"/>
              <a:gd name="connsiteY89" fmla="*/ 0 h 414642"/>
              <a:gd name="connsiteX90" fmla="*/ 536702 w 607639"/>
              <a:gd name="connsiteY90" fmla="*/ 0 h 414642"/>
              <a:gd name="connsiteX91" fmla="*/ 567142 w 607639"/>
              <a:gd name="connsiteY91" fmla="*/ 30309 h 414642"/>
              <a:gd name="connsiteX92" fmla="*/ 567142 w 607639"/>
              <a:gd name="connsiteY92" fmla="*/ 343802 h 414642"/>
              <a:gd name="connsiteX93" fmla="*/ 597492 w 607639"/>
              <a:gd name="connsiteY93" fmla="*/ 343802 h 414642"/>
              <a:gd name="connsiteX94" fmla="*/ 607639 w 607639"/>
              <a:gd name="connsiteY94" fmla="*/ 353935 h 414642"/>
              <a:gd name="connsiteX95" fmla="*/ 607639 w 607639"/>
              <a:gd name="connsiteY95" fmla="*/ 384244 h 414642"/>
              <a:gd name="connsiteX96" fmla="*/ 577199 w 607639"/>
              <a:gd name="connsiteY96" fmla="*/ 414642 h 414642"/>
              <a:gd name="connsiteX97" fmla="*/ 30351 w 607639"/>
              <a:gd name="connsiteY97" fmla="*/ 414642 h 414642"/>
              <a:gd name="connsiteX98" fmla="*/ 0 w 607639"/>
              <a:gd name="connsiteY98" fmla="*/ 384244 h 414642"/>
              <a:gd name="connsiteX99" fmla="*/ 0 w 607639"/>
              <a:gd name="connsiteY99" fmla="*/ 353935 h 414642"/>
              <a:gd name="connsiteX100" fmla="*/ 10147 w 607639"/>
              <a:gd name="connsiteY100" fmla="*/ 343802 h 414642"/>
              <a:gd name="connsiteX101" fmla="*/ 40497 w 607639"/>
              <a:gd name="connsiteY101" fmla="*/ 343802 h 414642"/>
              <a:gd name="connsiteX102" fmla="*/ 40497 w 607639"/>
              <a:gd name="connsiteY102" fmla="*/ 30309 h 414642"/>
              <a:gd name="connsiteX103" fmla="*/ 70848 w 607639"/>
              <a:gd name="connsiteY103" fmla="*/ 0 h 41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607639" h="414642">
                <a:moveTo>
                  <a:pt x="20293" y="364067"/>
                </a:moveTo>
                <a:lnTo>
                  <a:pt x="20293" y="384244"/>
                </a:lnTo>
                <a:cubicBezTo>
                  <a:pt x="20293" y="390377"/>
                  <a:pt x="24298" y="394377"/>
                  <a:pt x="30351" y="394377"/>
                </a:cubicBezTo>
                <a:lnTo>
                  <a:pt x="577199" y="394377"/>
                </a:lnTo>
                <a:cubicBezTo>
                  <a:pt x="583341" y="394377"/>
                  <a:pt x="587346" y="390377"/>
                  <a:pt x="587346" y="384244"/>
                </a:cubicBezTo>
                <a:lnTo>
                  <a:pt x="587346" y="364067"/>
                </a:lnTo>
                <a:lnTo>
                  <a:pt x="556995" y="364067"/>
                </a:lnTo>
                <a:lnTo>
                  <a:pt x="394916" y="364067"/>
                </a:lnTo>
                <a:lnTo>
                  <a:pt x="394916" y="374200"/>
                </a:lnTo>
                <a:cubicBezTo>
                  <a:pt x="394916" y="380244"/>
                  <a:pt x="390911" y="384244"/>
                  <a:pt x="384859" y="384244"/>
                </a:cubicBezTo>
                <a:lnTo>
                  <a:pt x="222780" y="384244"/>
                </a:lnTo>
                <a:cubicBezTo>
                  <a:pt x="216728" y="384244"/>
                  <a:pt x="212634" y="380244"/>
                  <a:pt x="212634" y="374200"/>
                </a:cubicBezTo>
                <a:lnTo>
                  <a:pt x="212634" y="364067"/>
                </a:lnTo>
                <a:lnTo>
                  <a:pt x="50644" y="364067"/>
                </a:lnTo>
                <a:close/>
                <a:moveTo>
                  <a:pt x="141754" y="232583"/>
                </a:moveTo>
                <a:lnTo>
                  <a:pt x="161961" y="232583"/>
                </a:lnTo>
                <a:cubicBezTo>
                  <a:pt x="168104" y="232583"/>
                  <a:pt x="172110" y="236584"/>
                  <a:pt x="172110" y="242719"/>
                </a:cubicBezTo>
                <a:cubicBezTo>
                  <a:pt x="172110" y="248764"/>
                  <a:pt x="168104" y="252765"/>
                  <a:pt x="161961" y="252765"/>
                </a:cubicBezTo>
                <a:lnTo>
                  <a:pt x="141754" y="252765"/>
                </a:lnTo>
                <a:cubicBezTo>
                  <a:pt x="135700" y="252765"/>
                  <a:pt x="131605" y="248764"/>
                  <a:pt x="131605" y="242719"/>
                </a:cubicBezTo>
                <a:cubicBezTo>
                  <a:pt x="131605" y="236584"/>
                  <a:pt x="135700" y="232583"/>
                  <a:pt x="141754" y="232583"/>
                </a:cubicBezTo>
                <a:close/>
                <a:moveTo>
                  <a:pt x="141758" y="192149"/>
                </a:moveTo>
                <a:lnTo>
                  <a:pt x="182279" y="192149"/>
                </a:lnTo>
                <a:cubicBezTo>
                  <a:pt x="188335" y="192149"/>
                  <a:pt x="192432" y="196150"/>
                  <a:pt x="192432" y="202196"/>
                </a:cubicBezTo>
                <a:cubicBezTo>
                  <a:pt x="192432" y="208330"/>
                  <a:pt x="188335" y="212331"/>
                  <a:pt x="182279" y="212331"/>
                </a:cubicBezTo>
                <a:lnTo>
                  <a:pt x="141758" y="212331"/>
                </a:lnTo>
                <a:cubicBezTo>
                  <a:pt x="135702" y="212331"/>
                  <a:pt x="131605" y="208330"/>
                  <a:pt x="131605" y="202196"/>
                </a:cubicBezTo>
                <a:cubicBezTo>
                  <a:pt x="131605" y="196150"/>
                  <a:pt x="135702" y="192149"/>
                  <a:pt x="141758" y="192149"/>
                </a:cubicBezTo>
                <a:close/>
                <a:moveTo>
                  <a:pt x="141754" y="151716"/>
                </a:moveTo>
                <a:lnTo>
                  <a:pt x="161961" y="151716"/>
                </a:lnTo>
                <a:cubicBezTo>
                  <a:pt x="168104" y="151716"/>
                  <a:pt x="172110" y="155717"/>
                  <a:pt x="172110" y="161763"/>
                </a:cubicBezTo>
                <a:cubicBezTo>
                  <a:pt x="172110" y="167897"/>
                  <a:pt x="168104" y="171898"/>
                  <a:pt x="161961" y="171898"/>
                </a:cubicBezTo>
                <a:lnTo>
                  <a:pt x="141754" y="171898"/>
                </a:lnTo>
                <a:cubicBezTo>
                  <a:pt x="135700" y="171898"/>
                  <a:pt x="131605" y="167897"/>
                  <a:pt x="131605" y="161763"/>
                </a:cubicBezTo>
                <a:cubicBezTo>
                  <a:pt x="131605" y="155717"/>
                  <a:pt x="135700" y="151716"/>
                  <a:pt x="141754" y="151716"/>
                </a:cubicBezTo>
                <a:close/>
                <a:moveTo>
                  <a:pt x="141758" y="111211"/>
                </a:moveTo>
                <a:lnTo>
                  <a:pt x="182279" y="111211"/>
                </a:lnTo>
                <a:cubicBezTo>
                  <a:pt x="188335" y="111211"/>
                  <a:pt x="192432" y="115297"/>
                  <a:pt x="192432" y="121337"/>
                </a:cubicBezTo>
                <a:cubicBezTo>
                  <a:pt x="192432" y="127377"/>
                  <a:pt x="188335" y="131463"/>
                  <a:pt x="182279" y="131463"/>
                </a:cubicBezTo>
                <a:lnTo>
                  <a:pt x="141758" y="131463"/>
                </a:lnTo>
                <a:cubicBezTo>
                  <a:pt x="135702" y="131463"/>
                  <a:pt x="131605" y="127377"/>
                  <a:pt x="131605" y="121337"/>
                </a:cubicBezTo>
                <a:cubicBezTo>
                  <a:pt x="131605" y="115297"/>
                  <a:pt x="135702" y="111211"/>
                  <a:pt x="141758" y="111211"/>
                </a:cubicBezTo>
                <a:close/>
                <a:moveTo>
                  <a:pt x="425367" y="101191"/>
                </a:moveTo>
                <a:lnTo>
                  <a:pt x="496228" y="101191"/>
                </a:lnTo>
                <a:cubicBezTo>
                  <a:pt x="502282" y="101191"/>
                  <a:pt x="506377" y="105189"/>
                  <a:pt x="506377" y="111231"/>
                </a:cubicBezTo>
                <a:lnTo>
                  <a:pt x="506377" y="182042"/>
                </a:lnTo>
                <a:cubicBezTo>
                  <a:pt x="506377" y="188084"/>
                  <a:pt x="502282" y="192171"/>
                  <a:pt x="496228" y="192171"/>
                </a:cubicBezTo>
                <a:cubicBezTo>
                  <a:pt x="490175" y="192171"/>
                  <a:pt x="486080" y="188084"/>
                  <a:pt x="486080" y="182042"/>
                </a:cubicBezTo>
                <a:lnTo>
                  <a:pt x="486080" y="135575"/>
                </a:lnTo>
                <a:lnTo>
                  <a:pt x="402043" y="219447"/>
                </a:lnTo>
                <a:cubicBezTo>
                  <a:pt x="399996" y="221491"/>
                  <a:pt x="397948" y="222468"/>
                  <a:pt x="394921" y="222468"/>
                </a:cubicBezTo>
                <a:cubicBezTo>
                  <a:pt x="391895" y="222468"/>
                  <a:pt x="389847" y="221491"/>
                  <a:pt x="387889" y="219447"/>
                </a:cubicBezTo>
                <a:lnTo>
                  <a:pt x="344268" y="176001"/>
                </a:lnTo>
                <a:lnTo>
                  <a:pt x="270380" y="249744"/>
                </a:lnTo>
                <a:cubicBezTo>
                  <a:pt x="268332" y="251788"/>
                  <a:pt x="266285" y="252765"/>
                  <a:pt x="263258" y="252765"/>
                </a:cubicBezTo>
                <a:cubicBezTo>
                  <a:pt x="260231" y="252765"/>
                  <a:pt x="258184" y="251788"/>
                  <a:pt x="256225" y="249744"/>
                </a:cubicBezTo>
                <a:cubicBezTo>
                  <a:pt x="252130" y="245746"/>
                  <a:pt x="252130" y="239616"/>
                  <a:pt x="256225" y="235617"/>
                </a:cubicBezTo>
                <a:lnTo>
                  <a:pt x="337235" y="154766"/>
                </a:lnTo>
                <a:cubicBezTo>
                  <a:pt x="337769" y="154233"/>
                  <a:pt x="338303" y="153789"/>
                  <a:pt x="338837" y="153433"/>
                </a:cubicBezTo>
                <a:cubicBezTo>
                  <a:pt x="339372" y="152989"/>
                  <a:pt x="339995" y="152723"/>
                  <a:pt x="340618" y="152456"/>
                </a:cubicBezTo>
                <a:cubicBezTo>
                  <a:pt x="340885" y="152367"/>
                  <a:pt x="341152" y="152190"/>
                  <a:pt x="341508" y="152101"/>
                </a:cubicBezTo>
                <a:cubicBezTo>
                  <a:pt x="342131" y="151923"/>
                  <a:pt x="342754" y="151834"/>
                  <a:pt x="343378" y="151745"/>
                </a:cubicBezTo>
                <a:cubicBezTo>
                  <a:pt x="343645" y="151745"/>
                  <a:pt x="344001" y="151745"/>
                  <a:pt x="344268" y="151745"/>
                </a:cubicBezTo>
                <a:cubicBezTo>
                  <a:pt x="344980" y="151745"/>
                  <a:pt x="345603" y="151745"/>
                  <a:pt x="346226" y="151923"/>
                </a:cubicBezTo>
                <a:cubicBezTo>
                  <a:pt x="348096" y="152278"/>
                  <a:pt x="349876" y="153256"/>
                  <a:pt x="351390" y="154766"/>
                </a:cubicBezTo>
                <a:lnTo>
                  <a:pt x="394921" y="198213"/>
                </a:lnTo>
                <a:lnTo>
                  <a:pt x="471925" y="121359"/>
                </a:lnTo>
                <a:lnTo>
                  <a:pt x="425367" y="121359"/>
                </a:lnTo>
                <a:cubicBezTo>
                  <a:pt x="419224" y="121359"/>
                  <a:pt x="415218" y="117361"/>
                  <a:pt x="415218" y="111231"/>
                </a:cubicBezTo>
                <a:cubicBezTo>
                  <a:pt x="415218" y="105189"/>
                  <a:pt x="419224" y="101191"/>
                  <a:pt x="425367" y="101191"/>
                </a:cubicBezTo>
                <a:close/>
                <a:moveTo>
                  <a:pt x="101297" y="91029"/>
                </a:moveTo>
                <a:cubicBezTo>
                  <a:pt x="107337" y="91029"/>
                  <a:pt x="111423" y="95028"/>
                  <a:pt x="111423" y="101159"/>
                </a:cubicBezTo>
                <a:lnTo>
                  <a:pt x="111423" y="262887"/>
                </a:lnTo>
                <a:cubicBezTo>
                  <a:pt x="111423" y="268929"/>
                  <a:pt x="107337" y="273017"/>
                  <a:pt x="101297" y="273017"/>
                </a:cubicBezTo>
                <a:cubicBezTo>
                  <a:pt x="95257" y="273017"/>
                  <a:pt x="91171" y="268929"/>
                  <a:pt x="91171" y="262887"/>
                </a:cubicBezTo>
                <a:lnTo>
                  <a:pt x="91171" y="101159"/>
                </a:lnTo>
                <a:cubicBezTo>
                  <a:pt x="91171" y="95028"/>
                  <a:pt x="95257" y="91029"/>
                  <a:pt x="101297" y="91029"/>
                </a:cubicBezTo>
                <a:close/>
                <a:moveTo>
                  <a:pt x="70848" y="20177"/>
                </a:moveTo>
                <a:cubicBezTo>
                  <a:pt x="64796" y="20177"/>
                  <a:pt x="60791" y="24265"/>
                  <a:pt x="60791" y="30309"/>
                </a:cubicBezTo>
                <a:lnTo>
                  <a:pt x="60791" y="343802"/>
                </a:lnTo>
                <a:lnTo>
                  <a:pt x="222780" y="343802"/>
                </a:lnTo>
                <a:cubicBezTo>
                  <a:pt x="228833" y="343802"/>
                  <a:pt x="232927" y="347890"/>
                  <a:pt x="232927" y="353935"/>
                </a:cubicBezTo>
                <a:lnTo>
                  <a:pt x="232927" y="364067"/>
                </a:lnTo>
                <a:lnTo>
                  <a:pt x="374712" y="364067"/>
                </a:lnTo>
                <a:lnTo>
                  <a:pt x="374712" y="353935"/>
                </a:lnTo>
                <a:cubicBezTo>
                  <a:pt x="374712" y="347890"/>
                  <a:pt x="378717" y="343802"/>
                  <a:pt x="384859" y="343802"/>
                </a:cubicBezTo>
                <a:lnTo>
                  <a:pt x="546848" y="343802"/>
                </a:lnTo>
                <a:lnTo>
                  <a:pt x="546848" y="30309"/>
                </a:lnTo>
                <a:cubicBezTo>
                  <a:pt x="546848" y="24265"/>
                  <a:pt x="542754" y="20177"/>
                  <a:pt x="536702" y="20177"/>
                </a:cubicBezTo>
                <a:close/>
                <a:moveTo>
                  <a:pt x="70848" y="0"/>
                </a:moveTo>
                <a:lnTo>
                  <a:pt x="536702" y="0"/>
                </a:lnTo>
                <a:cubicBezTo>
                  <a:pt x="553969" y="0"/>
                  <a:pt x="567142" y="13155"/>
                  <a:pt x="567142" y="30309"/>
                </a:cubicBezTo>
                <a:lnTo>
                  <a:pt x="567142" y="343802"/>
                </a:lnTo>
                <a:lnTo>
                  <a:pt x="597492" y="343802"/>
                </a:lnTo>
                <a:cubicBezTo>
                  <a:pt x="603545" y="343802"/>
                  <a:pt x="607639" y="347890"/>
                  <a:pt x="607639" y="353935"/>
                </a:cubicBezTo>
                <a:lnTo>
                  <a:pt x="607639" y="384244"/>
                </a:lnTo>
                <a:cubicBezTo>
                  <a:pt x="607639" y="401487"/>
                  <a:pt x="594466" y="414642"/>
                  <a:pt x="577199" y="414642"/>
                </a:cubicBezTo>
                <a:lnTo>
                  <a:pt x="30351" y="414642"/>
                </a:lnTo>
                <a:cubicBezTo>
                  <a:pt x="13173" y="414642"/>
                  <a:pt x="0" y="401487"/>
                  <a:pt x="0" y="384244"/>
                </a:cubicBezTo>
                <a:lnTo>
                  <a:pt x="0" y="353935"/>
                </a:lnTo>
                <a:cubicBezTo>
                  <a:pt x="0" y="347890"/>
                  <a:pt x="4094" y="343802"/>
                  <a:pt x="10147" y="343802"/>
                </a:cubicBezTo>
                <a:lnTo>
                  <a:pt x="40497" y="343802"/>
                </a:lnTo>
                <a:lnTo>
                  <a:pt x="40497" y="30309"/>
                </a:lnTo>
                <a:cubicBezTo>
                  <a:pt x="40497" y="13155"/>
                  <a:pt x="53670" y="0"/>
                  <a:pt x="70848"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îṩľiḍè"/>
          <p:cNvSpPr/>
          <p:nvPr>
            <p:custDataLst>
              <p:tags r:id="rId7"/>
            </p:custDataLst>
          </p:nvPr>
        </p:nvSpPr>
        <p:spPr>
          <a:xfrm rot="16200000">
            <a:off x="3895725" y="1466850"/>
            <a:ext cx="1234440" cy="1212850"/>
          </a:xfrm>
          <a:prstGeom prst="round2DiagRect">
            <a:avLst>
              <a:gd name="adj1" fmla="val 50000"/>
              <a:gd name="adj2" fmla="val 0"/>
            </a:avLst>
          </a:prstGeom>
          <a:noFill/>
          <a:ln w="285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1" name="îṧḻîḋé"/>
          <p:cNvSpPr/>
          <p:nvPr>
            <p:custDataLst>
              <p:tags r:id="rId8"/>
            </p:custDataLst>
          </p:nvPr>
        </p:nvSpPr>
        <p:spPr>
          <a:xfrm rot="16200000">
            <a:off x="4007485" y="1564005"/>
            <a:ext cx="1035050" cy="1016635"/>
          </a:xfrm>
          <a:prstGeom prst="round2DiagRect">
            <a:avLst>
              <a:gd name="adj1" fmla="val 50000"/>
              <a:gd name="adj2" fmla="val 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2" name="ï$ḻíḑé"/>
          <p:cNvSpPr/>
          <p:nvPr>
            <p:custDataLst>
              <p:tags r:id="rId9"/>
            </p:custDataLst>
          </p:nvPr>
        </p:nvSpPr>
        <p:spPr bwMode="auto">
          <a:xfrm>
            <a:off x="4248785" y="1792605"/>
            <a:ext cx="579755" cy="57912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3" name="íṣḻîdè"/>
          <p:cNvSpPr/>
          <p:nvPr>
            <p:custDataLst>
              <p:tags r:id="rId10"/>
            </p:custDataLst>
          </p:nvPr>
        </p:nvSpPr>
        <p:spPr>
          <a:xfrm rot="16200000">
            <a:off x="5662295" y="2484120"/>
            <a:ext cx="1753870" cy="1722755"/>
          </a:xfrm>
          <a:prstGeom prst="round2DiagRect">
            <a:avLst>
              <a:gd name="adj1" fmla="val 50000"/>
              <a:gd name="adj2" fmla="val 0"/>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4" name="ï$ľîḍê"/>
          <p:cNvSpPr/>
          <p:nvPr>
            <p:custDataLst>
              <p:tags r:id="rId11"/>
            </p:custDataLst>
          </p:nvPr>
        </p:nvSpPr>
        <p:spPr>
          <a:xfrm rot="16200000">
            <a:off x="5820410" y="2621915"/>
            <a:ext cx="1470025" cy="1444625"/>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5" name="îślîḋê"/>
          <p:cNvSpPr/>
          <p:nvPr>
            <p:custDataLst>
              <p:tags r:id="rId12"/>
            </p:custDataLst>
          </p:nvPr>
        </p:nvSpPr>
        <p:spPr bwMode="auto">
          <a:xfrm flipH="1">
            <a:off x="6109970" y="3023870"/>
            <a:ext cx="844550" cy="609600"/>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sḷiḋè"/>
          <p:cNvSpPr/>
          <p:nvPr>
            <p:custDataLst>
              <p:tags r:id="rId13"/>
            </p:custDataLst>
          </p:nvPr>
        </p:nvSpPr>
        <p:spPr>
          <a:xfrm rot="16200000">
            <a:off x="5695950" y="4786630"/>
            <a:ext cx="1234440" cy="1212850"/>
          </a:xfrm>
          <a:prstGeom prst="round2DiagRect">
            <a:avLst>
              <a:gd name="adj1" fmla="val 50000"/>
              <a:gd name="adj2" fmla="val 0"/>
            </a:avLst>
          </a:prstGeom>
          <a:noFill/>
          <a:ln w="28575">
            <a:solidFill>
              <a:schemeClr val="dk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7" name="íṣlíďè"/>
          <p:cNvSpPr/>
          <p:nvPr>
            <p:custDataLst>
              <p:tags r:id="rId14"/>
            </p:custDataLst>
          </p:nvPr>
        </p:nvSpPr>
        <p:spPr>
          <a:xfrm rot="16200000">
            <a:off x="5807075" y="4883785"/>
            <a:ext cx="1035050" cy="1016635"/>
          </a:xfrm>
          <a:prstGeom prst="round2DiagRect">
            <a:avLst>
              <a:gd name="adj1" fmla="val 50000"/>
              <a:gd name="adj2" fmla="val 0"/>
            </a:avLst>
          </a:prstGeom>
          <a:solidFill>
            <a:schemeClr val="dk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8" name="ïṥliḓé" title="smoIsAGNiL1wVmNStG0iI9ORzSWKpg0C50ZvwTSBtNDHU"/>
          <p:cNvSpPr/>
          <p:nvPr>
            <p:custDataLst>
              <p:tags r:id="rId15"/>
            </p:custDataLst>
          </p:nvPr>
        </p:nvSpPr>
        <p:spPr bwMode="auto">
          <a:xfrm>
            <a:off x="6029960" y="5181600"/>
            <a:ext cx="588010" cy="413385"/>
          </a:xfrm>
          <a:custGeom>
            <a:avLst/>
            <a:gdLst>
              <a:gd name="connsiteX0" fmla="*/ 450100 w 607639"/>
              <a:gd name="connsiteY0" fmla="*/ 313203 h 426991"/>
              <a:gd name="connsiteX1" fmla="*/ 450100 w 607639"/>
              <a:gd name="connsiteY1" fmla="*/ 403167 h 426991"/>
              <a:gd name="connsiteX2" fmla="*/ 585744 w 607639"/>
              <a:gd name="connsiteY2" fmla="*/ 403167 h 426991"/>
              <a:gd name="connsiteX3" fmla="*/ 586100 w 607639"/>
              <a:gd name="connsiteY3" fmla="*/ 313203 h 426991"/>
              <a:gd name="connsiteX4" fmla="*/ 530294 w 607639"/>
              <a:gd name="connsiteY4" fmla="*/ 313203 h 426991"/>
              <a:gd name="connsiteX5" fmla="*/ 530116 w 607639"/>
              <a:gd name="connsiteY5" fmla="*/ 313203 h 426991"/>
              <a:gd name="connsiteX6" fmla="*/ 529760 w 607639"/>
              <a:gd name="connsiteY6" fmla="*/ 313203 h 426991"/>
              <a:gd name="connsiteX7" fmla="*/ 450901 w 607639"/>
              <a:gd name="connsiteY7" fmla="*/ 313203 h 426991"/>
              <a:gd name="connsiteX8" fmla="*/ 236309 w 607639"/>
              <a:gd name="connsiteY8" fmla="*/ 313203 h 426991"/>
              <a:gd name="connsiteX9" fmla="*/ 236309 w 607639"/>
              <a:gd name="connsiteY9" fmla="*/ 403167 h 426991"/>
              <a:gd name="connsiteX10" fmla="*/ 371953 w 607639"/>
              <a:gd name="connsiteY10" fmla="*/ 403167 h 426991"/>
              <a:gd name="connsiteX11" fmla="*/ 372754 w 607639"/>
              <a:gd name="connsiteY11" fmla="*/ 313203 h 426991"/>
              <a:gd name="connsiteX12" fmla="*/ 237110 w 607639"/>
              <a:gd name="connsiteY12" fmla="*/ 313203 h 426991"/>
              <a:gd name="connsiteX13" fmla="*/ 22519 w 607639"/>
              <a:gd name="connsiteY13" fmla="*/ 313203 h 426991"/>
              <a:gd name="connsiteX14" fmla="*/ 22519 w 607639"/>
              <a:gd name="connsiteY14" fmla="*/ 403167 h 426991"/>
              <a:gd name="connsiteX15" fmla="*/ 158163 w 607639"/>
              <a:gd name="connsiteY15" fmla="*/ 403167 h 426991"/>
              <a:gd name="connsiteX16" fmla="*/ 158964 w 607639"/>
              <a:gd name="connsiteY16" fmla="*/ 313203 h 426991"/>
              <a:gd name="connsiteX17" fmla="*/ 91498 w 607639"/>
              <a:gd name="connsiteY17" fmla="*/ 313203 h 426991"/>
              <a:gd name="connsiteX18" fmla="*/ 91231 w 607639"/>
              <a:gd name="connsiteY18" fmla="*/ 313203 h 426991"/>
              <a:gd name="connsiteX19" fmla="*/ 90964 w 607639"/>
              <a:gd name="connsiteY19" fmla="*/ 313203 h 426991"/>
              <a:gd name="connsiteX20" fmla="*/ 23320 w 607639"/>
              <a:gd name="connsiteY20" fmla="*/ 313203 h 426991"/>
              <a:gd name="connsiteX21" fmla="*/ 91409 w 607639"/>
              <a:gd name="connsiteY21" fmla="*/ 224751 h 426991"/>
              <a:gd name="connsiteX22" fmla="*/ 530294 w 607639"/>
              <a:gd name="connsiteY22" fmla="*/ 224751 h 426991"/>
              <a:gd name="connsiteX23" fmla="*/ 540084 w 607639"/>
              <a:gd name="connsiteY23" fmla="*/ 234530 h 426991"/>
              <a:gd name="connsiteX24" fmla="*/ 540084 w 607639"/>
              <a:gd name="connsiteY24" fmla="*/ 292135 h 426991"/>
              <a:gd name="connsiteX25" fmla="*/ 586456 w 607639"/>
              <a:gd name="connsiteY25" fmla="*/ 292135 h 426991"/>
              <a:gd name="connsiteX26" fmla="*/ 607639 w 607639"/>
              <a:gd name="connsiteY26" fmla="*/ 313203 h 426991"/>
              <a:gd name="connsiteX27" fmla="*/ 607639 w 607639"/>
              <a:gd name="connsiteY27" fmla="*/ 403167 h 426991"/>
              <a:gd name="connsiteX28" fmla="*/ 586456 w 607639"/>
              <a:gd name="connsiteY28" fmla="*/ 426991 h 426991"/>
              <a:gd name="connsiteX29" fmla="*/ 451524 w 607639"/>
              <a:gd name="connsiteY29" fmla="*/ 426991 h 426991"/>
              <a:gd name="connsiteX30" fmla="*/ 427582 w 607639"/>
              <a:gd name="connsiteY30" fmla="*/ 403167 h 426991"/>
              <a:gd name="connsiteX31" fmla="*/ 427582 w 607639"/>
              <a:gd name="connsiteY31" fmla="*/ 313203 h 426991"/>
              <a:gd name="connsiteX32" fmla="*/ 451524 w 607639"/>
              <a:gd name="connsiteY32" fmla="*/ 292135 h 426991"/>
              <a:gd name="connsiteX33" fmla="*/ 517566 w 607639"/>
              <a:gd name="connsiteY33" fmla="*/ 292135 h 426991"/>
              <a:gd name="connsiteX34" fmla="*/ 517566 w 607639"/>
              <a:gd name="connsiteY34" fmla="*/ 247242 h 426991"/>
              <a:gd name="connsiteX35" fmla="*/ 315079 w 607639"/>
              <a:gd name="connsiteY35" fmla="*/ 247242 h 426991"/>
              <a:gd name="connsiteX36" fmla="*/ 315079 w 607639"/>
              <a:gd name="connsiteY36" fmla="*/ 292135 h 426991"/>
              <a:gd name="connsiteX37" fmla="*/ 372665 w 607639"/>
              <a:gd name="connsiteY37" fmla="*/ 292135 h 426991"/>
              <a:gd name="connsiteX38" fmla="*/ 393849 w 607639"/>
              <a:gd name="connsiteY38" fmla="*/ 313203 h 426991"/>
              <a:gd name="connsiteX39" fmla="*/ 393849 w 607639"/>
              <a:gd name="connsiteY39" fmla="*/ 403167 h 426991"/>
              <a:gd name="connsiteX40" fmla="*/ 372665 w 607639"/>
              <a:gd name="connsiteY40" fmla="*/ 426991 h 426991"/>
              <a:gd name="connsiteX41" fmla="*/ 237733 w 607639"/>
              <a:gd name="connsiteY41" fmla="*/ 426991 h 426991"/>
              <a:gd name="connsiteX42" fmla="*/ 213791 w 607639"/>
              <a:gd name="connsiteY42" fmla="*/ 403167 h 426991"/>
              <a:gd name="connsiteX43" fmla="*/ 213791 w 607639"/>
              <a:gd name="connsiteY43" fmla="*/ 313203 h 426991"/>
              <a:gd name="connsiteX44" fmla="*/ 237733 w 607639"/>
              <a:gd name="connsiteY44" fmla="*/ 292135 h 426991"/>
              <a:gd name="connsiteX45" fmla="*/ 292561 w 607639"/>
              <a:gd name="connsiteY45" fmla="*/ 292135 h 426991"/>
              <a:gd name="connsiteX46" fmla="*/ 292561 w 607639"/>
              <a:gd name="connsiteY46" fmla="*/ 247242 h 426991"/>
              <a:gd name="connsiteX47" fmla="*/ 101288 w 607639"/>
              <a:gd name="connsiteY47" fmla="*/ 247242 h 426991"/>
              <a:gd name="connsiteX48" fmla="*/ 101288 w 607639"/>
              <a:gd name="connsiteY48" fmla="*/ 292135 h 426991"/>
              <a:gd name="connsiteX49" fmla="*/ 158875 w 607639"/>
              <a:gd name="connsiteY49" fmla="*/ 292135 h 426991"/>
              <a:gd name="connsiteX50" fmla="*/ 180058 w 607639"/>
              <a:gd name="connsiteY50" fmla="*/ 313203 h 426991"/>
              <a:gd name="connsiteX51" fmla="*/ 180058 w 607639"/>
              <a:gd name="connsiteY51" fmla="*/ 403167 h 426991"/>
              <a:gd name="connsiteX52" fmla="*/ 158875 w 607639"/>
              <a:gd name="connsiteY52" fmla="*/ 426991 h 426991"/>
              <a:gd name="connsiteX53" fmla="*/ 24032 w 607639"/>
              <a:gd name="connsiteY53" fmla="*/ 426991 h 426991"/>
              <a:gd name="connsiteX54" fmla="*/ 0 w 607639"/>
              <a:gd name="connsiteY54" fmla="*/ 403167 h 426991"/>
              <a:gd name="connsiteX55" fmla="*/ 0 w 607639"/>
              <a:gd name="connsiteY55" fmla="*/ 313203 h 426991"/>
              <a:gd name="connsiteX56" fmla="*/ 24032 w 607639"/>
              <a:gd name="connsiteY56" fmla="*/ 292135 h 426991"/>
              <a:gd name="connsiteX57" fmla="*/ 78770 w 607639"/>
              <a:gd name="connsiteY57" fmla="*/ 292135 h 426991"/>
              <a:gd name="connsiteX58" fmla="*/ 78770 w 607639"/>
              <a:gd name="connsiteY58" fmla="*/ 234530 h 426991"/>
              <a:gd name="connsiteX59" fmla="*/ 91409 w 607639"/>
              <a:gd name="connsiteY59" fmla="*/ 224751 h 426991"/>
              <a:gd name="connsiteX60" fmla="*/ 236326 w 607639"/>
              <a:gd name="connsiteY60" fmla="*/ 21066 h 426991"/>
              <a:gd name="connsiteX61" fmla="*/ 236326 w 607639"/>
              <a:gd name="connsiteY61" fmla="*/ 111021 h 426991"/>
              <a:gd name="connsiteX62" fmla="*/ 371758 w 607639"/>
              <a:gd name="connsiteY62" fmla="*/ 111021 h 426991"/>
              <a:gd name="connsiteX63" fmla="*/ 372380 w 607639"/>
              <a:gd name="connsiteY63" fmla="*/ 21066 h 426991"/>
              <a:gd name="connsiteX64" fmla="*/ 237127 w 607639"/>
              <a:gd name="connsiteY64" fmla="*/ 21066 h 426991"/>
              <a:gd name="connsiteX65" fmla="*/ 237750 w 607639"/>
              <a:gd name="connsiteY65" fmla="*/ 0 h 426991"/>
              <a:gd name="connsiteX66" fmla="*/ 372647 w 607639"/>
              <a:gd name="connsiteY66" fmla="*/ 0 h 426991"/>
              <a:gd name="connsiteX67" fmla="*/ 393825 w 607639"/>
              <a:gd name="connsiteY67" fmla="*/ 21066 h 426991"/>
              <a:gd name="connsiteX68" fmla="*/ 393825 w 607639"/>
              <a:gd name="connsiteY68" fmla="*/ 111021 h 426991"/>
              <a:gd name="connsiteX69" fmla="*/ 372647 w 607639"/>
              <a:gd name="connsiteY69" fmla="*/ 134843 h 426991"/>
              <a:gd name="connsiteX70" fmla="*/ 315076 w 607639"/>
              <a:gd name="connsiteY70" fmla="*/ 134843 h 426991"/>
              <a:gd name="connsiteX71" fmla="*/ 315076 w 607639"/>
              <a:gd name="connsiteY71" fmla="*/ 191020 h 426991"/>
              <a:gd name="connsiteX72" fmla="*/ 292563 w 607639"/>
              <a:gd name="connsiteY72" fmla="*/ 191020 h 426991"/>
              <a:gd name="connsiteX73" fmla="*/ 292563 w 607639"/>
              <a:gd name="connsiteY73" fmla="*/ 134843 h 426991"/>
              <a:gd name="connsiteX74" fmla="*/ 237750 w 607639"/>
              <a:gd name="connsiteY74" fmla="*/ 134843 h 426991"/>
              <a:gd name="connsiteX75" fmla="*/ 213813 w 607639"/>
              <a:gd name="connsiteY75" fmla="*/ 111021 h 426991"/>
              <a:gd name="connsiteX76" fmla="*/ 213813 w 607639"/>
              <a:gd name="connsiteY76" fmla="*/ 21066 h 426991"/>
              <a:gd name="connsiteX77" fmla="*/ 237750 w 607639"/>
              <a:gd name="connsiteY77" fmla="*/ 0 h 42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607639" h="426991">
                <a:moveTo>
                  <a:pt x="450100" y="313203"/>
                </a:moveTo>
                <a:lnTo>
                  <a:pt x="450100" y="403167"/>
                </a:lnTo>
                <a:lnTo>
                  <a:pt x="585744" y="403167"/>
                </a:lnTo>
                <a:lnTo>
                  <a:pt x="586100" y="313203"/>
                </a:lnTo>
                <a:lnTo>
                  <a:pt x="530294" y="313203"/>
                </a:lnTo>
                <a:cubicBezTo>
                  <a:pt x="530294" y="313203"/>
                  <a:pt x="530116" y="313203"/>
                  <a:pt x="530116" y="313203"/>
                </a:cubicBezTo>
                <a:cubicBezTo>
                  <a:pt x="530027" y="313203"/>
                  <a:pt x="529849" y="313203"/>
                  <a:pt x="529760" y="313203"/>
                </a:cubicBezTo>
                <a:lnTo>
                  <a:pt x="450901" y="313203"/>
                </a:lnTo>
                <a:close/>
                <a:moveTo>
                  <a:pt x="236309" y="313203"/>
                </a:moveTo>
                <a:lnTo>
                  <a:pt x="236309" y="403167"/>
                </a:lnTo>
                <a:lnTo>
                  <a:pt x="371953" y="403167"/>
                </a:lnTo>
                <a:lnTo>
                  <a:pt x="372754" y="313203"/>
                </a:lnTo>
                <a:lnTo>
                  <a:pt x="237110" y="313203"/>
                </a:lnTo>
                <a:close/>
                <a:moveTo>
                  <a:pt x="22519" y="313203"/>
                </a:moveTo>
                <a:lnTo>
                  <a:pt x="22519" y="403167"/>
                </a:lnTo>
                <a:lnTo>
                  <a:pt x="158163" y="403167"/>
                </a:lnTo>
                <a:lnTo>
                  <a:pt x="158964" y="313203"/>
                </a:lnTo>
                <a:lnTo>
                  <a:pt x="91498" y="313203"/>
                </a:lnTo>
                <a:cubicBezTo>
                  <a:pt x="91409" y="313203"/>
                  <a:pt x="91320" y="313203"/>
                  <a:pt x="91231" y="313203"/>
                </a:cubicBezTo>
                <a:cubicBezTo>
                  <a:pt x="91231" y="313203"/>
                  <a:pt x="90964" y="313203"/>
                  <a:pt x="90964" y="313203"/>
                </a:cubicBezTo>
                <a:lnTo>
                  <a:pt x="23320" y="313203"/>
                </a:lnTo>
                <a:close/>
                <a:moveTo>
                  <a:pt x="91409" y="224751"/>
                </a:moveTo>
                <a:lnTo>
                  <a:pt x="530294" y="224751"/>
                </a:lnTo>
                <a:cubicBezTo>
                  <a:pt x="536435" y="224751"/>
                  <a:pt x="540084" y="228396"/>
                  <a:pt x="540084" y="234530"/>
                </a:cubicBezTo>
                <a:lnTo>
                  <a:pt x="540084" y="292135"/>
                </a:lnTo>
                <a:lnTo>
                  <a:pt x="586456" y="292135"/>
                </a:lnTo>
                <a:cubicBezTo>
                  <a:pt x="598917" y="292135"/>
                  <a:pt x="607639" y="300847"/>
                  <a:pt x="607639" y="313203"/>
                </a:cubicBezTo>
                <a:lnTo>
                  <a:pt x="607639" y="403167"/>
                </a:lnTo>
                <a:cubicBezTo>
                  <a:pt x="607639" y="415524"/>
                  <a:pt x="598917" y="426991"/>
                  <a:pt x="586456" y="426991"/>
                </a:cubicBezTo>
                <a:lnTo>
                  <a:pt x="451524" y="426991"/>
                </a:lnTo>
                <a:cubicBezTo>
                  <a:pt x="439152" y="426991"/>
                  <a:pt x="427582" y="415524"/>
                  <a:pt x="427582" y="403167"/>
                </a:cubicBezTo>
                <a:lnTo>
                  <a:pt x="427582" y="313203"/>
                </a:lnTo>
                <a:cubicBezTo>
                  <a:pt x="427582" y="300847"/>
                  <a:pt x="439152" y="292135"/>
                  <a:pt x="451524" y="292135"/>
                </a:cubicBezTo>
                <a:lnTo>
                  <a:pt x="517566" y="292135"/>
                </a:lnTo>
                <a:lnTo>
                  <a:pt x="517566" y="247242"/>
                </a:lnTo>
                <a:lnTo>
                  <a:pt x="315079" y="247242"/>
                </a:lnTo>
                <a:lnTo>
                  <a:pt x="315079" y="292135"/>
                </a:lnTo>
                <a:lnTo>
                  <a:pt x="372665" y="292135"/>
                </a:lnTo>
                <a:cubicBezTo>
                  <a:pt x="385126" y="292135"/>
                  <a:pt x="393849" y="300847"/>
                  <a:pt x="393849" y="313203"/>
                </a:cubicBezTo>
                <a:lnTo>
                  <a:pt x="393849" y="403167"/>
                </a:lnTo>
                <a:cubicBezTo>
                  <a:pt x="393849" y="415524"/>
                  <a:pt x="385126" y="426991"/>
                  <a:pt x="372665" y="426991"/>
                </a:cubicBezTo>
                <a:lnTo>
                  <a:pt x="237733" y="426991"/>
                </a:lnTo>
                <a:cubicBezTo>
                  <a:pt x="225362" y="426991"/>
                  <a:pt x="213791" y="415524"/>
                  <a:pt x="213791" y="403167"/>
                </a:cubicBezTo>
                <a:lnTo>
                  <a:pt x="213791" y="313203"/>
                </a:lnTo>
                <a:cubicBezTo>
                  <a:pt x="213791" y="300847"/>
                  <a:pt x="225362" y="292135"/>
                  <a:pt x="237733" y="292135"/>
                </a:cubicBezTo>
                <a:lnTo>
                  <a:pt x="292561" y="292135"/>
                </a:lnTo>
                <a:lnTo>
                  <a:pt x="292561" y="247242"/>
                </a:lnTo>
                <a:lnTo>
                  <a:pt x="101288" y="247242"/>
                </a:lnTo>
                <a:lnTo>
                  <a:pt x="101288" y="292135"/>
                </a:lnTo>
                <a:lnTo>
                  <a:pt x="158875" y="292135"/>
                </a:lnTo>
                <a:cubicBezTo>
                  <a:pt x="171335" y="292135"/>
                  <a:pt x="180058" y="300847"/>
                  <a:pt x="180058" y="313203"/>
                </a:cubicBezTo>
                <a:lnTo>
                  <a:pt x="180058" y="403167"/>
                </a:lnTo>
                <a:cubicBezTo>
                  <a:pt x="180058" y="415524"/>
                  <a:pt x="171335" y="426991"/>
                  <a:pt x="158875" y="426991"/>
                </a:cubicBezTo>
                <a:lnTo>
                  <a:pt x="24032" y="426991"/>
                </a:lnTo>
                <a:cubicBezTo>
                  <a:pt x="11571" y="426991"/>
                  <a:pt x="0" y="415524"/>
                  <a:pt x="0" y="403167"/>
                </a:cubicBezTo>
                <a:lnTo>
                  <a:pt x="0" y="313203"/>
                </a:lnTo>
                <a:cubicBezTo>
                  <a:pt x="0" y="300847"/>
                  <a:pt x="11571" y="292135"/>
                  <a:pt x="24032" y="292135"/>
                </a:cubicBezTo>
                <a:lnTo>
                  <a:pt x="78770" y="292135"/>
                </a:lnTo>
                <a:lnTo>
                  <a:pt x="78770" y="234530"/>
                </a:lnTo>
                <a:cubicBezTo>
                  <a:pt x="78770" y="228396"/>
                  <a:pt x="85178" y="224751"/>
                  <a:pt x="91409" y="224751"/>
                </a:cubicBezTo>
                <a:close/>
                <a:moveTo>
                  <a:pt x="236326" y="21066"/>
                </a:moveTo>
                <a:lnTo>
                  <a:pt x="236326" y="111021"/>
                </a:lnTo>
                <a:lnTo>
                  <a:pt x="371758" y="111021"/>
                </a:lnTo>
                <a:lnTo>
                  <a:pt x="372380" y="21066"/>
                </a:lnTo>
                <a:lnTo>
                  <a:pt x="237127" y="21066"/>
                </a:lnTo>
                <a:close/>
                <a:moveTo>
                  <a:pt x="237750" y="0"/>
                </a:moveTo>
                <a:lnTo>
                  <a:pt x="372647" y="0"/>
                </a:lnTo>
                <a:cubicBezTo>
                  <a:pt x="385105" y="0"/>
                  <a:pt x="393825" y="8711"/>
                  <a:pt x="393825" y="21066"/>
                </a:cubicBezTo>
                <a:lnTo>
                  <a:pt x="393825" y="111021"/>
                </a:lnTo>
                <a:cubicBezTo>
                  <a:pt x="393825" y="123376"/>
                  <a:pt x="385105" y="134843"/>
                  <a:pt x="372647" y="134843"/>
                </a:cubicBezTo>
                <a:lnTo>
                  <a:pt x="315076" y="134843"/>
                </a:lnTo>
                <a:lnTo>
                  <a:pt x="315076" y="191020"/>
                </a:lnTo>
                <a:lnTo>
                  <a:pt x="292563" y="191020"/>
                </a:lnTo>
                <a:lnTo>
                  <a:pt x="292563" y="134843"/>
                </a:lnTo>
                <a:lnTo>
                  <a:pt x="237750" y="134843"/>
                </a:lnTo>
                <a:cubicBezTo>
                  <a:pt x="225381" y="134843"/>
                  <a:pt x="213813" y="123376"/>
                  <a:pt x="213813" y="111021"/>
                </a:cubicBezTo>
                <a:lnTo>
                  <a:pt x="213813" y="21066"/>
                </a:lnTo>
                <a:cubicBezTo>
                  <a:pt x="213813" y="8711"/>
                  <a:pt x="225381" y="0"/>
                  <a:pt x="237750" y="0"/>
                </a:cubicBezTo>
                <a:close/>
              </a:path>
            </a:pathLst>
          </a:custGeom>
          <a:solidFill>
            <a:schemeClr val="lt1"/>
          </a:solidFill>
          <a:ln w="9525">
            <a:noFill/>
            <a:round/>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9" name="îSľïḋè"/>
          <p:cNvSpPr/>
          <p:nvPr>
            <p:custDataLst>
              <p:tags r:id="rId16"/>
            </p:custDataLst>
          </p:nvPr>
        </p:nvSpPr>
        <p:spPr bwMode="auto">
          <a:xfrm>
            <a:off x="7624445" y="3407410"/>
            <a:ext cx="3896995" cy="122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171450" indent="-171450">
              <a:lnSpc>
                <a:spcPct val="140000"/>
              </a:lnSpc>
              <a:spcBef>
                <a:spcPct val="0"/>
              </a:spcBef>
              <a:buFont typeface="Arial" panose="020B0604020202020204" pitchFamily="34" charset="0"/>
              <a:buChar char="•"/>
            </a:pPr>
            <a:r>
              <a:rPr lang="en-US" altLang="zh-CN" sz="1200" dirty="0">
                <a:solidFill>
                  <a:schemeClr val="dk1"/>
                </a:solidFill>
                <a:latin typeface="微软雅黑" panose="020B0503020204020204" charset="-122"/>
                <a:ea typeface="微软雅黑" panose="020B0503020204020204" charset="-122"/>
                <a:cs typeface="微软雅黑" panose="020B0503020204020204" charset="-122"/>
              </a:rPr>
              <a:t>自2019年4月1日起已取得留抵退税款的，不得再申请享受增值税即征即退、先征后返（退）政策。如果纳税人在2022年10月31日前，已经一次性将已取得的留抵退税款全部缴回，则可以按规定申请享受增值税即征即退、先征后返（退）政策。</a:t>
            </a:r>
            <a:endParaRPr lang="en-US" altLang="zh-CN" sz="12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 name="ïšľiďê"/>
          <p:cNvSpPr txBox="1"/>
          <p:nvPr>
            <p:custDataLst>
              <p:tags r:id="rId17"/>
            </p:custDataLst>
          </p:nvPr>
        </p:nvSpPr>
        <p:spPr bwMode="auto">
          <a:xfrm>
            <a:off x="7624445" y="2894330"/>
            <a:ext cx="3691255"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rPr>
              <a:t>选择享受即征即退、先征后返（退）</a:t>
            </a:r>
            <a:endParaRPr kumimoji="0" lang="zh-CN" altLang="en-US" sz="2000" b="1" i="0" u="none" strike="noStrike" kern="1200" cap="none" spc="0" normalizeH="0" baseline="0" noProof="0" dirty="0">
              <a:ln>
                <a:noFill/>
              </a:ln>
              <a:solidFill>
                <a:schemeClr val="accent1"/>
              </a:solidFill>
              <a:effectLst/>
              <a:uLnTx/>
              <a:uFillTx/>
              <a:latin typeface="微软雅黑" panose="020B0503020204020204" charset="-122"/>
              <a:ea typeface="微软雅黑" panose="020B0503020204020204" charset="-122"/>
            </a:endParaRPr>
          </a:p>
        </p:txBody>
      </p:sp>
      <p:sp>
        <p:nvSpPr>
          <p:cNvPr id="22" name="ï$ľîdé"/>
          <p:cNvSpPr txBox="1"/>
          <p:nvPr/>
        </p:nvSpPr>
        <p:spPr bwMode="auto">
          <a:xfrm>
            <a:off x="854075" y="1255395"/>
            <a:ext cx="3425825" cy="7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lang="zh-CN" altLang="en-US" sz="2000" b="1" noProof="0" dirty="0">
                <a:ln>
                  <a:noFill/>
                </a:ln>
                <a:solidFill>
                  <a:srgbClr val="000000"/>
                </a:solidFill>
                <a:effectLst/>
                <a:uLnTx/>
                <a:uFillTx/>
                <a:latin typeface="微软雅黑" panose="020B0503020204020204" charset="-122"/>
                <a:ea typeface="微软雅黑" panose="020B0503020204020204" charset="-122"/>
                <a:sym typeface="+mn-ea"/>
              </a:rPr>
              <a:t>（一）</a:t>
            </a:r>
            <a:r>
              <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留抵退税缴回</a:t>
            </a:r>
            <a:endPar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sp>
        <p:nvSpPr>
          <p:cNvPr id="23" name="iṩliďê"/>
          <p:cNvSpPr/>
          <p:nvPr>
            <p:custDataLst>
              <p:tags r:id="rId18"/>
            </p:custDataLst>
          </p:nvPr>
        </p:nvSpPr>
        <p:spPr bwMode="auto">
          <a:xfrm>
            <a:off x="1192530" y="4026535"/>
            <a:ext cx="2570480" cy="1155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如果发现纳税人存在留抵退税政策适用有误的情形，纳税人应在下个纳税申报期结束前缴回相关留抵退税款</a:t>
            </a:r>
            <a:endParaRPr lang="en-US" altLang="zh-CN" sz="1400" dirty="0">
              <a:solidFill>
                <a:schemeClr val="dk1"/>
              </a:solidFill>
              <a:latin typeface="微软雅黑" panose="020B0503020204020204" charset="-122"/>
              <a:ea typeface="微软雅黑" panose="020B0503020204020204" charset="-122"/>
            </a:endParaRPr>
          </a:p>
        </p:txBody>
      </p:sp>
      <p:sp>
        <p:nvSpPr>
          <p:cNvPr id="24" name="íṩļîde"/>
          <p:cNvSpPr txBox="1"/>
          <p:nvPr>
            <p:custDataLst>
              <p:tags r:id="rId19"/>
            </p:custDataLst>
          </p:nvPr>
        </p:nvSpPr>
        <p:spPr bwMode="auto">
          <a:xfrm>
            <a:off x="1192530" y="3513455"/>
            <a:ext cx="257048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lang="en-US" altLang="zh-CN" sz="2000" b="1" dirty="0">
                <a:solidFill>
                  <a:schemeClr val="dk1"/>
                </a:solidFill>
                <a:latin typeface="微软雅黑" panose="020B0503020204020204" charset="-122"/>
                <a:ea typeface="微软雅黑" panose="020B0503020204020204" charset="-122"/>
                <a:sym typeface="+mn-ea"/>
              </a:rPr>
              <a:t>政策适用有误</a:t>
            </a:r>
            <a:endParaRPr kumimoji="0" lang="en-US" altLang="zh-CN" sz="2000" b="1" i="0" u="none" strike="noStrike" kern="1200" cap="none" spc="0" normalizeH="0" baseline="0" noProof="0" dirty="0">
              <a:ln>
                <a:noFill/>
              </a:ln>
              <a:solidFill>
                <a:schemeClr val="dk1"/>
              </a:solidFill>
              <a:effectLst/>
              <a:uLnTx/>
              <a:uFillTx/>
              <a:latin typeface="微软雅黑" panose="020B0503020204020204" charset="-122"/>
              <a:ea typeface="微软雅黑" panose="020B0503020204020204" charset="-122"/>
              <a:sym typeface="+mn-ea"/>
            </a:endParaRPr>
          </a:p>
        </p:txBody>
      </p:sp>
      <p:sp>
        <p:nvSpPr>
          <p:cNvPr id="25" name="îsḻîdè"/>
          <p:cNvSpPr/>
          <p:nvPr>
            <p:custDataLst>
              <p:tags r:id="rId20"/>
            </p:custDataLst>
          </p:nvPr>
        </p:nvSpPr>
        <p:spPr bwMode="auto">
          <a:xfrm>
            <a:off x="7082155" y="5285105"/>
            <a:ext cx="3280410" cy="77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rIns="90000" anchor="t" anchorCtr="0">
            <a:noAutofit/>
          </a:bodyPr>
          <a:lstStyle/>
          <a:p>
            <a:pPr marL="171450" indent="-171450">
              <a:lnSpc>
                <a:spcPct val="160000"/>
              </a:lnSpc>
              <a:buFont typeface="Arial" panose="020B0604020202020204" pitchFamily="34" charset="0"/>
              <a:buChar char="•"/>
            </a:pPr>
            <a:r>
              <a:rPr lang="en-US" altLang="zh-CN" sz="1400" dirty="0">
                <a:solidFill>
                  <a:schemeClr val="dk1"/>
                </a:solidFill>
                <a:latin typeface="微软雅黑" panose="020B0503020204020204" charset="-122"/>
                <a:ea typeface="微软雅黑" panose="020B0503020204020204" charset="-122"/>
              </a:rPr>
              <a:t>更正前期申报导致可退留抵税额发生变化，需要缴回留抵退税额</a:t>
            </a:r>
            <a:endParaRPr lang="en-US" altLang="zh-CN" sz="1400" dirty="0">
              <a:solidFill>
                <a:schemeClr val="dk1"/>
              </a:solidFill>
              <a:latin typeface="微软雅黑" panose="020B0503020204020204" charset="-122"/>
              <a:ea typeface="微软雅黑" panose="020B0503020204020204" charset="-122"/>
            </a:endParaRPr>
          </a:p>
        </p:txBody>
      </p:sp>
      <p:sp>
        <p:nvSpPr>
          <p:cNvPr id="26" name="ï$ļídé"/>
          <p:cNvSpPr txBox="1"/>
          <p:nvPr/>
        </p:nvSpPr>
        <p:spPr bwMode="auto">
          <a:xfrm>
            <a:off x="7082790" y="4772025"/>
            <a:ext cx="2570480" cy="513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lstStyle/>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更正申报数据</a:t>
            </a:r>
            <a:endParaRPr kumimoji="0" lang="zh-CN" altLang="en-US"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1"/>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二、退税款缴回环节</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1" name="îŝ1ïďê"/>
          <p:cNvSpPr/>
          <p:nvPr>
            <p:custDataLst>
              <p:tags r:id="rId3"/>
            </p:custDataLst>
          </p:nvPr>
        </p:nvSpPr>
        <p:spPr bwMode="auto">
          <a:xfrm>
            <a:off x="3761740" y="4627880"/>
            <a:ext cx="1235075" cy="348615"/>
          </a:xfrm>
          <a:custGeom>
            <a:avLst/>
            <a:gdLst>
              <a:gd name="T0" fmla="*/ 36 w 641"/>
              <a:gd name="T1" fmla="*/ 0 h 181"/>
              <a:gd name="T2" fmla="*/ 28 w 641"/>
              <a:gd name="T3" fmla="*/ 0 h 181"/>
              <a:gd name="T4" fmla="*/ 28 w 641"/>
              <a:gd name="T5" fmla="*/ 109 h 181"/>
              <a:gd name="T6" fmla="*/ 0 w 641"/>
              <a:gd name="T7" fmla="*/ 144 h 181"/>
              <a:gd name="T8" fmla="*/ 36 w 641"/>
              <a:gd name="T9" fmla="*/ 181 h 181"/>
              <a:gd name="T10" fmla="*/ 73 w 641"/>
              <a:gd name="T11" fmla="*/ 144 h 181"/>
              <a:gd name="T12" fmla="*/ 44 w 641"/>
              <a:gd name="T13" fmla="*/ 108 h 181"/>
              <a:gd name="T14" fmla="*/ 44 w 641"/>
              <a:gd name="T15" fmla="*/ 16 h 181"/>
              <a:gd name="T16" fmla="*/ 641 w 641"/>
              <a:gd name="T17" fmla="*/ 16 h 181"/>
              <a:gd name="T18" fmla="*/ 641 w 641"/>
              <a:gd name="T19" fmla="*/ 0 h 181"/>
              <a:gd name="T20" fmla="*/ 44 w 641"/>
              <a:gd name="T21" fmla="*/ 0 h 181"/>
              <a:gd name="T22" fmla="*/ 36 w 641"/>
              <a:gd name="T23"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81">
                <a:moveTo>
                  <a:pt x="36" y="0"/>
                </a:moveTo>
                <a:cubicBezTo>
                  <a:pt x="28" y="0"/>
                  <a:pt x="28" y="0"/>
                  <a:pt x="28" y="0"/>
                </a:cubicBezTo>
                <a:cubicBezTo>
                  <a:pt x="28" y="109"/>
                  <a:pt x="28" y="109"/>
                  <a:pt x="28" y="109"/>
                </a:cubicBezTo>
                <a:cubicBezTo>
                  <a:pt x="12" y="113"/>
                  <a:pt x="0" y="127"/>
                  <a:pt x="0" y="144"/>
                </a:cubicBezTo>
                <a:cubicBezTo>
                  <a:pt x="0" y="164"/>
                  <a:pt x="16" y="181"/>
                  <a:pt x="36" y="181"/>
                </a:cubicBezTo>
                <a:cubicBezTo>
                  <a:pt x="57" y="181"/>
                  <a:pt x="73" y="164"/>
                  <a:pt x="73" y="144"/>
                </a:cubicBezTo>
                <a:cubicBezTo>
                  <a:pt x="73" y="126"/>
                  <a:pt x="60" y="112"/>
                  <a:pt x="44" y="108"/>
                </a:cubicBezTo>
                <a:cubicBezTo>
                  <a:pt x="44" y="16"/>
                  <a:pt x="44" y="16"/>
                  <a:pt x="44" y="16"/>
                </a:cubicBezTo>
                <a:cubicBezTo>
                  <a:pt x="641" y="16"/>
                  <a:pt x="641" y="16"/>
                  <a:pt x="641" y="16"/>
                </a:cubicBezTo>
                <a:cubicBezTo>
                  <a:pt x="641" y="0"/>
                  <a:pt x="641" y="0"/>
                  <a:pt x="641" y="0"/>
                </a:cubicBezTo>
                <a:cubicBezTo>
                  <a:pt x="44" y="0"/>
                  <a:pt x="44" y="0"/>
                  <a:pt x="44" y="0"/>
                </a:cubicBezTo>
                <a:lnTo>
                  <a:pt x="36" y="0"/>
                </a:lnTo>
                <a:close/>
              </a:path>
            </a:pathLst>
          </a:custGeom>
          <a:solidFill>
            <a:schemeClr val="accent5"/>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2" name="îŝļîḍe"/>
          <p:cNvSpPr/>
          <p:nvPr>
            <p:custDataLst>
              <p:tags r:id="rId4"/>
            </p:custDataLst>
          </p:nvPr>
        </p:nvSpPr>
        <p:spPr bwMode="auto">
          <a:xfrm>
            <a:off x="3761740" y="2491105"/>
            <a:ext cx="1235075" cy="328930"/>
          </a:xfrm>
          <a:custGeom>
            <a:avLst/>
            <a:gdLst>
              <a:gd name="T0" fmla="*/ 44 w 641"/>
              <a:gd name="T1" fmla="*/ 72 h 171"/>
              <a:gd name="T2" fmla="*/ 73 w 641"/>
              <a:gd name="T3" fmla="*/ 36 h 171"/>
              <a:gd name="T4" fmla="*/ 36 w 641"/>
              <a:gd name="T5" fmla="*/ 0 h 171"/>
              <a:gd name="T6" fmla="*/ 0 w 641"/>
              <a:gd name="T7" fmla="*/ 36 h 171"/>
              <a:gd name="T8" fmla="*/ 28 w 641"/>
              <a:gd name="T9" fmla="*/ 71 h 171"/>
              <a:gd name="T10" fmla="*/ 28 w 641"/>
              <a:gd name="T11" fmla="*/ 171 h 171"/>
              <a:gd name="T12" fmla="*/ 36 w 641"/>
              <a:gd name="T13" fmla="*/ 171 h 171"/>
              <a:gd name="T14" fmla="*/ 44 w 641"/>
              <a:gd name="T15" fmla="*/ 171 h 171"/>
              <a:gd name="T16" fmla="*/ 641 w 641"/>
              <a:gd name="T17" fmla="*/ 171 h 171"/>
              <a:gd name="T18" fmla="*/ 641 w 641"/>
              <a:gd name="T19" fmla="*/ 155 h 171"/>
              <a:gd name="T20" fmla="*/ 44 w 641"/>
              <a:gd name="T21" fmla="*/ 155 h 171"/>
              <a:gd name="T22" fmla="*/ 44 w 641"/>
              <a:gd name="T23" fmla="*/ 72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1" h="171">
                <a:moveTo>
                  <a:pt x="44" y="72"/>
                </a:moveTo>
                <a:cubicBezTo>
                  <a:pt x="60" y="69"/>
                  <a:pt x="73" y="54"/>
                  <a:pt x="73" y="36"/>
                </a:cubicBezTo>
                <a:cubicBezTo>
                  <a:pt x="73" y="16"/>
                  <a:pt x="57" y="0"/>
                  <a:pt x="36" y="0"/>
                </a:cubicBezTo>
                <a:cubicBezTo>
                  <a:pt x="16" y="0"/>
                  <a:pt x="0" y="16"/>
                  <a:pt x="0" y="36"/>
                </a:cubicBezTo>
                <a:cubicBezTo>
                  <a:pt x="0" y="53"/>
                  <a:pt x="12" y="67"/>
                  <a:pt x="28" y="71"/>
                </a:cubicBezTo>
                <a:cubicBezTo>
                  <a:pt x="28" y="171"/>
                  <a:pt x="28" y="171"/>
                  <a:pt x="28" y="171"/>
                </a:cubicBezTo>
                <a:cubicBezTo>
                  <a:pt x="36" y="171"/>
                  <a:pt x="36" y="171"/>
                  <a:pt x="36" y="171"/>
                </a:cubicBezTo>
                <a:cubicBezTo>
                  <a:pt x="44" y="171"/>
                  <a:pt x="44" y="171"/>
                  <a:pt x="44" y="171"/>
                </a:cubicBezTo>
                <a:cubicBezTo>
                  <a:pt x="641" y="171"/>
                  <a:pt x="641" y="171"/>
                  <a:pt x="641" y="171"/>
                </a:cubicBezTo>
                <a:cubicBezTo>
                  <a:pt x="641" y="155"/>
                  <a:pt x="641" y="155"/>
                  <a:pt x="641" y="155"/>
                </a:cubicBezTo>
                <a:cubicBezTo>
                  <a:pt x="44" y="155"/>
                  <a:pt x="44" y="155"/>
                  <a:pt x="44" y="155"/>
                </a:cubicBezTo>
                <a:lnTo>
                  <a:pt x="44" y="72"/>
                </a:lnTo>
                <a:close/>
              </a:path>
            </a:pathLst>
          </a:custGeom>
          <a:solidFill>
            <a:schemeClr val="accent2"/>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3" name="íš1ïḋè"/>
          <p:cNvSpPr/>
          <p:nvPr>
            <p:custDataLst>
              <p:tags r:id="rId5"/>
            </p:custDataLst>
          </p:nvPr>
        </p:nvSpPr>
        <p:spPr bwMode="auto">
          <a:xfrm>
            <a:off x="7096760" y="2473325"/>
            <a:ext cx="1236345" cy="347345"/>
          </a:xfrm>
          <a:custGeom>
            <a:avLst/>
            <a:gdLst>
              <a:gd name="T0" fmla="*/ 606 w 642"/>
              <a:gd name="T1" fmla="*/ 180 h 180"/>
              <a:gd name="T2" fmla="*/ 614 w 642"/>
              <a:gd name="T3" fmla="*/ 180 h 180"/>
              <a:gd name="T4" fmla="*/ 614 w 642"/>
              <a:gd name="T5" fmla="*/ 71 h 180"/>
              <a:gd name="T6" fmla="*/ 642 w 642"/>
              <a:gd name="T7" fmla="*/ 36 h 180"/>
              <a:gd name="T8" fmla="*/ 606 w 642"/>
              <a:gd name="T9" fmla="*/ 0 h 180"/>
              <a:gd name="T10" fmla="*/ 569 w 642"/>
              <a:gd name="T11" fmla="*/ 36 h 180"/>
              <a:gd name="T12" fmla="*/ 598 w 642"/>
              <a:gd name="T13" fmla="*/ 71 h 180"/>
              <a:gd name="T14" fmla="*/ 598 w 642"/>
              <a:gd name="T15" fmla="*/ 164 h 180"/>
              <a:gd name="T16" fmla="*/ 0 w 642"/>
              <a:gd name="T17" fmla="*/ 164 h 180"/>
              <a:gd name="T18" fmla="*/ 0 w 642"/>
              <a:gd name="T19" fmla="*/ 180 h 180"/>
              <a:gd name="T20" fmla="*/ 598 w 642"/>
              <a:gd name="T21" fmla="*/ 180 h 180"/>
              <a:gd name="T22" fmla="*/ 606 w 642"/>
              <a:gd name="T23"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0">
                <a:moveTo>
                  <a:pt x="606" y="180"/>
                </a:moveTo>
                <a:cubicBezTo>
                  <a:pt x="614" y="180"/>
                  <a:pt x="614" y="180"/>
                  <a:pt x="614" y="180"/>
                </a:cubicBezTo>
                <a:cubicBezTo>
                  <a:pt x="614" y="71"/>
                  <a:pt x="614" y="71"/>
                  <a:pt x="614" y="71"/>
                </a:cubicBezTo>
                <a:cubicBezTo>
                  <a:pt x="630" y="68"/>
                  <a:pt x="642" y="53"/>
                  <a:pt x="642" y="36"/>
                </a:cubicBezTo>
                <a:cubicBezTo>
                  <a:pt x="642" y="16"/>
                  <a:pt x="626" y="0"/>
                  <a:pt x="606" y="0"/>
                </a:cubicBezTo>
                <a:cubicBezTo>
                  <a:pt x="585" y="0"/>
                  <a:pt x="569" y="16"/>
                  <a:pt x="569" y="36"/>
                </a:cubicBezTo>
                <a:cubicBezTo>
                  <a:pt x="569" y="53"/>
                  <a:pt x="581" y="68"/>
                  <a:pt x="598" y="71"/>
                </a:cubicBezTo>
                <a:cubicBezTo>
                  <a:pt x="598" y="164"/>
                  <a:pt x="598" y="164"/>
                  <a:pt x="598" y="164"/>
                </a:cubicBezTo>
                <a:cubicBezTo>
                  <a:pt x="0" y="164"/>
                  <a:pt x="0" y="164"/>
                  <a:pt x="0" y="164"/>
                </a:cubicBezTo>
                <a:cubicBezTo>
                  <a:pt x="0" y="180"/>
                  <a:pt x="0" y="180"/>
                  <a:pt x="0" y="180"/>
                </a:cubicBezTo>
                <a:cubicBezTo>
                  <a:pt x="598" y="180"/>
                  <a:pt x="598" y="180"/>
                  <a:pt x="598" y="180"/>
                </a:cubicBezTo>
                <a:lnTo>
                  <a:pt x="606" y="180"/>
                </a:lnTo>
                <a:close/>
              </a:path>
            </a:pathLst>
          </a:custGeom>
          <a:solidFill>
            <a:schemeClr val="accent3"/>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4" name="iś1iḑe"/>
          <p:cNvSpPr/>
          <p:nvPr>
            <p:custDataLst>
              <p:tags r:id="rId6"/>
            </p:custDataLst>
          </p:nvPr>
        </p:nvSpPr>
        <p:spPr bwMode="auto">
          <a:xfrm>
            <a:off x="7096760" y="4627880"/>
            <a:ext cx="1236345" cy="348615"/>
          </a:xfrm>
          <a:custGeom>
            <a:avLst/>
            <a:gdLst>
              <a:gd name="T0" fmla="*/ 614 w 642"/>
              <a:gd name="T1" fmla="*/ 109 h 181"/>
              <a:gd name="T2" fmla="*/ 614 w 642"/>
              <a:gd name="T3" fmla="*/ 0 h 181"/>
              <a:gd name="T4" fmla="*/ 606 w 642"/>
              <a:gd name="T5" fmla="*/ 0 h 181"/>
              <a:gd name="T6" fmla="*/ 598 w 642"/>
              <a:gd name="T7" fmla="*/ 0 h 181"/>
              <a:gd name="T8" fmla="*/ 0 w 642"/>
              <a:gd name="T9" fmla="*/ 0 h 181"/>
              <a:gd name="T10" fmla="*/ 0 w 642"/>
              <a:gd name="T11" fmla="*/ 16 h 181"/>
              <a:gd name="T12" fmla="*/ 598 w 642"/>
              <a:gd name="T13" fmla="*/ 16 h 181"/>
              <a:gd name="T14" fmla="*/ 598 w 642"/>
              <a:gd name="T15" fmla="*/ 109 h 181"/>
              <a:gd name="T16" fmla="*/ 569 w 642"/>
              <a:gd name="T17" fmla="*/ 144 h 181"/>
              <a:gd name="T18" fmla="*/ 606 w 642"/>
              <a:gd name="T19" fmla="*/ 181 h 181"/>
              <a:gd name="T20" fmla="*/ 642 w 642"/>
              <a:gd name="T21" fmla="*/ 144 h 181"/>
              <a:gd name="T22" fmla="*/ 614 w 642"/>
              <a:gd name="T23" fmla="*/ 109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2" h="181">
                <a:moveTo>
                  <a:pt x="614" y="109"/>
                </a:moveTo>
                <a:cubicBezTo>
                  <a:pt x="614" y="0"/>
                  <a:pt x="614" y="0"/>
                  <a:pt x="614" y="0"/>
                </a:cubicBezTo>
                <a:cubicBezTo>
                  <a:pt x="606" y="0"/>
                  <a:pt x="606" y="0"/>
                  <a:pt x="606" y="0"/>
                </a:cubicBezTo>
                <a:cubicBezTo>
                  <a:pt x="598" y="0"/>
                  <a:pt x="598" y="0"/>
                  <a:pt x="598" y="0"/>
                </a:cubicBezTo>
                <a:cubicBezTo>
                  <a:pt x="0" y="0"/>
                  <a:pt x="0" y="0"/>
                  <a:pt x="0" y="0"/>
                </a:cubicBezTo>
                <a:cubicBezTo>
                  <a:pt x="0" y="16"/>
                  <a:pt x="0" y="16"/>
                  <a:pt x="0" y="16"/>
                </a:cubicBezTo>
                <a:cubicBezTo>
                  <a:pt x="598" y="16"/>
                  <a:pt x="598" y="16"/>
                  <a:pt x="598" y="16"/>
                </a:cubicBezTo>
                <a:cubicBezTo>
                  <a:pt x="598" y="109"/>
                  <a:pt x="598" y="109"/>
                  <a:pt x="598" y="109"/>
                </a:cubicBezTo>
                <a:cubicBezTo>
                  <a:pt x="581" y="112"/>
                  <a:pt x="569" y="127"/>
                  <a:pt x="569" y="144"/>
                </a:cubicBezTo>
                <a:cubicBezTo>
                  <a:pt x="569" y="164"/>
                  <a:pt x="585" y="181"/>
                  <a:pt x="606" y="181"/>
                </a:cubicBezTo>
                <a:cubicBezTo>
                  <a:pt x="626" y="181"/>
                  <a:pt x="642" y="164"/>
                  <a:pt x="642" y="144"/>
                </a:cubicBezTo>
                <a:cubicBezTo>
                  <a:pt x="642" y="127"/>
                  <a:pt x="630" y="112"/>
                  <a:pt x="614" y="109"/>
                </a:cubicBezTo>
                <a:close/>
              </a:path>
            </a:pathLst>
          </a:custGeom>
          <a:solidFill>
            <a:schemeClr val="accent4"/>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2" name="ïşḻîďè"/>
          <p:cNvSpPr/>
          <p:nvPr>
            <p:custDataLst>
              <p:tags r:id="rId7"/>
            </p:custDataLst>
          </p:nvPr>
        </p:nvSpPr>
        <p:spPr bwMode="auto">
          <a:xfrm>
            <a:off x="5758180" y="4712335"/>
            <a:ext cx="577850" cy="729615"/>
          </a:xfrm>
          <a:custGeom>
            <a:avLst/>
            <a:gdLst>
              <a:gd name="T0" fmla="*/ 148 w 248"/>
              <a:gd name="T1" fmla="*/ 313 h 313"/>
              <a:gd name="T2" fmla="*/ 100 w 248"/>
              <a:gd name="T3" fmla="*/ 313 h 313"/>
              <a:gd name="T4" fmla="*/ 0 w 248"/>
              <a:gd name="T5" fmla="*/ 213 h 313"/>
              <a:gd name="T6" fmla="*/ 0 w 248"/>
              <a:gd name="T7" fmla="*/ 100 h 313"/>
              <a:gd name="T8" fmla="*/ 100 w 248"/>
              <a:gd name="T9" fmla="*/ 0 h 313"/>
              <a:gd name="T10" fmla="*/ 148 w 248"/>
              <a:gd name="T11" fmla="*/ 0 h 313"/>
              <a:gd name="T12" fmla="*/ 248 w 248"/>
              <a:gd name="T13" fmla="*/ 100 h 313"/>
              <a:gd name="T14" fmla="*/ 248 w 248"/>
              <a:gd name="T15" fmla="*/ 213 h 313"/>
              <a:gd name="T16" fmla="*/ 148 w 248"/>
              <a:gd name="T17"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8" h="313">
                <a:moveTo>
                  <a:pt x="148" y="313"/>
                </a:moveTo>
                <a:cubicBezTo>
                  <a:pt x="100" y="313"/>
                  <a:pt x="100" y="313"/>
                  <a:pt x="100" y="313"/>
                </a:cubicBezTo>
                <a:cubicBezTo>
                  <a:pt x="45" y="313"/>
                  <a:pt x="0" y="268"/>
                  <a:pt x="0" y="213"/>
                </a:cubicBezTo>
                <a:cubicBezTo>
                  <a:pt x="0" y="100"/>
                  <a:pt x="0" y="100"/>
                  <a:pt x="0" y="100"/>
                </a:cubicBezTo>
                <a:cubicBezTo>
                  <a:pt x="0" y="45"/>
                  <a:pt x="45" y="0"/>
                  <a:pt x="100" y="0"/>
                </a:cubicBezTo>
                <a:cubicBezTo>
                  <a:pt x="148" y="0"/>
                  <a:pt x="148" y="0"/>
                  <a:pt x="148" y="0"/>
                </a:cubicBezTo>
                <a:cubicBezTo>
                  <a:pt x="203" y="0"/>
                  <a:pt x="248" y="45"/>
                  <a:pt x="248" y="100"/>
                </a:cubicBezTo>
                <a:cubicBezTo>
                  <a:pt x="248" y="213"/>
                  <a:pt x="248" y="213"/>
                  <a:pt x="248" y="213"/>
                </a:cubicBezTo>
                <a:cubicBezTo>
                  <a:pt x="248" y="268"/>
                  <a:pt x="203" y="313"/>
                  <a:pt x="148" y="313"/>
                </a:cubicBezTo>
                <a:close/>
              </a:path>
            </a:pathLst>
          </a:custGeom>
          <a:solidFill>
            <a:srgbClr val="9B9A9A"/>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3" name="íşļíḓè"/>
          <p:cNvSpPr/>
          <p:nvPr>
            <p:custDataLst>
              <p:tags r:id="rId8"/>
            </p:custDataLst>
          </p:nvPr>
        </p:nvSpPr>
        <p:spPr bwMode="auto">
          <a:xfrm>
            <a:off x="5678170" y="4703445"/>
            <a:ext cx="737235" cy="1746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4" name="íSļïḋè"/>
          <p:cNvSpPr/>
          <p:nvPr>
            <p:custDataLst>
              <p:tags r:id="rId9"/>
            </p:custDataLst>
          </p:nvPr>
        </p:nvSpPr>
        <p:spPr bwMode="auto">
          <a:xfrm>
            <a:off x="5678170" y="4943475"/>
            <a:ext cx="737235" cy="175260"/>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1"/>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1"/>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5" name="îṩlïḓé"/>
          <p:cNvSpPr/>
          <p:nvPr>
            <p:custDataLst>
              <p:tags r:id="rId10"/>
            </p:custDataLst>
          </p:nvPr>
        </p:nvSpPr>
        <p:spPr bwMode="auto">
          <a:xfrm>
            <a:off x="5678170" y="5176520"/>
            <a:ext cx="737235" cy="174625"/>
          </a:xfrm>
          <a:custGeom>
            <a:avLst/>
            <a:gdLst>
              <a:gd name="T0" fmla="*/ 284 w 316"/>
              <a:gd name="T1" fmla="*/ 75 h 75"/>
              <a:gd name="T2" fmla="*/ 32 w 316"/>
              <a:gd name="T3" fmla="*/ 75 h 75"/>
              <a:gd name="T4" fmla="*/ 0 w 316"/>
              <a:gd name="T5" fmla="*/ 43 h 75"/>
              <a:gd name="T6" fmla="*/ 0 w 316"/>
              <a:gd name="T7" fmla="*/ 32 h 75"/>
              <a:gd name="T8" fmla="*/ 32 w 316"/>
              <a:gd name="T9" fmla="*/ 0 h 75"/>
              <a:gd name="T10" fmla="*/ 284 w 316"/>
              <a:gd name="T11" fmla="*/ 0 h 75"/>
              <a:gd name="T12" fmla="*/ 316 w 316"/>
              <a:gd name="T13" fmla="*/ 32 h 75"/>
              <a:gd name="T14" fmla="*/ 316 w 316"/>
              <a:gd name="T15" fmla="*/ 43 h 75"/>
              <a:gd name="T16" fmla="*/ 284 w 316"/>
              <a:gd name="T17"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5">
                <a:moveTo>
                  <a:pt x="284" y="75"/>
                </a:moveTo>
                <a:cubicBezTo>
                  <a:pt x="32" y="75"/>
                  <a:pt x="32" y="75"/>
                  <a:pt x="32" y="75"/>
                </a:cubicBezTo>
                <a:cubicBezTo>
                  <a:pt x="15" y="75"/>
                  <a:pt x="0" y="60"/>
                  <a:pt x="0" y="43"/>
                </a:cubicBezTo>
                <a:cubicBezTo>
                  <a:pt x="0" y="32"/>
                  <a:pt x="0" y="32"/>
                  <a:pt x="0" y="32"/>
                </a:cubicBezTo>
                <a:cubicBezTo>
                  <a:pt x="0" y="15"/>
                  <a:pt x="15" y="0"/>
                  <a:pt x="32" y="0"/>
                </a:cubicBezTo>
                <a:cubicBezTo>
                  <a:pt x="284" y="0"/>
                  <a:pt x="284" y="0"/>
                  <a:pt x="284" y="0"/>
                </a:cubicBezTo>
                <a:cubicBezTo>
                  <a:pt x="301" y="0"/>
                  <a:pt x="316" y="15"/>
                  <a:pt x="316" y="32"/>
                </a:cubicBezTo>
                <a:cubicBezTo>
                  <a:pt x="316" y="43"/>
                  <a:pt x="316" y="43"/>
                  <a:pt x="316" y="43"/>
                </a:cubicBezTo>
                <a:cubicBezTo>
                  <a:pt x="316" y="60"/>
                  <a:pt x="301" y="75"/>
                  <a:pt x="284" y="75"/>
                </a:cubicBezTo>
                <a:close/>
              </a:path>
            </a:pathLst>
          </a:custGeom>
          <a:solidFill>
            <a:srgbClr val="CDCCCC"/>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6" name="îšḻïḑê"/>
          <p:cNvSpPr/>
          <p:nvPr>
            <p:custDataLst>
              <p:tags r:id="rId11"/>
            </p:custDataLst>
          </p:nvPr>
        </p:nvSpPr>
        <p:spPr bwMode="auto">
          <a:xfrm>
            <a:off x="5979160" y="5441950"/>
            <a:ext cx="135890" cy="28575"/>
          </a:xfrm>
          <a:custGeom>
            <a:avLst/>
            <a:gdLst>
              <a:gd name="T0" fmla="*/ 0 w 58"/>
              <a:gd name="T1" fmla="*/ 0 h 12"/>
              <a:gd name="T2" fmla="*/ 29 w 58"/>
              <a:gd name="T3" fmla="*/ 12 h 12"/>
              <a:gd name="T4" fmla="*/ 58 w 58"/>
              <a:gd name="T5" fmla="*/ 0 h 12"/>
              <a:gd name="T6" fmla="*/ 0 w 58"/>
              <a:gd name="T7" fmla="*/ 0 h 12"/>
            </a:gdLst>
            <a:ahLst/>
            <a:cxnLst>
              <a:cxn ang="0">
                <a:pos x="T0" y="T1"/>
              </a:cxn>
              <a:cxn ang="0">
                <a:pos x="T2" y="T3"/>
              </a:cxn>
              <a:cxn ang="0">
                <a:pos x="T4" y="T5"/>
              </a:cxn>
              <a:cxn ang="0">
                <a:pos x="T6" y="T7"/>
              </a:cxn>
            </a:cxnLst>
            <a:rect l="0" t="0" r="r" b="b"/>
            <a:pathLst>
              <a:path w="58" h="12">
                <a:moveTo>
                  <a:pt x="0" y="0"/>
                </a:moveTo>
                <a:cubicBezTo>
                  <a:pt x="4" y="7"/>
                  <a:pt x="15" y="12"/>
                  <a:pt x="29" y="12"/>
                </a:cubicBezTo>
                <a:cubicBezTo>
                  <a:pt x="43" y="12"/>
                  <a:pt x="54" y="7"/>
                  <a:pt x="58" y="0"/>
                </a:cubicBezTo>
                <a:lnTo>
                  <a:pt x="0" y="0"/>
                </a:lnTo>
                <a:close/>
              </a:path>
            </a:pathLst>
          </a:custGeom>
          <a:solidFill>
            <a:srgbClr val="1A5A6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7" name="ïṩliḓe"/>
          <p:cNvSpPr/>
          <p:nvPr>
            <p:custDataLst>
              <p:tags r:id="rId12"/>
            </p:custDataLst>
          </p:nvPr>
        </p:nvSpPr>
        <p:spPr bwMode="auto">
          <a:xfrm>
            <a:off x="5140325" y="2325370"/>
            <a:ext cx="1813560" cy="864235"/>
          </a:xfrm>
          <a:custGeom>
            <a:avLst/>
            <a:gdLst>
              <a:gd name="T0" fmla="*/ 778 w 778"/>
              <a:gd name="T1" fmla="*/ 371 h 371"/>
              <a:gd name="T2" fmla="*/ 389 w 778"/>
              <a:gd name="T3" fmla="*/ 0 h 371"/>
              <a:gd name="T4" fmla="*/ 0 w 778"/>
              <a:gd name="T5" fmla="*/ 371 h 371"/>
              <a:gd name="T6" fmla="*/ 778 w 778"/>
              <a:gd name="T7" fmla="*/ 371 h 371"/>
            </a:gdLst>
            <a:ahLst/>
            <a:cxnLst>
              <a:cxn ang="0">
                <a:pos x="T0" y="T1"/>
              </a:cxn>
              <a:cxn ang="0">
                <a:pos x="T2" y="T3"/>
              </a:cxn>
              <a:cxn ang="0">
                <a:pos x="T4" y="T5"/>
              </a:cxn>
              <a:cxn ang="0">
                <a:pos x="T6" y="T7"/>
              </a:cxn>
            </a:cxnLst>
            <a:rect l="0" t="0" r="r" b="b"/>
            <a:pathLst>
              <a:path w="778" h="371">
                <a:moveTo>
                  <a:pt x="778" y="371"/>
                </a:moveTo>
                <a:cubicBezTo>
                  <a:pt x="769" y="164"/>
                  <a:pt x="598" y="0"/>
                  <a:pt x="389" y="0"/>
                </a:cubicBezTo>
                <a:cubicBezTo>
                  <a:pt x="180" y="0"/>
                  <a:pt x="9" y="164"/>
                  <a:pt x="0" y="371"/>
                </a:cubicBezTo>
                <a:lnTo>
                  <a:pt x="778" y="371"/>
                </a:ln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8" name="işḻiḋè"/>
          <p:cNvSpPr/>
          <p:nvPr>
            <p:custDataLst>
              <p:tags r:id="rId13"/>
            </p:custDataLst>
          </p:nvPr>
        </p:nvSpPr>
        <p:spPr bwMode="auto">
          <a:xfrm>
            <a:off x="5599430" y="4271645"/>
            <a:ext cx="895350" cy="431800"/>
          </a:xfrm>
          <a:custGeom>
            <a:avLst/>
            <a:gdLst>
              <a:gd name="T0" fmla="*/ 0 w 384"/>
              <a:gd name="T1" fmla="*/ 0 h 185"/>
              <a:gd name="T2" fmla="*/ 81 w 384"/>
              <a:gd name="T3" fmla="*/ 185 h 185"/>
              <a:gd name="T4" fmla="*/ 173 w 384"/>
              <a:gd name="T5" fmla="*/ 185 h 185"/>
              <a:gd name="T6" fmla="*/ 192 w 384"/>
              <a:gd name="T7" fmla="*/ 185 h 185"/>
              <a:gd name="T8" fmla="*/ 211 w 384"/>
              <a:gd name="T9" fmla="*/ 185 h 185"/>
              <a:gd name="T10" fmla="*/ 303 w 384"/>
              <a:gd name="T11" fmla="*/ 185 h 185"/>
              <a:gd name="T12" fmla="*/ 384 w 384"/>
              <a:gd name="T13" fmla="*/ 0 h 185"/>
              <a:gd name="T14" fmla="*/ 0 w 384"/>
              <a:gd name="T15" fmla="*/ 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4" h="185">
                <a:moveTo>
                  <a:pt x="0" y="0"/>
                </a:moveTo>
                <a:cubicBezTo>
                  <a:pt x="40" y="63"/>
                  <a:pt x="77" y="135"/>
                  <a:pt x="81" y="185"/>
                </a:cubicBezTo>
                <a:cubicBezTo>
                  <a:pt x="173" y="185"/>
                  <a:pt x="173" y="185"/>
                  <a:pt x="173" y="185"/>
                </a:cubicBezTo>
                <a:cubicBezTo>
                  <a:pt x="192" y="185"/>
                  <a:pt x="192" y="185"/>
                  <a:pt x="192" y="185"/>
                </a:cubicBezTo>
                <a:cubicBezTo>
                  <a:pt x="211" y="185"/>
                  <a:pt x="211" y="185"/>
                  <a:pt x="211" y="185"/>
                </a:cubicBezTo>
                <a:cubicBezTo>
                  <a:pt x="303" y="185"/>
                  <a:pt x="303" y="185"/>
                  <a:pt x="303" y="185"/>
                </a:cubicBezTo>
                <a:cubicBezTo>
                  <a:pt x="307" y="135"/>
                  <a:pt x="344" y="63"/>
                  <a:pt x="384" y="0"/>
                </a:cubicBezTo>
                <a:lnTo>
                  <a:pt x="0" y="0"/>
                </a:ln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9" name="íS1îḑè"/>
          <p:cNvSpPr/>
          <p:nvPr>
            <p:custDataLst>
              <p:tags r:id="rId14"/>
            </p:custDataLst>
          </p:nvPr>
        </p:nvSpPr>
        <p:spPr bwMode="auto">
          <a:xfrm>
            <a:off x="5779135" y="1819910"/>
            <a:ext cx="119380" cy="405130"/>
          </a:xfrm>
          <a:custGeom>
            <a:avLst/>
            <a:gdLst>
              <a:gd name="T0" fmla="*/ 41 w 51"/>
              <a:gd name="T1" fmla="*/ 173 h 174"/>
              <a:gd name="T2" fmla="*/ 41 w 51"/>
              <a:gd name="T3" fmla="*/ 173 h 174"/>
              <a:gd name="T4" fmla="*/ 28 w 51"/>
              <a:gd name="T5" fmla="*/ 164 h 174"/>
              <a:gd name="T6" fmla="*/ 1 w 51"/>
              <a:gd name="T7" fmla="*/ 14 h 174"/>
              <a:gd name="T8" fmla="*/ 11 w 51"/>
              <a:gd name="T9" fmla="*/ 1 h 174"/>
              <a:gd name="T10" fmla="*/ 11 w 51"/>
              <a:gd name="T11" fmla="*/ 1 h 174"/>
              <a:gd name="T12" fmla="*/ 24 w 51"/>
              <a:gd name="T13" fmla="*/ 10 h 174"/>
              <a:gd name="T14" fmla="*/ 50 w 51"/>
              <a:gd name="T15" fmla="*/ 160 h 174"/>
              <a:gd name="T16" fmla="*/ 4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41" y="173"/>
                </a:moveTo>
                <a:cubicBezTo>
                  <a:pt x="41" y="173"/>
                  <a:pt x="41" y="173"/>
                  <a:pt x="41" y="173"/>
                </a:cubicBezTo>
                <a:cubicBezTo>
                  <a:pt x="35" y="174"/>
                  <a:pt x="29" y="170"/>
                  <a:pt x="28" y="164"/>
                </a:cubicBezTo>
                <a:cubicBezTo>
                  <a:pt x="1" y="14"/>
                  <a:pt x="1" y="14"/>
                  <a:pt x="1" y="14"/>
                </a:cubicBezTo>
                <a:cubicBezTo>
                  <a:pt x="0" y="8"/>
                  <a:pt x="4" y="2"/>
                  <a:pt x="11" y="1"/>
                </a:cubicBezTo>
                <a:cubicBezTo>
                  <a:pt x="11" y="1"/>
                  <a:pt x="11" y="1"/>
                  <a:pt x="11" y="1"/>
                </a:cubicBezTo>
                <a:cubicBezTo>
                  <a:pt x="17" y="0"/>
                  <a:pt x="23" y="4"/>
                  <a:pt x="24" y="10"/>
                </a:cubicBezTo>
                <a:cubicBezTo>
                  <a:pt x="50" y="160"/>
                  <a:pt x="50" y="160"/>
                  <a:pt x="50" y="160"/>
                </a:cubicBezTo>
                <a:cubicBezTo>
                  <a:pt x="51" y="166"/>
                  <a:pt x="47" y="172"/>
                  <a:pt x="41" y="173"/>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0" name="îṡ1ïḍe"/>
          <p:cNvSpPr/>
          <p:nvPr>
            <p:custDataLst>
              <p:tags r:id="rId15"/>
            </p:custDataLst>
          </p:nvPr>
        </p:nvSpPr>
        <p:spPr bwMode="auto">
          <a:xfrm>
            <a:off x="5329555" y="1980565"/>
            <a:ext cx="237490" cy="367665"/>
          </a:xfrm>
          <a:custGeom>
            <a:avLst/>
            <a:gdLst>
              <a:gd name="T0" fmla="*/ 95 w 102"/>
              <a:gd name="T1" fmla="*/ 154 h 158"/>
              <a:gd name="T2" fmla="*/ 95 w 102"/>
              <a:gd name="T3" fmla="*/ 154 h 158"/>
              <a:gd name="T4" fmla="*/ 79 w 102"/>
              <a:gd name="T5" fmla="*/ 150 h 158"/>
              <a:gd name="T6" fmla="*/ 3 w 102"/>
              <a:gd name="T7" fmla="*/ 19 h 158"/>
              <a:gd name="T8" fmla="*/ 8 w 102"/>
              <a:gd name="T9" fmla="*/ 3 h 158"/>
              <a:gd name="T10" fmla="*/ 8 w 102"/>
              <a:gd name="T11" fmla="*/ 3 h 158"/>
              <a:gd name="T12" fmla="*/ 23 w 102"/>
              <a:gd name="T13" fmla="*/ 8 h 158"/>
              <a:gd name="T14" fmla="*/ 99 w 102"/>
              <a:gd name="T15" fmla="*/ 139 h 158"/>
              <a:gd name="T16" fmla="*/ 95 w 102"/>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158">
                <a:moveTo>
                  <a:pt x="95" y="154"/>
                </a:moveTo>
                <a:cubicBezTo>
                  <a:pt x="95" y="154"/>
                  <a:pt x="95" y="154"/>
                  <a:pt x="95" y="154"/>
                </a:cubicBezTo>
                <a:cubicBezTo>
                  <a:pt x="89" y="158"/>
                  <a:pt x="82" y="156"/>
                  <a:pt x="79" y="150"/>
                </a:cubicBezTo>
                <a:cubicBezTo>
                  <a:pt x="3" y="19"/>
                  <a:pt x="3" y="19"/>
                  <a:pt x="3" y="19"/>
                </a:cubicBezTo>
                <a:cubicBezTo>
                  <a:pt x="0" y="14"/>
                  <a:pt x="2" y="7"/>
                  <a:pt x="8" y="3"/>
                </a:cubicBezTo>
                <a:cubicBezTo>
                  <a:pt x="8" y="3"/>
                  <a:pt x="8" y="3"/>
                  <a:pt x="8" y="3"/>
                </a:cubicBezTo>
                <a:cubicBezTo>
                  <a:pt x="13" y="0"/>
                  <a:pt x="20" y="2"/>
                  <a:pt x="23" y="8"/>
                </a:cubicBezTo>
                <a:cubicBezTo>
                  <a:pt x="99" y="139"/>
                  <a:pt x="99" y="139"/>
                  <a:pt x="99" y="139"/>
                </a:cubicBezTo>
                <a:cubicBezTo>
                  <a:pt x="102" y="144"/>
                  <a:pt x="100" y="151"/>
                  <a:pt x="95" y="154"/>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1" name="ïs1idê"/>
          <p:cNvSpPr/>
          <p:nvPr>
            <p:custDataLst>
              <p:tags r:id="rId16"/>
            </p:custDataLst>
          </p:nvPr>
        </p:nvSpPr>
        <p:spPr bwMode="auto">
          <a:xfrm>
            <a:off x="6193790" y="1819910"/>
            <a:ext cx="119380" cy="405130"/>
          </a:xfrm>
          <a:custGeom>
            <a:avLst/>
            <a:gdLst>
              <a:gd name="T0" fmla="*/ 11 w 51"/>
              <a:gd name="T1" fmla="*/ 173 h 174"/>
              <a:gd name="T2" fmla="*/ 11 w 51"/>
              <a:gd name="T3" fmla="*/ 173 h 174"/>
              <a:gd name="T4" fmla="*/ 2 w 51"/>
              <a:gd name="T5" fmla="*/ 160 h 174"/>
              <a:gd name="T6" fmla="*/ 28 w 51"/>
              <a:gd name="T7" fmla="*/ 10 h 174"/>
              <a:gd name="T8" fmla="*/ 41 w 51"/>
              <a:gd name="T9" fmla="*/ 1 h 174"/>
              <a:gd name="T10" fmla="*/ 41 w 51"/>
              <a:gd name="T11" fmla="*/ 1 h 174"/>
              <a:gd name="T12" fmla="*/ 50 w 51"/>
              <a:gd name="T13" fmla="*/ 14 h 174"/>
              <a:gd name="T14" fmla="*/ 24 w 51"/>
              <a:gd name="T15" fmla="*/ 164 h 174"/>
              <a:gd name="T16" fmla="*/ 11 w 51"/>
              <a:gd name="T17" fmla="*/ 173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174">
                <a:moveTo>
                  <a:pt x="11" y="173"/>
                </a:moveTo>
                <a:cubicBezTo>
                  <a:pt x="11" y="173"/>
                  <a:pt x="11" y="173"/>
                  <a:pt x="11" y="173"/>
                </a:cubicBezTo>
                <a:cubicBezTo>
                  <a:pt x="5" y="172"/>
                  <a:pt x="0" y="166"/>
                  <a:pt x="2" y="160"/>
                </a:cubicBezTo>
                <a:cubicBezTo>
                  <a:pt x="28" y="10"/>
                  <a:pt x="28" y="10"/>
                  <a:pt x="28" y="10"/>
                </a:cubicBezTo>
                <a:cubicBezTo>
                  <a:pt x="29" y="4"/>
                  <a:pt x="35" y="0"/>
                  <a:pt x="41" y="1"/>
                </a:cubicBezTo>
                <a:cubicBezTo>
                  <a:pt x="41" y="1"/>
                  <a:pt x="41" y="1"/>
                  <a:pt x="41" y="1"/>
                </a:cubicBezTo>
                <a:cubicBezTo>
                  <a:pt x="47" y="2"/>
                  <a:pt x="51" y="8"/>
                  <a:pt x="50" y="14"/>
                </a:cubicBezTo>
                <a:cubicBezTo>
                  <a:pt x="24" y="164"/>
                  <a:pt x="24" y="164"/>
                  <a:pt x="24" y="164"/>
                </a:cubicBezTo>
                <a:cubicBezTo>
                  <a:pt x="23" y="170"/>
                  <a:pt x="17" y="174"/>
                  <a:pt x="11" y="173"/>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2" name="îṥľïḍè"/>
          <p:cNvSpPr/>
          <p:nvPr>
            <p:custDataLst>
              <p:tags r:id="rId17"/>
            </p:custDataLst>
          </p:nvPr>
        </p:nvSpPr>
        <p:spPr bwMode="auto">
          <a:xfrm>
            <a:off x="6527165" y="1980565"/>
            <a:ext cx="235585" cy="367665"/>
          </a:xfrm>
          <a:custGeom>
            <a:avLst/>
            <a:gdLst>
              <a:gd name="T0" fmla="*/ 7 w 101"/>
              <a:gd name="T1" fmla="*/ 154 h 158"/>
              <a:gd name="T2" fmla="*/ 7 w 101"/>
              <a:gd name="T3" fmla="*/ 154 h 158"/>
              <a:gd name="T4" fmla="*/ 3 w 101"/>
              <a:gd name="T5" fmla="*/ 139 h 158"/>
              <a:gd name="T6" fmla="*/ 78 w 101"/>
              <a:gd name="T7" fmla="*/ 8 h 158"/>
              <a:gd name="T8" fmla="*/ 94 w 101"/>
              <a:gd name="T9" fmla="*/ 3 h 158"/>
              <a:gd name="T10" fmla="*/ 94 w 101"/>
              <a:gd name="T11" fmla="*/ 3 h 158"/>
              <a:gd name="T12" fmla="*/ 98 w 101"/>
              <a:gd name="T13" fmla="*/ 19 h 158"/>
              <a:gd name="T14" fmla="*/ 23 w 101"/>
              <a:gd name="T15" fmla="*/ 150 h 158"/>
              <a:gd name="T16" fmla="*/ 7 w 101"/>
              <a:gd name="T17" fmla="*/ 15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158">
                <a:moveTo>
                  <a:pt x="7" y="154"/>
                </a:moveTo>
                <a:cubicBezTo>
                  <a:pt x="7" y="154"/>
                  <a:pt x="7" y="154"/>
                  <a:pt x="7" y="154"/>
                </a:cubicBezTo>
                <a:cubicBezTo>
                  <a:pt x="1" y="151"/>
                  <a:pt x="0" y="144"/>
                  <a:pt x="3" y="139"/>
                </a:cubicBezTo>
                <a:cubicBezTo>
                  <a:pt x="78" y="8"/>
                  <a:pt x="78" y="8"/>
                  <a:pt x="78" y="8"/>
                </a:cubicBezTo>
                <a:cubicBezTo>
                  <a:pt x="82" y="2"/>
                  <a:pt x="89" y="0"/>
                  <a:pt x="94" y="3"/>
                </a:cubicBezTo>
                <a:cubicBezTo>
                  <a:pt x="94" y="3"/>
                  <a:pt x="94" y="3"/>
                  <a:pt x="94" y="3"/>
                </a:cubicBezTo>
                <a:cubicBezTo>
                  <a:pt x="100" y="7"/>
                  <a:pt x="101" y="14"/>
                  <a:pt x="98" y="19"/>
                </a:cubicBezTo>
                <a:cubicBezTo>
                  <a:pt x="23" y="150"/>
                  <a:pt x="23" y="150"/>
                  <a:pt x="23" y="150"/>
                </a:cubicBezTo>
                <a:cubicBezTo>
                  <a:pt x="19" y="156"/>
                  <a:pt x="12" y="158"/>
                  <a:pt x="7" y="154"/>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3" name="iṡlîḓe"/>
          <p:cNvSpPr/>
          <p:nvPr>
            <p:custDataLst>
              <p:tags r:id="rId18"/>
            </p:custDataLst>
          </p:nvPr>
        </p:nvSpPr>
        <p:spPr bwMode="auto">
          <a:xfrm>
            <a:off x="6797040" y="2287905"/>
            <a:ext cx="331470" cy="287020"/>
          </a:xfrm>
          <a:custGeom>
            <a:avLst/>
            <a:gdLst>
              <a:gd name="T0" fmla="*/ 4 w 142"/>
              <a:gd name="T1" fmla="*/ 118 h 123"/>
              <a:gd name="T2" fmla="*/ 4 w 142"/>
              <a:gd name="T3" fmla="*/ 118 h 123"/>
              <a:gd name="T4" fmla="*/ 6 w 142"/>
              <a:gd name="T5" fmla="*/ 101 h 123"/>
              <a:gd name="T6" fmla="*/ 122 w 142"/>
              <a:gd name="T7" fmla="*/ 4 h 123"/>
              <a:gd name="T8" fmla="*/ 138 w 142"/>
              <a:gd name="T9" fmla="*/ 6 h 123"/>
              <a:gd name="T10" fmla="*/ 138 w 142"/>
              <a:gd name="T11" fmla="*/ 6 h 123"/>
              <a:gd name="T12" fmla="*/ 136 w 142"/>
              <a:gd name="T13" fmla="*/ 22 h 123"/>
              <a:gd name="T14" fmla="*/ 20 w 142"/>
              <a:gd name="T15" fmla="*/ 119 h 123"/>
              <a:gd name="T16" fmla="*/ 4 w 142"/>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 h="123">
                <a:moveTo>
                  <a:pt x="4" y="118"/>
                </a:moveTo>
                <a:cubicBezTo>
                  <a:pt x="4" y="118"/>
                  <a:pt x="4" y="118"/>
                  <a:pt x="4" y="118"/>
                </a:cubicBezTo>
                <a:cubicBezTo>
                  <a:pt x="0" y="113"/>
                  <a:pt x="1" y="106"/>
                  <a:pt x="6" y="101"/>
                </a:cubicBezTo>
                <a:cubicBezTo>
                  <a:pt x="122" y="4"/>
                  <a:pt x="122" y="4"/>
                  <a:pt x="122" y="4"/>
                </a:cubicBezTo>
                <a:cubicBezTo>
                  <a:pt x="127" y="0"/>
                  <a:pt x="134" y="1"/>
                  <a:pt x="138" y="6"/>
                </a:cubicBezTo>
                <a:cubicBezTo>
                  <a:pt x="138" y="6"/>
                  <a:pt x="138" y="6"/>
                  <a:pt x="138" y="6"/>
                </a:cubicBezTo>
                <a:cubicBezTo>
                  <a:pt x="142" y="10"/>
                  <a:pt x="141" y="18"/>
                  <a:pt x="136" y="22"/>
                </a:cubicBezTo>
                <a:cubicBezTo>
                  <a:pt x="20" y="119"/>
                  <a:pt x="20" y="119"/>
                  <a:pt x="20" y="119"/>
                </a:cubicBezTo>
                <a:cubicBezTo>
                  <a:pt x="16" y="123"/>
                  <a:pt x="8" y="122"/>
                  <a:pt x="4" y="118"/>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4" name="íṥlïḍê"/>
          <p:cNvSpPr/>
          <p:nvPr>
            <p:custDataLst>
              <p:tags r:id="rId19"/>
            </p:custDataLst>
          </p:nvPr>
        </p:nvSpPr>
        <p:spPr bwMode="auto">
          <a:xfrm>
            <a:off x="4965700" y="2287905"/>
            <a:ext cx="328295" cy="287020"/>
          </a:xfrm>
          <a:custGeom>
            <a:avLst/>
            <a:gdLst>
              <a:gd name="T0" fmla="*/ 137 w 141"/>
              <a:gd name="T1" fmla="*/ 118 h 123"/>
              <a:gd name="T2" fmla="*/ 137 w 141"/>
              <a:gd name="T3" fmla="*/ 118 h 123"/>
              <a:gd name="T4" fmla="*/ 121 w 141"/>
              <a:gd name="T5" fmla="*/ 119 h 123"/>
              <a:gd name="T6" fmla="*/ 5 w 141"/>
              <a:gd name="T7" fmla="*/ 22 h 123"/>
              <a:gd name="T8" fmla="*/ 4 w 141"/>
              <a:gd name="T9" fmla="*/ 6 h 123"/>
              <a:gd name="T10" fmla="*/ 4 w 141"/>
              <a:gd name="T11" fmla="*/ 6 h 123"/>
              <a:gd name="T12" fmla="*/ 20 w 141"/>
              <a:gd name="T13" fmla="*/ 4 h 123"/>
              <a:gd name="T14" fmla="*/ 136 w 141"/>
              <a:gd name="T15" fmla="*/ 101 h 123"/>
              <a:gd name="T16" fmla="*/ 137 w 141"/>
              <a:gd name="T17" fmla="*/ 11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 h="123">
                <a:moveTo>
                  <a:pt x="137" y="118"/>
                </a:moveTo>
                <a:cubicBezTo>
                  <a:pt x="137" y="118"/>
                  <a:pt x="137" y="118"/>
                  <a:pt x="137" y="118"/>
                </a:cubicBezTo>
                <a:cubicBezTo>
                  <a:pt x="133" y="122"/>
                  <a:pt x="126" y="123"/>
                  <a:pt x="121" y="119"/>
                </a:cubicBezTo>
                <a:cubicBezTo>
                  <a:pt x="5" y="22"/>
                  <a:pt x="5" y="22"/>
                  <a:pt x="5" y="22"/>
                </a:cubicBezTo>
                <a:cubicBezTo>
                  <a:pt x="0" y="18"/>
                  <a:pt x="0" y="10"/>
                  <a:pt x="4" y="6"/>
                </a:cubicBezTo>
                <a:cubicBezTo>
                  <a:pt x="4" y="6"/>
                  <a:pt x="4" y="6"/>
                  <a:pt x="4" y="6"/>
                </a:cubicBezTo>
                <a:cubicBezTo>
                  <a:pt x="8" y="1"/>
                  <a:pt x="15" y="0"/>
                  <a:pt x="20" y="4"/>
                </a:cubicBezTo>
                <a:cubicBezTo>
                  <a:pt x="136" y="101"/>
                  <a:pt x="136" y="101"/>
                  <a:pt x="136" y="101"/>
                </a:cubicBezTo>
                <a:cubicBezTo>
                  <a:pt x="141" y="106"/>
                  <a:pt x="141" y="113"/>
                  <a:pt x="137" y="118"/>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66" name="îşľîde"/>
          <p:cNvSpPr txBox="1"/>
          <p:nvPr>
            <p:custDataLst>
              <p:tags r:id="rId20"/>
            </p:custDataLst>
          </p:nvPr>
        </p:nvSpPr>
        <p:spPr>
          <a:xfrm>
            <a:off x="5144770" y="3332480"/>
            <a:ext cx="1804670" cy="626110"/>
          </a:xfrm>
          <a:prstGeom prst="rect">
            <a:avLst/>
          </a:prstGeom>
          <a:noFill/>
        </p:spPr>
        <p:txBody>
          <a:bodyPr wrap="none" anchor="ctr" anchorCtr="0">
            <a:normAutofit/>
            <a:scene3d>
              <a:camera prst="orthographicFront"/>
              <a:lightRig rig="threePt" dir="t"/>
            </a:scene3d>
          </a:bodyPr>
          <a:lstStyle/>
          <a:p>
            <a:pPr algn="ctr"/>
            <a:r>
              <a:rPr lang="en-US" altLang="zh-CN"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存量留抵退税额</a:t>
            </a:r>
            <a:r>
              <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必须一次性缴回</a:t>
            </a:r>
            <a:endParaRPr lang="zh-CN" altLang="en-US" sz="2400" b="1" dirty="0">
              <a:solidFill>
                <a:schemeClr val="accent1"/>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endParaRPr>
          </a:p>
        </p:txBody>
      </p:sp>
      <p:sp>
        <p:nvSpPr>
          <p:cNvPr id="90" name="îs1iḋé"/>
          <p:cNvSpPr/>
          <p:nvPr>
            <p:custDataLst>
              <p:tags r:id="rId21"/>
            </p:custDataLst>
          </p:nvPr>
        </p:nvSpPr>
        <p:spPr bwMode="auto">
          <a:xfrm>
            <a:off x="8298815" y="5355590"/>
            <a:ext cx="57785" cy="59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solidFill>
            <a:schemeClr val="accent4"/>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1" name="ïšḻïḓé"/>
          <p:cNvSpPr/>
          <p:nvPr>
            <p:custDataLst>
              <p:tags r:id="rId22"/>
            </p:custDataLst>
          </p:nvPr>
        </p:nvSpPr>
        <p:spPr bwMode="auto">
          <a:xfrm>
            <a:off x="8066405" y="5108575"/>
            <a:ext cx="464185" cy="450850"/>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solidFill>
            <a:schemeClr val="accent4"/>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7" name="ïṣļîḍe"/>
          <p:cNvSpPr/>
          <p:nvPr>
            <p:custDataLst>
              <p:tags r:id="rId23"/>
            </p:custDataLst>
          </p:nvPr>
        </p:nvSpPr>
        <p:spPr bwMode="auto">
          <a:xfrm>
            <a:off x="3689985" y="5108575"/>
            <a:ext cx="319405" cy="465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accent5"/>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8" name="ïsļïḋê"/>
          <p:cNvSpPr/>
          <p:nvPr>
            <p:custDataLst>
              <p:tags r:id="rId24"/>
            </p:custDataLst>
          </p:nvPr>
        </p:nvSpPr>
        <p:spPr bwMode="auto">
          <a:xfrm>
            <a:off x="3820160" y="5152390"/>
            <a:ext cx="59055" cy="14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58"/>
                  <a:pt x="20387" y="21599"/>
                  <a:pt x="18899" y="21599"/>
                </a:cubicBezTo>
                <a:lnTo>
                  <a:pt x="2699" y="21599"/>
                </a:lnTo>
                <a:cubicBezTo>
                  <a:pt x="1202" y="21599"/>
                  <a:pt x="0" y="16758"/>
                  <a:pt x="0" y="10800"/>
                </a:cubicBezTo>
                <a:cubicBezTo>
                  <a:pt x="0" y="4841"/>
                  <a:pt x="1202" y="0"/>
                  <a:pt x="2699" y="0"/>
                </a:cubicBezTo>
                <a:lnTo>
                  <a:pt x="18899" y="0"/>
                </a:lnTo>
                <a:cubicBezTo>
                  <a:pt x="20387" y="0"/>
                  <a:pt x="21600" y="4841"/>
                  <a:pt x="21600" y="10800"/>
                </a:cubicBezTo>
              </a:path>
            </a:pathLst>
          </a:custGeom>
          <a:solidFill>
            <a:schemeClr val="accent5"/>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9" name="ïšḷíḓe"/>
          <p:cNvSpPr/>
          <p:nvPr>
            <p:custDataLst>
              <p:tags r:id="rId25"/>
            </p:custDataLst>
          </p:nvPr>
        </p:nvSpPr>
        <p:spPr bwMode="auto">
          <a:xfrm>
            <a:off x="3835400" y="5516245"/>
            <a:ext cx="28575" cy="146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800"/>
                </a:moveTo>
                <a:cubicBezTo>
                  <a:pt x="21600" y="16769"/>
                  <a:pt x="19174" y="21599"/>
                  <a:pt x="16199" y="21599"/>
                </a:cubicBezTo>
                <a:lnTo>
                  <a:pt x="5399" y="21599"/>
                </a:lnTo>
                <a:cubicBezTo>
                  <a:pt x="2404" y="21599"/>
                  <a:pt x="0" y="16769"/>
                  <a:pt x="0" y="10800"/>
                </a:cubicBezTo>
                <a:cubicBezTo>
                  <a:pt x="0" y="4830"/>
                  <a:pt x="2404" y="0"/>
                  <a:pt x="5399" y="0"/>
                </a:cubicBezTo>
                <a:lnTo>
                  <a:pt x="16199" y="0"/>
                </a:lnTo>
                <a:cubicBezTo>
                  <a:pt x="19174" y="0"/>
                  <a:pt x="21600" y="4830"/>
                  <a:pt x="21600" y="10800"/>
                </a:cubicBezTo>
              </a:path>
            </a:pathLst>
          </a:custGeom>
          <a:solidFill>
            <a:schemeClr val="accent5"/>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5" name="îṧľidè"/>
          <p:cNvSpPr/>
          <p:nvPr>
            <p:custDataLst>
              <p:tags r:id="rId26"/>
            </p:custDataLst>
          </p:nvPr>
        </p:nvSpPr>
        <p:spPr bwMode="auto">
          <a:xfrm>
            <a:off x="8066405" y="1988185"/>
            <a:ext cx="347980" cy="232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accent3"/>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6" name="iS1îḓê"/>
          <p:cNvSpPr/>
          <p:nvPr>
            <p:custDataLst>
              <p:tags r:id="rId27"/>
            </p:custDataLst>
          </p:nvPr>
        </p:nvSpPr>
        <p:spPr bwMode="auto">
          <a:xfrm>
            <a:off x="8007350" y="1930400"/>
            <a:ext cx="465455" cy="4356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accent3"/>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3" name="íṥḷîďê"/>
          <p:cNvSpPr/>
          <p:nvPr>
            <p:custDataLst>
              <p:tags r:id="rId28"/>
            </p:custDataLst>
          </p:nvPr>
        </p:nvSpPr>
        <p:spPr bwMode="auto">
          <a:xfrm>
            <a:off x="3647440" y="1860550"/>
            <a:ext cx="319405" cy="465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accent2"/>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4" name="išļiḓê"/>
          <p:cNvSpPr/>
          <p:nvPr>
            <p:custDataLst>
              <p:tags r:id="rId29"/>
            </p:custDataLst>
          </p:nvPr>
        </p:nvSpPr>
        <p:spPr bwMode="auto">
          <a:xfrm>
            <a:off x="3719830" y="1933575"/>
            <a:ext cx="94615" cy="94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accent2"/>
          </a:solidFill>
          <a:ln>
            <a:noFill/>
          </a:ln>
          <a:effectLst/>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81" name="îšḻíḍè"/>
          <p:cNvSpPr/>
          <p:nvPr>
            <p:custDataLst>
              <p:tags r:id="rId30"/>
            </p:custDataLst>
          </p:nvPr>
        </p:nvSpPr>
        <p:spPr bwMode="auto">
          <a:xfrm>
            <a:off x="9003665" y="3332480"/>
            <a:ext cx="2585085" cy="86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受理之日起5个工作日内，依申请向纳税人出具留抵退税款缴回的《税务事项通知书》</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82" name="ïṥlïḍê"/>
          <p:cNvSpPr txBox="1"/>
          <p:nvPr>
            <p:custDataLst>
              <p:tags r:id="rId31"/>
            </p:custDataLst>
          </p:nvPr>
        </p:nvSpPr>
        <p:spPr bwMode="auto">
          <a:xfrm>
            <a:off x="9003665" y="2945130"/>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办理期限</a:t>
            </a:r>
            <a:endParaRPr lang="zh-CN" altLang="en-US" sz="1800" b="1" dirty="0">
              <a:solidFill>
                <a:schemeClr val="dk1"/>
              </a:solidFill>
              <a:latin typeface="微软雅黑" panose="020B0503020204020204" charset="-122"/>
              <a:ea typeface="微软雅黑" panose="020B0503020204020204" charset="-122"/>
            </a:endParaRPr>
          </a:p>
        </p:txBody>
      </p:sp>
      <p:sp>
        <p:nvSpPr>
          <p:cNvPr id="77" name="isḻiḋê"/>
          <p:cNvSpPr/>
          <p:nvPr/>
        </p:nvSpPr>
        <p:spPr bwMode="auto">
          <a:xfrm>
            <a:off x="461010" y="4418965"/>
            <a:ext cx="30384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1600" dirty="0">
                <a:solidFill>
                  <a:srgbClr val="000000"/>
                </a:solidFill>
                <a:latin typeface="微软雅黑" panose="020B0503020204020204" charset="-122"/>
                <a:ea typeface="微软雅黑" panose="020B0503020204020204" charset="-122"/>
                <a:cs typeface="微软雅黑" panose="020B0503020204020204" charset="-122"/>
              </a:rPr>
              <a:t>《增值税及附加税费申报表附列资料（二）》（本期进项税额明细）第22栏“上期留抵税额退税”填写负数，并可继续按规定抵扣进项税额</a:t>
            </a:r>
            <a:endParaRPr lang="en-US" altLang="zh-CN" sz="1600" dirty="0">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78" name="íṩ1íḓe"/>
          <p:cNvSpPr txBox="1"/>
          <p:nvPr>
            <p:custDataLst>
              <p:tags r:id="rId32"/>
            </p:custDataLst>
          </p:nvPr>
        </p:nvSpPr>
        <p:spPr bwMode="auto">
          <a:xfrm>
            <a:off x="1148080" y="403161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缴回后申报</a:t>
            </a:r>
            <a:endParaRPr lang="zh-CN" altLang="en-US" sz="1800" b="1" dirty="0">
              <a:solidFill>
                <a:schemeClr val="dk1"/>
              </a:solidFill>
              <a:latin typeface="微软雅黑" panose="020B0503020204020204" charset="-122"/>
              <a:ea typeface="微软雅黑" panose="020B0503020204020204" charset="-122"/>
            </a:endParaRPr>
          </a:p>
        </p:txBody>
      </p:sp>
      <p:sp>
        <p:nvSpPr>
          <p:cNvPr id="75" name="íşḷïďe"/>
          <p:cNvSpPr/>
          <p:nvPr>
            <p:custDataLst>
              <p:tags r:id="rId33"/>
            </p:custDataLst>
          </p:nvPr>
        </p:nvSpPr>
        <p:spPr bwMode="auto">
          <a:xfrm>
            <a:off x="741045" y="2877820"/>
            <a:ext cx="2515235"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a:lnSpc>
                <a:spcPct val="130000"/>
              </a:lnSpc>
            </a:pPr>
            <a:r>
              <a:rPr lang="en-US" altLang="zh-CN" sz="1400" dirty="0">
                <a:solidFill>
                  <a:schemeClr val="dk1"/>
                </a:solidFill>
                <a:latin typeface="微软雅黑" panose="020B0503020204020204" charset="-122"/>
                <a:ea typeface="微软雅黑" panose="020B0503020204020204" charset="-122"/>
              </a:rPr>
              <a:t>电子税务局或办税服务厅</a:t>
            </a:r>
            <a:endParaRPr lang="en-US" altLang="zh-CN" sz="1400" dirty="0">
              <a:solidFill>
                <a:schemeClr val="dk1"/>
              </a:solidFill>
              <a:latin typeface="微软雅黑" panose="020B0503020204020204" charset="-122"/>
              <a:ea typeface="微软雅黑" panose="020B0503020204020204" charset="-122"/>
            </a:endParaRPr>
          </a:p>
        </p:txBody>
      </p:sp>
      <p:sp>
        <p:nvSpPr>
          <p:cNvPr id="76" name="îṥ1ïḍe"/>
          <p:cNvSpPr txBox="1"/>
          <p:nvPr>
            <p:custDataLst>
              <p:tags r:id="rId34"/>
            </p:custDataLst>
          </p:nvPr>
        </p:nvSpPr>
        <p:spPr bwMode="auto">
          <a:xfrm>
            <a:off x="1148080" y="249110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提交《缴回留抵退税申请表》</a:t>
            </a:r>
            <a:endParaRPr lang="en-US" altLang="zh-CN" sz="1800" b="1" dirty="0">
              <a:solidFill>
                <a:schemeClr val="dk1"/>
              </a:solidFill>
              <a:latin typeface="微软雅黑" panose="020B0503020204020204" charset="-122"/>
              <a:ea typeface="微软雅黑" panose="020B0503020204020204" charset="-122"/>
            </a:endParaRPr>
          </a:p>
        </p:txBody>
      </p:sp>
      <p:sp>
        <p:nvSpPr>
          <p:cNvPr id="22" name="ï$ľîdé"/>
          <p:cNvSpPr txBox="1"/>
          <p:nvPr/>
        </p:nvSpPr>
        <p:spPr bwMode="auto">
          <a:xfrm>
            <a:off x="1148361" y="1073859"/>
            <a:ext cx="3425825" cy="7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p>
            <a:pPr marL="0" marR="0" lvl="0" indent="0" algn="l" defTabSz="913765" rtl="0" eaLnBrk="1" fontAlgn="auto" latinLnBrk="0" hangingPunct="1">
              <a:spcBef>
                <a:spcPct val="0"/>
              </a:spcBef>
              <a:spcAft>
                <a:spcPts val="0"/>
              </a:spcAft>
              <a:buClrTx/>
              <a:buSzTx/>
              <a:buFontTx/>
              <a:buNone/>
              <a:defRPr/>
            </a:pPr>
            <a:r>
              <a:rPr kumimoji="0" lang="zh-CN" altLang="en-US"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（一）</a:t>
            </a:r>
            <a:r>
              <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留抵退税缴回</a:t>
            </a:r>
            <a:endParaRPr kumimoji="0" lang="en-US" altLang="zh-CN" sz="20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35"/>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3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grpSp>
        <p:nvGrpSpPr>
          <p:cNvPr id="5" name="组合 4"/>
          <p:cNvGrpSpPr/>
          <p:nvPr/>
        </p:nvGrpSpPr>
        <p:grpSpPr>
          <a:xfrm>
            <a:off x="815975" y="2214245"/>
            <a:ext cx="4295140" cy="1939925"/>
            <a:chOff x="583933" y="1233083"/>
            <a:chExt cx="3221132" cy="1692605"/>
          </a:xfrm>
        </p:grpSpPr>
        <p:sp>
          <p:nvSpPr>
            <p:cNvPr id="52" name="平行四边形 51"/>
            <p:cNvSpPr/>
            <p:nvPr/>
          </p:nvSpPr>
          <p:spPr>
            <a:xfrm>
              <a:off x="583933" y="1233083"/>
              <a:ext cx="3221132" cy="1692605"/>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微软雅黑" panose="020B0503020204020204" charset="-122"/>
                <a:ea typeface="微软雅黑" panose="020B0503020204020204" charset="-122"/>
              </a:endParaRPr>
            </a:p>
          </p:txBody>
        </p:sp>
        <p:sp>
          <p:nvSpPr>
            <p:cNvPr id="15" name="Text Placeholder 4"/>
            <p:cNvSpPr txBox="1"/>
            <p:nvPr/>
          </p:nvSpPr>
          <p:spPr>
            <a:xfrm>
              <a:off x="1066356" y="1830993"/>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6000" b="1" dirty="0">
                  <a:solidFill>
                    <a:schemeClr val="bg1"/>
                  </a:solidFill>
                  <a:latin typeface="微软雅黑" panose="020B0503020204020204" charset="-122"/>
                  <a:ea typeface="微软雅黑" panose="020B0503020204020204" charset="-122"/>
                </a:rPr>
                <a:t>目录</a:t>
              </a:r>
              <a:endParaRPr lang="en-US" altLang="zh-CN" sz="6600" b="1" dirty="0">
                <a:solidFill>
                  <a:schemeClr val="bg1"/>
                </a:solidFill>
                <a:latin typeface="微软雅黑" panose="020B0503020204020204" charset="-122"/>
                <a:ea typeface="微软雅黑" panose="020B0503020204020204" charset="-122"/>
              </a:endParaRPr>
            </a:p>
            <a:p>
              <a:pPr marL="0" indent="0" algn="ctr">
                <a:buNone/>
              </a:pPr>
              <a:r>
                <a:rPr lang="en-US" altLang="zh-CN" b="1" dirty="0">
                  <a:solidFill>
                    <a:schemeClr val="bg1"/>
                  </a:solidFill>
                  <a:latin typeface="微软雅黑" panose="020B0503020204020204" charset="-122"/>
                  <a:ea typeface="微软雅黑" panose="020B0503020204020204" charset="-122"/>
                </a:rPr>
                <a:t>Contents</a:t>
              </a:r>
              <a:endParaRPr lang="en-GB" b="1" dirty="0">
                <a:solidFill>
                  <a:schemeClr val="bg1"/>
                </a:solidFill>
                <a:latin typeface="微软雅黑" panose="020B0503020204020204" charset="-122"/>
                <a:ea typeface="微软雅黑" panose="020B0503020204020204" charset="-122"/>
              </a:endParaRPr>
            </a:p>
          </p:txBody>
        </p:sp>
      </p:grpSp>
      <p:graphicFrame>
        <p:nvGraphicFramePr>
          <p:cNvPr id="3" name="图示 2"/>
          <p:cNvGraphicFramePr/>
          <p:nvPr/>
        </p:nvGraphicFramePr>
        <p:xfrm>
          <a:off x="5600700" y="2070735"/>
          <a:ext cx="6200775" cy="27158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9"/>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9"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0"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rPr>
              <a:t>二、退税款缴回环节</a:t>
            </a:r>
            <a:endParaRPr lang="zh-CN" altLang="en-US" sz="2400" spc="0"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îslídê"/>
          <p:cNvSpPr/>
          <p:nvPr>
            <p:custDataLst>
              <p:tags r:id="rId3"/>
            </p:custDataLst>
          </p:nvPr>
        </p:nvSpPr>
        <p:spPr>
          <a:xfrm>
            <a:off x="979170" y="2190115"/>
            <a:ext cx="2565400" cy="2519680"/>
          </a:xfrm>
          <a:prstGeom prst="flowChartManualInpu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7" name="iS1îḋe"/>
          <p:cNvSpPr/>
          <p:nvPr>
            <p:custDataLst>
              <p:tags r:id="rId4"/>
            </p:custDataLst>
          </p:nvPr>
        </p:nvSpPr>
        <p:spPr>
          <a:xfrm>
            <a:off x="979170" y="2425700"/>
            <a:ext cx="2565400" cy="2519680"/>
          </a:xfrm>
          <a:prstGeom prst="flowChartManualInput">
            <a:avLst/>
          </a:prstGeom>
          <a:solidFill>
            <a:schemeClr val="dk2"/>
          </a:solidFill>
          <a:ln w="7620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8" name="îṡḷiḓe"/>
          <p:cNvSpPr/>
          <p:nvPr>
            <p:custDataLst>
              <p:tags r:id="rId5"/>
            </p:custDataLst>
          </p:nvPr>
        </p:nvSpPr>
        <p:spPr>
          <a:xfrm flipH="1">
            <a:off x="3545205" y="2190115"/>
            <a:ext cx="2565400" cy="2519680"/>
          </a:xfrm>
          <a:prstGeom prst="flowChartManualInpu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9" name="ï$ļiḋé"/>
          <p:cNvSpPr/>
          <p:nvPr>
            <p:custDataLst>
              <p:tags r:id="rId6"/>
            </p:custDataLst>
          </p:nvPr>
        </p:nvSpPr>
        <p:spPr>
          <a:xfrm flipH="1">
            <a:off x="3545205" y="2425700"/>
            <a:ext cx="2565400" cy="2519680"/>
          </a:xfrm>
          <a:prstGeom prst="flowChartManualInput">
            <a:avLst/>
          </a:prstGeom>
          <a:solidFill>
            <a:schemeClr val="dk2"/>
          </a:solidFill>
          <a:ln w="7620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0" name="iśḷiḋè"/>
          <p:cNvSpPr/>
          <p:nvPr>
            <p:custDataLst>
              <p:tags r:id="rId7"/>
            </p:custDataLst>
          </p:nvPr>
        </p:nvSpPr>
        <p:spPr>
          <a:xfrm>
            <a:off x="6110605" y="2190115"/>
            <a:ext cx="2565400" cy="2519680"/>
          </a:xfrm>
          <a:prstGeom prst="flowChartManualInpu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1" name="ï$ḻïďé"/>
          <p:cNvSpPr/>
          <p:nvPr>
            <p:custDataLst>
              <p:tags r:id="rId8"/>
            </p:custDataLst>
          </p:nvPr>
        </p:nvSpPr>
        <p:spPr>
          <a:xfrm>
            <a:off x="6110605" y="2425700"/>
            <a:ext cx="2565400" cy="2519680"/>
          </a:xfrm>
          <a:prstGeom prst="flowChartManualInput">
            <a:avLst/>
          </a:prstGeom>
          <a:solidFill>
            <a:schemeClr val="dk2"/>
          </a:solidFill>
          <a:ln w="7620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2" name="íś1îḑê"/>
          <p:cNvSpPr/>
          <p:nvPr>
            <p:custDataLst>
              <p:tags r:id="rId9"/>
            </p:custDataLst>
          </p:nvPr>
        </p:nvSpPr>
        <p:spPr>
          <a:xfrm flipH="1">
            <a:off x="8676005" y="2190115"/>
            <a:ext cx="2565400" cy="2519680"/>
          </a:xfrm>
          <a:prstGeom prst="flowChartManualInpu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3" name="iṡļïḋè"/>
          <p:cNvSpPr/>
          <p:nvPr>
            <p:custDataLst>
              <p:tags r:id="rId10"/>
            </p:custDataLst>
          </p:nvPr>
        </p:nvSpPr>
        <p:spPr>
          <a:xfrm flipH="1">
            <a:off x="8676005" y="2425700"/>
            <a:ext cx="2565400" cy="2519680"/>
          </a:xfrm>
          <a:prstGeom prst="flowChartManualInput">
            <a:avLst/>
          </a:prstGeom>
          <a:solidFill>
            <a:schemeClr val="dk2"/>
          </a:solidFill>
          <a:ln w="76200" cap="rnd">
            <a:solidFill>
              <a:schemeClr val="lt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lt1"/>
              </a:solidFill>
              <a:latin typeface="微软雅黑" panose="020B0503020204020204" charset="-122"/>
              <a:ea typeface="微软雅黑" panose="020B0503020204020204" charset="-122"/>
            </a:endParaRPr>
          </a:p>
        </p:txBody>
      </p:sp>
      <p:sp>
        <p:nvSpPr>
          <p:cNvPr id="14" name="îṧḷiḍe"/>
          <p:cNvSpPr/>
          <p:nvPr>
            <p:custDataLst>
              <p:tags r:id="rId11"/>
            </p:custDataLst>
          </p:nvPr>
        </p:nvSpPr>
        <p:spPr bwMode="auto">
          <a:xfrm>
            <a:off x="2555875"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3"/>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iṡḻíḋê"/>
          <p:cNvSpPr/>
          <p:nvPr>
            <p:custDataLst>
              <p:tags r:id="rId12"/>
            </p:custDataLst>
          </p:nvPr>
        </p:nvSpPr>
        <p:spPr bwMode="auto">
          <a:xfrm>
            <a:off x="8985885"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4"/>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iSḷïďe"/>
          <p:cNvSpPr/>
          <p:nvPr>
            <p:custDataLst>
              <p:tags r:id="rId13"/>
            </p:custDataLst>
          </p:nvPr>
        </p:nvSpPr>
        <p:spPr bwMode="auto">
          <a:xfrm>
            <a:off x="3776345"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7" name="iṥľiďè"/>
          <p:cNvSpPr/>
          <p:nvPr>
            <p:custDataLst>
              <p:tags r:id="rId14"/>
            </p:custDataLst>
          </p:nvPr>
        </p:nvSpPr>
        <p:spPr bwMode="auto">
          <a:xfrm>
            <a:off x="7769860" y="2755265"/>
            <a:ext cx="683895" cy="57594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2"/>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8" name="i$ļîdê"/>
          <p:cNvSpPr/>
          <p:nvPr>
            <p:custDataLst>
              <p:tags r:id="rId15"/>
            </p:custDataLst>
          </p:nvPr>
        </p:nvSpPr>
        <p:spPr bwMode="auto">
          <a:xfrm>
            <a:off x="1207770" y="3989070"/>
            <a:ext cx="2152015" cy="89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自2019年4月1日起已享受增值税即征即退、先征后返（退）政策的</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9" name="iś1íḍè"/>
          <p:cNvSpPr txBox="1"/>
          <p:nvPr>
            <p:custDataLst>
              <p:tags r:id="rId16"/>
            </p:custDataLst>
          </p:nvPr>
        </p:nvSpPr>
        <p:spPr bwMode="auto">
          <a:xfrm>
            <a:off x="1207770" y="360108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2019年4月1日起享受</a:t>
            </a:r>
            <a:endParaRPr lang="en-US" altLang="zh-CN" sz="18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0" name="îṧḷïďé"/>
          <p:cNvSpPr/>
          <p:nvPr>
            <p:custDataLst>
              <p:tags r:id="rId17"/>
            </p:custDataLst>
          </p:nvPr>
        </p:nvSpPr>
        <p:spPr bwMode="auto">
          <a:xfrm>
            <a:off x="3703320" y="3989070"/>
            <a:ext cx="224980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1200" dirty="0">
                <a:solidFill>
                  <a:schemeClr val="dk1"/>
                </a:solidFill>
                <a:latin typeface="微软雅黑" panose="020B0503020204020204" charset="-122"/>
                <a:ea typeface="微软雅黑" panose="020B0503020204020204" charset="-122"/>
                <a:cs typeface="微软雅黑" panose="020B0503020204020204" charset="-122"/>
              </a:rPr>
              <a:t>在2022年10月31日前一次性将已退还的增值税即征即退、先征后返（退）税款全部缴回</a:t>
            </a:r>
            <a:endParaRPr lang="en-US" altLang="zh-CN" sz="12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1" name="îṧ1íḑé"/>
          <p:cNvSpPr txBox="1"/>
          <p:nvPr>
            <p:custDataLst>
              <p:tags r:id="rId18"/>
            </p:custDataLst>
          </p:nvPr>
        </p:nvSpPr>
        <p:spPr bwMode="auto">
          <a:xfrm>
            <a:off x="3545205" y="3601720"/>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2022年10月31日前缴回</a:t>
            </a:r>
            <a:endParaRPr lang="en-US" altLang="zh-CN" sz="18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2" name="iśļîḑê"/>
          <p:cNvSpPr/>
          <p:nvPr>
            <p:custDataLst>
              <p:tags r:id="rId19"/>
            </p:custDataLst>
          </p:nvPr>
        </p:nvSpPr>
        <p:spPr bwMode="auto">
          <a:xfrm>
            <a:off x="6339205" y="3989070"/>
            <a:ext cx="21082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纳税人在2022年10月31日前缴回相关退税款的次数为一次。</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3" name="ïṥḻíďe"/>
          <p:cNvSpPr txBox="1"/>
          <p:nvPr>
            <p:custDataLst>
              <p:tags r:id="rId20"/>
            </p:custDataLst>
          </p:nvPr>
        </p:nvSpPr>
        <p:spPr bwMode="auto">
          <a:xfrm>
            <a:off x="6339205" y="360108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r" eaLnBrk="1" hangingPunct="1">
              <a:lnSpc>
                <a:spcPct val="100000"/>
              </a:lnSpc>
              <a:spcBef>
                <a:spcPct val="0"/>
              </a:spcBef>
              <a:buFontTx/>
              <a:buNone/>
            </a:pPr>
            <a:r>
              <a:rPr lang="en-US" altLang="zh-CN" sz="1800" b="1" dirty="0">
                <a:solidFill>
                  <a:schemeClr val="dk1"/>
                </a:solidFill>
                <a:latin typeface="微软雅黑" panose="020B0503020204020204" charset="-122"/>
                <a:ea typeface="微软雅黑" panose="020B0503020204020204" charset="-122"/>
              </a:rPr>
              <a:t>一次性全部缴回</a:t>
            </a:r>
            <a:endParaRPr lang="en-US" altLang="zh-CN" sz="1800" b="1" dirty="0">
              <a:solidFill>
                <a:schemeClr val="dk1"/>
              </a:solidFill>
              <a:latin typeface="微软雅黑" panose="020B0503020204020204" charset="-122"/>
              <a:ea typeface="微软雅黑" panose="020B0503020204020204" charset="-122"/>
            </a:endParaRPr>
          </a:p>
        </p:txBody>
      </p:sp>
      <p:sp>
        <p:nvSpPr>
          <p:cNvPr id="24" name="íśliḍê"/>
          <p:cNvSpPr/>
          <p:nvPr>
            <p:custDataLst>
              <p:tags r:id="rId21"/>
            </p:custDataLst>
          </p:nvPr>
        </p:nvSpPr>
        <p:spPr bwMode="auto">
          <a:xfrm>
            <a:off x="8905240" y="3989070"/>
            <a:ext cx="2108200" cy="557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30000"/>
              </a:lnSpc>
            </a:pPr>
            <a:r>
              <a:rPr lang="en-US" altLang="zh-CN" sz="1400" dirty="0">
                <a:solidFill>
                  <a:schemeClr val="dk1"/>
                </a:solidFill>
                <a:latin typeface="微软雅黑" panose="020B0503020204020204" charset="-122"/>
                <a:ea typeface="微软雅黑" panose="020B0503020204020204" charset="-122"/>
                <a:cs typeface="微软雅黑" panose="020B0503020204020204" charset="-122"/>
              </a:rPr>
              <a:t>选择“缴回即征即退”</a:t>
            </a: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5" name="îŝļíḋe"/>
          <p:cNvSpPr txBox="1"/>
          <p:nvPr>
            <p:custDataLst>
              <p:tags r:id="rId22"/>
            </p:custDataLst>
          </p:nvPr>
        </p:nvSpPr>
        <p:spPr bwMode="auto">
          <a:xfrm>
            <a:off x="8905240" y="3601085"/>
            <a:ext cx="2108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nchor="b"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gn="l" eaLnBrk="1" hangingPunct="1">
              <a:lnSpc>
                <a:spcPct val="100000"/>
              </a:lnSpc>
              <a:spcBef>
                <a:spcPct val="0"/>
              </a:spcBef>
              <a:buFontTx/>
              <a:buNone/>
            </a:pPr>
            <a:r>
              <a:rPr lang="zh-CN" altLang="en-US" sz="1800" b="1" dirty="0">
                <a:solidFill>
                  <a:schemeClr val="dk1"/>
                </a:solidFill>
                <a:latin typeface="微软雅黑" panose="020B0503020204020204" charset="-122"/>
                <a:ea typeface="微软雅黑" panose="020B0503020204020204" charset="-122"/>
              </a:rPr>
              <a:t>退税</a:t>
            </a:r>
            <a:r>
              <a:rPr lang="en-US" altLang="zh-CN" sz="1800" b="1" dirty="0">
                <a:solidFill>
                  <a:schemeClr val="dk1"/>
                </a:solidFill>
                <a:latin typeface="微软雅黑" panose="020B0503020204020204" charset="-122"/>
                <a:ea typeface="微软雅黑" panose="020B0503020204020204" charset="-122"/>
              </a:rPr>
              <a:t>缴回模块</a:t>
            </a:r>
            <a:endParaRPr lang="en-US" altLang="zh-CN" sz="1800" b="1" dirty="0">
              <a:solidFill>
                <a:schemeClr val="dk1"/>
              </a:solidFill>
              <a:latin typeface="微软雅黑" panose="020B0503020204020204" charset="-122"/>
              <a:ea typeface="微软雅黑" panose="020B0503020204020204" charset="-122"/>
            </a:endParaRPr>
          </a:p>
        </p:txBody>
      </p:sp>
      <p:sp>
        <p:nvSpPr>
          <p:cNvPr id="27" name="ï$ľîdé"/>
          <p:cNvSpPr txBox="1"/>
          <p:nvPr/>
        </p:nvSpPr>
        <p:spPr bwMode="auto">
          <a:xfrm>
            <a:off x="1208051" y="1241499"/>
            <a:ext cx="3425825" cy="78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rIns="90000" anchor="ctr">
            <a:normAutofit/>
          </a:bodyPr>
          <a:p>
            <a:pPr marL="0" marR="0" lvl="0" indent="0" algn="l" defTabSz="913765" rtl="0" eaLnBrk="1" fontAlgn="auto" latinLnBrk="0" hangingPunct="1">
              <a:spcBef>
                <a:spcPct val="0"/>
              </a:spcBef>
              <a:spcAft>
                <a:spcPts val="0"/>
              </a:spcAft>
              <a:buClrTx/>
              <a:buSzTx/>
              <a:buFontTx/>
              <a:buNone/>
              <a:defRPr/>
            </a:pPr>
            <a:r>
              <a:rPr kumimoji="0" lang="zh-CN" altLang="en-US"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（二）即征即退</a:t>
            </a:r>
            <a:r>
              <a:rPr kumimoji="0" lang="en-US" altLang="zh-CN"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rPr>
              <a:t>缴回</a:t>
            </a:r>
            <a:endParaRPr kumimoji="0" lang="en-US" altLang="zh-CN" sz="2400" b="1" i="0" u="none" strike="noStrike" kern="1200" cap="none" spc="0" normalizeH="0" baseline="0" noProof="0" dirty="0">
              <a:ln>
                <a:noFill/>
              </a:ln>
              <a:solidFill>
                <a:srgbClr val="000000"/>
              </a:solidFill>
              <a:effectLst/>
              <a:uLnTx/>
              <a:uFillTx/>
              <a:latin typeface="微软雅黑" panose="020B0503020204020204" charset="-122"/>
              <a:ea typeface="微软雅黑" panose="020B0503020204020204" charset="-122"/>
            </a:endParaRPr>
          </a:p>
        </p:txBody>
      </p:sp>
      <p:pic>
        <p:nvPicPr>
          <p:cNvPr id="3" name="图片 2" descr="b21bb051f8198618367aaf0f34a239738bd4b21c48a2"/>
          <p:cNvPicPr>
            <a:picLocks noChangeAspect="1"/>
          </p:cNvPicPr>
          <p:nvPr/>
        </p:nvPicPr>
        <p:blipFill>
          <a:blip r:embed="rId23"/>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892809" y="2590018"/>
            <a:ext cx="10850564" cy="501162"/>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zh-CN" altLang="en-US" sz="4800">
                <a:solidFill>
                  <a:schemeClr val="accent1">
                    <a:lumMod val="75000"/>
                  </a:schemeClr>
                </a:solidFill>
                <a:sym typeface="+mn-ea"/>
              </a:rPr>
              <a:t>增值税小规模纳税人减免增值税</a:t>
            </a: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23731"/>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02</a:t>
            </a:r>
            <a:endParaRPr lang="en-US" altLang="zh-CN" b="1" dirty="0">
              <a:solidFill>
                <a:schemeClr val="accent1"/>
              </a:solidFill>
              <a:latin typeface="微软雅黑" panose="020B0503020204020204" charset="-122"/>
              <a:ea typeface="微软雅黑" panose="020B0503020204020204" charset="-122"/>
            </a:endParaRPr>
          </a:p>
        </p:txBody>
      </p:sp>
      <p:pic>
        <p:nvPicPr>
          <p:cNvPr id="23" name="图片 2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b21bb051f8198618367aaf0f34a239738bd4b21c48a2"/>
          <p:cNvPicPr>
            <a:picLocks noChangeAspect="1"/>
          </p:cNvPicPr>
          <p:nvPr/>
        </p:nvPicPr>
        <p:blipFill>
          <a:blip r:embed="rId1"/>
          <a:stretch>
            <a:fillRect/>
          </a:stretch>
        </p:blipFill>
        <p:spPr>
          <a:xfrm>
            <a:off x="9617710" y="139700"/>
            <a:ext cx="1313815" cy="759460"/>
          </a:xfrm>
          <a:prstGeom prst="rect">
            <a:avLst/>
          </a:prstGeom>
        </p:spPr>
      </p:pic>
      <p:sp>
        <p:nvSpPr>
          <p:cNvPr id="16" name="矩形 15"/>
          <p:cNvSpPr/>
          <p:nvPr>
            <p:custDataLst>
              <p:tags r:id="rId2"/>
            </p:custDataLst>
          </p:nvPr>
        </p:nvSpPr>
        <p:spPr>
          <a:xfrm>
            <a:off x="0" y="0"/>
            <a:ext cx="12192635" cy="110871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lt1"/>
              </a:solidFill>
              <a:highlight>
                <a:srgbClr val="1171F1"/>
              </a:highlight>
              <a:latin typeface="Arial" panose="020B0604020202020204" pitchFamily="34" charset="0"/>
              <a:ea typeface="微软雅黑" panose="020B0503020204020204" charset="-122"/>
              <a:sym typeface="Arial" panose="020B0604020202020204" pitchFamily="34" charset="0"/>
            </a:endParaRPr>
          </a:p>
        </p:txBody>
      </p:sp>
      <p:sp>
        <p:nvSpPr>
          <p:cNvPr id="225" name="文本框 224"/>
          <p:cNvSpPr txBox="1"/>
          <p:nvPr>
            <p:custDataLst>
              <p:tags r:id="rId3"/>
            </p:custDataLst>
          </p:nvPr>
        </p:nvSpPr>
        <p:spPr>
          <a:xfrm>
            <a:off x="3475354" y="2315210"/>
            <a:ext cx="3240000" cy="600710"/>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a:solidFill>
                  <a:schemeClr val="dk1"/>
                </a:solidFill>
                <a:latin typeface="Arial" panose="020B0604020202020204" pitchFamily="34" charset="0"/>
                <a:ea typeface="微软雅黑" panose="020B0503020204020204" charset="-122"/>
              </a:rPr>
              <a:t>政策依据</a:t>
            </a:r>
            <a:endParaRPr lang="zh-CN" altLang="en-US">
              <a:solidFill>
                <a:schemeClr val="dk1"/>
              </a:solidFill>
              <a:latin typeface="Arial" panose="020B0604020202020204" pitchFamily="34" charset="0"/>
              <a:ea typeface="微软雅黑" panose="020B0503020204020204" charset="-122"/>
            </a:endParaRPr>
          </a:p>
        </p:txBody>
      </p:sp>
      <p:sp>
        <p:nvSpPr>
          <p:cNvPr id="222" name="文本框 221"/>
          <p:cNvSpPr txBox="1"/>
          <p:nvPr>
            <p:custDataLst>
              <p:tags r:id="rId4"/>
            </p:custDataLst>
          </p:nvPr>
        </p:nvSpPr>
        <p:spPr>
          <a:xfrm>
            <a:off x="3478855" y="1397728"/>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20" name="直接连接符 19"/>
          <p:cNvCxnSpPr/>
          <p:nvPr>
            <p:custDataLst>
              <p:tags r:id="rId5"/>
            </p:custDataLst>
          </p:nvPr>
        </p:nvCxnSpPr>
        <p:spPr>
          <a:xfrm rot="10800000">
            <a:off x="3602680" y="2148298"/>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6"/>
            </p:custDataLst>
          </p:nvPr>
        </p:nvSpPr>
        <p:spPr>
          <a:xfrm>
            <a:off x="3475354" y="4046220"/>
            <a:ext cx="3240000" cy="621665"/>
          </a:xfrm>
          <a:prstGeom prst="rect">
            <a:avLst/>
          </a:prstGeom>
          <a:noFill/>
        </p:spPr>
        <p:txBody>
          <a:bodyPr wrap="square" rtlCol="0">
            <a:noAutofit/>
          </a:bodyPr>
          <a:p>
            <a:pPr marL="0" lvl="0" indent="0" algn="just">
              <a:lnSpc>
                <a:spcPct val="150000"/>
              </a:lnSpc>
              <a:spcBef>
                <a:spcPts val="0"/>
              </a:spcBef>
              <a:spcAft>
                <a:spcPts val="2000"/>
              </a:spcAft>
              <a:buSzPct val="100000"/>
              <a:buNone/>
            </a:pPr>
            <a:r>
              <a:rPr lang="zh-CN" altLang="en-US" sz="1700" dirty="0">
                <a:solidFill>
                  <a:schemeClr val="dk1"/>
                </a:solidFill>
                <a:latin typeface="Arial" panose="020B0604020202020204" pitchFamily="34" charset="0"/>
                <a:ea typeface="微软雅黑" panose="020B0503020204020204" charset="-122"/>
              </a:rPr>
              <a:t>适用主体及</a:t>
            </a:r>
            <a:r>
              <a:rPr lang="zh-CN" altLang="en-US" sz="1700" dirty="0">
                <a:solidFill>
                  <a:schemeClr val="dk1"/>
                </a:solidFill>
                <a:latin typeface="Arial" panose="020B0604020202020204" pitchFamily="34" charset="0"/>
                <a:ea typeface="微软雅黑" panose="020B0503020204020204" charset="-122"/>
                <a:sym typeface="+mn-ea"/>
              </a:rPr>
              <a:t>优惠期限</a:t>
            </a:r>
            <a:endParaRPr lang="zh-CN" altLang="en-US" sz="1700" dirty="0">
              <a:solidFill>
                <a:schemeClr val="dk1"/>
              </a:solidFill>
              <a:latin typeface="Arial" panose="020B0604020202020204" pitchFamily="34" charset="0"/>
              <a:ea typeface="微软雅黑" panose="020B0503020204020204" charset="-122"/>
            </a:endParaRPr>
          </a:p>
          <a:p>
            <a:pPr marL="0" lvl="0" indent="0" algn="just">
              <a:lnSpc>
                <a:spcPct val="150000"/>
              </a:lnSpc>
              <a:spcBef>
                <a:spcPts val="0"/>
              </a:spcBef>
              <a:spcAft>
                <a:spcPts val="2000"/>
              </a:spcAft>
              <a:buSzPct val="100000"/>
              <a:buNone/>
            </a:pPr>
            <a:endParaRPr lang="zh-CN" altLang="en-US" sz="1000" dirty="0">
              <a:solidFill>
                <a:schemeClr val="dk1"/>
              </a:solidFill>
              <a:latin typeface="Arial" panose="020B0604020202020204" pitchFamily="34" charset="0"/>
              <a:ea typeface="微软雅黑" panose="020B0503020204020204" charset="-122"/>
            </a:endParaRPr>
          </a:p>
        </p:txBody>
      </p:sp>
      <p:sp>
        <p:nvSpPr>
          <p:cNvPr id="118" name="文本框 117"/>
          <p:cNvSpPr txBox="1"/>
          <p:nvPr>
            <p:custDataLst>
              <p:tags r:id="rId7"/>
            </p:custDataLst>
          </p:nvPr>
        </p:nvSpPr>
        <p:spPr>
          <a:xfrm>
            <a:off x="3486475" y="3145621"/>
            <a:ext cx="815340" cy="768350"/>
          </a:xfrm>
          <a:prstGeom prst="rect">
            <a:avLst/>
          </a:prstGeom>
          <a:noFill/>
        </p:spPr>
        <p:txBody>
          <a:bodyPr wrap="square" rtlCol="0">
            <a:normAutofit/>
          </a:bodyPr>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19" name="直接连接符 118"/>
          <p:cNvCxnSpPr/>
          <p:nvPr>
            <p:custDataLst>
              <p:tags r:id="rId8"/>
            </p:custDataLst>
          </p:nvPr>
        </p:nvCxnSpPr>
        <p:spPr>
          <a:xfrm rot="10800000">
            <a:off x="3610300" y="388920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125" name="文本框 124"/>
          <p:cNvSpPr txBox="1"/>
          <p:nvPr>
            <p:custDataLst>
              <p:tags r:id="rId9"/>
            </p:custDataLst>
          </p:nvPr>
        </p:nvSpPr>
        <p:spPr>
          <a:xfrm>
            <a:off x="7604124" y="2315210"/>
            <a:ext cx="3240000" cy="600710"/>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rPr>
              <a:t>选择放弃免税</a:t>
            </a:r>
            <a:endParaRPr lang="zh-CN" altLang="en-US" dirty="0">
              <a:solidFill>
                <a:schemeClr val="dk1"/>
              </a:solidFill>
              <a:latin typeface="Arial" panose="020B0604020202020204" pitchFamily="34" charset="0"/>
              <a:ea typeface="微软雅黑" panose="020B0503020204020204" charset="-122"/>
            </a:endParaRPr>
          </a:p>
        </p:txBody>
      </p:sp>
      <p:sp>
        <p:nvSpPr>
          <p:cNvPr id="126" name="文本框 125"/>
          <p:cNvSpPr txBox="1"/>
          <p:nvPr>
            <p:custDataLst>
              <p:tags r:id="rId10"/>
            </p:custDataLst>
          </p:nvPr>
        </p:nvSpPr>
        <p:spPr>
          <a:xfrm>
            <a:off x="7607625" y="1407253"/>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27" name="直接连接符 126"/>
          <p:cNvCxnSpPr/>
          <p:nvPr>
            <p:custDataLst>
              <p:tags r:id="rId11"/>
            </p:custDataLst>
          </p:nvPr>
        </p:nvCxnSpPr>
        <p:spPr>
          <a:xfrm rot="10800000">
            <a:off x="7731450" y="2148298"/>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custDataLst>
              <p:tags r:id="rId12"/>
            </p:custDataLst>
          </p:nvPr>
        </p:nvSpPr>
        <p:spPr>
          <a:xfrm>
            <a:off x="7605394" y="4046220"/>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rPr>
              <a:t>减免税申报填写</a:t>
            </a:r>
            <a:endParaRPr lang="zh-CN" altLang="en-US" dirty="0">
              <a:solidFill>
                <a:schemeClr val="dk1"/>
              </a:solidFill>
              <a:latin typeface="Arial" panose="020B0604020202020204" pitchFamily="34" charset="0"/>
              <a:ea typeface="微软雅黑" panose="020B0503020204020204" charset="-122"/>
            </a:endParaRPr>
          </a:p>
        </p:txBody>
      </p:sp>
      <p:sp>
        <p:nvSpPr>
          <p:cNvPr id="130" name="文本框 129"/>
          <p:cNvSpPr txBox="1"/>
          <p:nvPr>
            <p:custDataLst>
              <p:tags r:id="rId13"/>
            </p:custDataLst>
          </p:nvPr>
        </p:nvSpPr>
        <p:spPr>
          <a:xfrm>
            <a:off x="7615245" y="3138636"/>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05</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31" name="直接连接符 130"/>
          <p:cNvCxnSpPr/>
          <p:nvPr>
            <p:custDataLst>
              <p:tags r:id="rId14"/>
            </p:custDataLst>
          </p:nvPr>
        </p:nvCxnSpPr>
        <p:spPr>
          <a:xfrm rot="10800000">
            <a:off x="7739070" y="388920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custDataLst>
              <p:tags r:id="rId15"/>
            </p:custDataLst>
          </p:nvPr>
        </p:nvSpPr>
        <p:spPr>
          <a:xfrm>
            <a:off x="3511549" y="5784215"/>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rPr>
              <a:t>销售额的执行口径</a:t>
            </a:r>
            <a:endParaRPr lang="zh-CN" altLang="en-US" dirty="0">
              <a:solidFill>
                <a:schemeClr val="dk1"/>
              </a:solidFill>
              <a:latin typeface="Arial" panose="020B0604020202020204" pitchFamily="34" charset="0"/>
              <a:ea typeface="微软雅黑" panose="020B0503020204020204" charset="-122"/>
            </a:endParaRPr>
          </a:p>
        </p:txBody>
      </p:sp>
      <p:sp>
        <p:nvSpPr>
          <p:cNvPr id="32" name="文本框 31"/>
          <p:cNvSpPr txBox="1"/>
          <p:nvPr>
            <p:custDataLst>
              <p:tags r:id="rId16"/>
            </p:custDataLst>
          </p:nvPr>
        </p:nvSpPr>
        <p:spPr>
          <a:xfrm>
            <a:off x="3521400" y="4876631"/>
            <a:ext cx="815340" cy="768350"/>
          </a:xfrm>
          <a:prstGeom prst="rect">
            <a:avLst/>
          </a:prstGeom>
          <a:noFill/>
        </p:spPr>
        <p:txBody>
          <a:bodyPr wrap="square" rtlCol="0">
            <a:normAutofit/>
          </a:bodyPr>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33" name="直接连接符 32"/>
          <p:cNvCxnSpPr/>
          <p:nvPr>
            <p:custDataLst>
              <p:tags r:id="rId17"/>
            </p:custDataLst>
          </p:nvPr>
        </p:nvCxnSpPr>
        <p:spPr>
          <a:xfrm rot="10800000">
            <a:off x="3645225" y="562021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8"/>
            </p:custDataLst>
          </p:nvPr>
        </p:nvCxnSpPr>
        <p:spPr>
          <a:xfrm rot="10800000">
            <a:off x="7773995" y="562021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custDataLst>
              <p:tags r:id="rId19"/>
            </p:custDataLst>
          </p:nvPr>
        </p:nvSpPr>
        <p:spPr>
          <a:xfrm>
            <a:off x="755650" y="696595"/>
            <a:ext cx="1880235" cy="695325"/>
          </a:xfrm>
          <a:prstGeom prst="rect">
            <a:avLst/>
          </a:prstGeom>
          <a:solidFill>
            <a:schemeClr val="accent1"/>
          </a:solidFill>
          <a:ln>
            <a:noFill/>
          </a:ln>
          <a:effectLst/>
        </p:spPr>
        <p:txBody>
          <a:bodyPr vert="horz" wrap="square" lIns="91440" tIns="45720" rIns="91440" bIns="45720" rtlCol="0" anchor="ctr" anchorCtr="1">
            <a:normAutofit fontScale="60000"/>
          </a:bodyPr>
          <a:p>
            <a:pPr marL="0" indent="0" algn="ctr">
              <a:lnSpc>
                <a:spcPct val="100000"/>
              </a:lnSpc>
              <a:spcBef>
                <a:spcPts val="0"/>
              </a:spcBef>
              <a:spcAft>
                <a:spcPts val="0"/>
              </a:spcAft>
              <a:buSzPct val="100000"/>
              <a:buNone/>
            </a:pPr>
            <a:r>
              <a:rPr lang="en-US" altLang="zh-CN" sz="3200" b="1" spc="800" dirty="0">
                <a:ln>
                  <a:noFill/>
                </a:ln>
                <a:solidFill>
                  <a:schemeClr val="lt1"/>
                </a:solidFill>
                <a:latin typeface="Arial" panose="020B0604020202020204" pitchFamily="34" charset="0"/>
                <a:ea typeface="微软雅黑" panose="020B0503020204020204" charset="-122"/>
                <a:cs typeface="+mj-lt"/>
              </a:rPr>
              <a:t>CONTENTS</a:t>
            </a:r>
            <a:endParaRPr lang="en-US" altLang="zh-CN" sz="3200" b="1" spc="800" dirty="0">
              <a:ln>
                <a:noFill/>
              </a:ln>
              <a:solidFill>
                <a:schemeClr val="lt1"/>
              </a:solidFill>
              <a:latin typeface="Arial" panose="020B0604020202020204" pitchFamily="34" charset="0"/>
              <a:ea typeface="微软雅黑" panose="020B0503020204020204" charset="-122"/>
              <a:cs typeface="+mj-lt"/>
            </a:endParaRPr>
          </a:p>
        </p:txBody>
      </p:sp>
      <p:pic>
        <p:nvPicPr>
          <p:cNvPr id="2" name="图片 1" descr="b21bb051f8198618367aaf0f34a239738bd4b21c48a2"/>
          <p:cNvPicPr>
            <a:picLocks noChangeAspect="1"/>
          </p:cNvPicPr>
          <p:nvPr/>
        </p:nvPicPr>
        <p:blipFill>
          <a:blip r:embed="rId1"/>
          <a:stretch>
            <a:fillRect/>
          </a:stretch>
        </p:blipFill>
        <p:spPr>
          <a:xfrm>
            <a:off x="9617710" y="140335"/>
            <a:ext cx="1313815" cy="759460"/>
          </a:xfrm>
          <a:prstGeom prst="rect">
            <a:avLst/>
          </a:prstGeom>
        </p:spPr>
      </p:pic>
      <p:sp>
        <p:nvSpPr>
          <p:cNvPr id="3" name="文本框 2"/>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6" name="文本框 5"/>
          <p:cNvSpPr txBox="1"/>
          <p:nvPr>
            <p:custDataLst>
              <p:tags r:id="rId20"/>
            </p:custDataLst>
          </p:nvPr>
        </p:nvSpPr>
        <p:spPr>
          <a:xfrm>
            <a:off x="7589519" y="5706745"/>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rPr>
              <a:t>其他事项</a:t>
            </a:r>
            <a:endParaRPr lang="zh-CN" altLang="en-US" dirty="0">
              <a:solidFill>
                <a:schemeClr val="dk1"/>
              </a:solidFill>
              <a:latin typeface="Arial" panose="020B0604020202020204" pitchFamily="34" charset="0"/>
              <a:ea typeface="微软雅黑" panose="020B0503020204020204" charset="-122"/>
            </a:endParaRPr>
          </a:p>
        </p:txBody>
      </p:sp>
      <p:sp>
        <p:nvSpPr>
          <p:cNvPr id="7" name="文本框 6"/>
          <p:cNvSpPr txBox="1"/>
          <p:nvPr>
            <p:custDataLst>
              <p:tags r:id="rId21"/>
            </p:custDataLst>
          </p:nvPr>
        </p:nvSpPr>
        <p:spPr>
          <a:xfrm>
            <a:off x="7599370" y="4799161"/>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06</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spTree>
    <p:custDataLst>
      <p:tags r:id="rId2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878840" y="1369695"/>
            <a:ext cx="10580370" cy="3476625"/>
          </a:xfrm>
          <a:prstGeom prst="rect">
            <a:avLst/>
          </a:prstGeom>
          <a:noFill/>
        </p:spPr>
        <p:txBody>
          <a:bodyPr wrap="square" rtlCol="0">
            <a:spAutoFit/>
          </a:bodyPr>
          <a:p>
            <a:pPr marL="342900" indent="-342900" fontAlgn="auto">
              <a:lnSpc>
                <a:spcPct val="200000"/>
              </a:lnSpc>
              <a:buClr>
                <a:srgbClr val="3257AA"/>
              </a:buClr>
              <a:buFont typeface="Wingdings" panose="05000000000000000000" charset="0"/>
              <a:buChar char="ü"/>
            </a:pP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《财政部 税务总局关于明确增值税小规模纳税人减免增值税等政策的公告》（</a:t>
            </a: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财政部 税务总局公告2023年第1号</a:t>
            </a: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342900" indent="-342900" fontAlgn="auto">
              <a:lnSpc>
                <a:spcPct val="200000"/>
              </a:lnSpc>
              <a:buClr>
                <a:srgbClr val="3257AA"/>
              </a:buClr>
              <a:buFont typeface="Wingdings" panose="05000000000000000000" charset="0"/>
              <a:buChar char="ü"/>
            </a:pPr>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342900" indent="-342900" algn="l" fontAlgn="auto">
              <a:lnSpc>
                <a:spcPct val="200000"/>
              </a:lnSpc>
              <a:buClr>
                <a:srgbClr val="3257AA"/>
              </a:buClr>
              <a:buSzTx/>
              <a:buFont typeface="Wingdings" panose="05000000000000000000" charset="0"/>
              <a:buChar char="ü"/>
            </a:pP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《国家税务总局关于增值税小规模纳税人减免增值税等政策有关征管事项的公告》（</a:t>
            </a: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sym typeface="+mn-ea"/>
              </a:rPr>
              <a:t>国家税务总局公告2023年第1号</a:t>
            </a:r>
            <a:r>
              <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a:t>
            </a:r>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342900" indent="-342900"/>
            <a:endParaRPr lang="zh-CN" altLang="en-US" sz="20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087755" y="608330"/>
            <a:ext cx="2423795"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政策依据</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文本框 6"/>
          <p:cNvSpPr txBox="1"/>
          <p:nvPr/>
        </p:nvSpPr>
        <p:spPr>
          <a:xfrm>
            <a:off x="761365" y="473710"/>
            <a:ext cx="4004310"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适用主体及优惠期限</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17" name="圆角矩形 1"/>
          <p:cNvSpPr/>
          <p:nvPr/>
        </p:nvSpPr>
        <p:spPr>
          <a:xfrm>
            <a:off x="2035810" y="1939290"/>
            <a:ext cx="7860665" cy="3905250"/>
          </a:xfrm>
          <a:prstGeom prst="roundRect">
            <a:avLst>
              <a:gd name="adj" fmla="val 6222"/>
            </a:avLst>
          </a:prstGeom>
          <a:solidFill>
            <a:schemeClr val="bg1"/>
          </a:solidFill>
          <a:ln>
            <a:gradFill flip="none" rotWithShape="1">
              <a:gsLst>
                <a:gs pos="0">
                  <a:srgbClr val="E49C1D"/>
                </a:gs>
                <a:gs pos="100000">
                  <a:schemeClr val="bg1"/>
                </a:gs>
              </a:gsLst>
              <a:lin ang="5400000" scaled="1"/>
              <a:tileRect/>
            </a:gra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defRPr/>
            </a:pPr>
            <a:endParaRPr lang="zh-CN" altLang="en-US" sz="4000" dirty="0">
              <a:gradFill>
                <a:gsLst>
                  <a:gs pos="0">
                    <a:srgbClr val="007BD3"/>
                  </a:gs>
                  <a:gs pos="100000">
                    <a:srgbClr val="034373"/>
                  </a:gs>
                </a:gsLst>
                <a:lin scaled="0"/>
              </a:gradFill>
              <a:latin typeface="Arial" panose="020B0604020202020204"/>
              <a:ea typeface="黑体" panose="02010609060101010101" pitchFamily="49" charset="-122"/>
            </a:endParaRPr>
          </a:p>
        </p:txBody>
      </p:sp>
      <p:sp>
        <p:nvSpPr>
          <p:cNvPr id="18" name="文本框 17"/>
          <p:cNvSpPr txBox="1"/>
          <p:nvPr/>
        </p:nvSpPr>
        <p:spPr>
          <a:xfrm>
            <a:off x="3661410" y="1532255"/>
            <a:ext cx="4686300" cy="666115"/>
          </a:xfrm>
          <a:prstGeom prst="rect">
            <a:avLst/>
          </a:prstGeom>
          <a:solidFill>
            <a:schemeClr val="bg1"/>
          </a:solidFill>
        </p:spPr>
        <p:txBody>
          <a:bodyPr wrap="square" rtlCol="0">
            <a:spAutoFit/>
            <a:scene3d>
              <a:camera prst="orthographicFront"/>
              <a:lightRig rig="threePt" dir="t"/>
            </a:scene3d>
          </a:bodyPr>
          <a:p>
            <a:pPr lvl="0" algn="ctr">
              <a:defRPr/>
            </a:pPr>
            <a:r>
              <a:rPr lang="zh-CN" altLang="en-US" sz="3735"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楷体" panose="02010609060101010101" pitchFamily="49" charset="-122"/>
                <a:ea typeface="楷体" panose="02010609060101010101" pitchFamily="49" charset="-122"/>
              </a:rPr>
              <a:t>增值税小规模纳税人</a:t>
            </a:r>
            <a:endParaRPr lang="zh-CN" altLang="en-US" sz="3735" b="1" dirty="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楷体" panose="02010609060101010101" pitchFamily="49" charset="-122"/>
              <a:ea typeface="楷体" panose="02010609060101010101" pitchFamily="49" charset="-122"/>
            </a:endParaRPr>
          </a:p>
        </p:txBody>
      </p:sp>
      <p:sp>
        <p:nvSpPr>
          <p:cNvPr id="5" name="文本框 4"/>
          <p:cNvSpPr txBox="1"/>
          <p:nvPr/>
        </p:nvSpPr>
        <p:spPr>
          <a:xfrm>
            <a:off x="2411095" y="2198370"/>
            <a:ext cx="7109460" cy="3415030"/>
          </a:xfrm>
          <a:prstGeom prst="rect">
            <a:avLst/>
          </a:prstGeom>
          <a:noFill/>
        </p:spPr>
        <p:txBody>
          <a:bodyPr wrap="square" rtlCol="0">
            <a:spAutoFit/>
          </a:bodyPr>
          <a:p>
            <a:pPr marL="288290" indent="0" fontAlgn="auto">
              <a:lnSpc>
                <a:spcPct val="200000"/>
              </a:lnSpc>
              <a:buFont typeface="Wingdings" panose="05000000000000000000" charset="0"/>
              <a:buChar char="Ø"/>
            </a:pPr>
            <a:r>
              <a:rPr lang="zh-CN">
                <a:solidFill>
                  <a:srgbClr val="333333"/>
                </a:solidFill>
                <a:latin typeface="+mj-ea"/>
                <a:ea typeface="+mj-ea"/>
                <a:cs typeface="+mj-ea"/>
                <a:sym typeface="+mn-ea"/>
              </a:rPr>
              <a:t>自2023年1月1日至2023年12月31日，对月销售额10万元以下（含本数）的增值税小规模纳税人，免征增值税。</a:t>
            </a:r>
            <a:endParaRPr lang="zh-CN">
              <a:solidFill>
                <a:srgbClr val="333333"/>
              </a:solidFill>
              <a:latin typeface="+mj-ea"/>
              <a:ea typeface="+mj-ea"/>
              <a:cs typeface="+mj-ea"/>
              <a:sym typeface="+mn-ea"/>
            </a:endParaRPr>
          </a:p>
          <a:p>
            <a:pPr marL="288290" indent="0" fontAlgn="auto">
              <a:lnSpc>
                <a:spcPct val="200000"/>
              </a:lnSpc>
              <a:buFont typeface="Wingdings" panose="05000000000000000000" charset="0"/>
              <a:buChar char="Ø"/>
            </a:pPr>
            <a:endParaRPr lang="zh-CN">
              <a:solidFill>
                <a:srgbClr val="333333"/>
              </a:solidFill>
              <a:latin typeface="+mj-ea"/>
              <a:ea typeface="+mj-ea"/>
              <a:cs typeface="+mj-ea"/>
              <a:sym typeface="+mn-ea"/>
            </a:endParaRPr>
          </a:p>
          <a:p>
            <a:pPr marL="288290" indent="0" fontAlgn="auto">
              <a:lnSpc>
                <a:spcPct val="200000"/>
              </a:lnSpc>
              <a:buFont typeface="Wingdings" panose="05000000000000000000" charset="0"/>
              <a:buChar char="Ø"/>
            </a:pPr>
            <a:r>
              <a:rPr lang="zh-CN">
                <a:solidFill>
                  <a:srgbClr val="333333"/>
                </a:solidFill>
                <a:latin typeface="+mj-ea"/>
                <a:ea typeface="+mj-ea"/>
                <a:cs typeface="+mj-ea"/>
                <a:sym typeface="+mn-ea"/>
              </a:rPr>
              <a:t>自2023年1月1日至2023年12月31日，增值税小规模纳税人适用3%征收率的应税销售收入，减按1%征收率征收增值税；适用3%预征率的预缴增值税项目，减按1%预征率预缴增值税。</a:t>
            </a:r>
            <a:endParaRPr lang="zh-CN" altLang="zh-CN">
              <a:solidFill>
                <a:srgbClr val="333333"/>
              </a:solidFill>
              <a:latin typeface="+mj-ea"/>
              <a:ea typeface="+mj-ea"/>
              <a:cs typeface="+mj-ea"/>
              <a:sym typeface="+mn-ea"/>
            </a:endParaRPr>
          </a:p>
        </p:txBody>
      </p:sp>
    </p:spTree>
    <p:custDataLst>
      <p:tags r:id="rId4"/>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文本框 6"/>
          <p:cNvSpPr txBox="1"/>
          <p:nvPr/>
        </p:nvSpPr>
        <p:spPr>
          <a:xfrm>
            <a:off x="1106170" y="549910"/>
            <a:ext cx="3928110"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销售额执行口径</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11" name="i$ḷïďê"/>
          <p:cNvSpPr/>
          <p:nvPr>
            <p:custDataLst>
              <p:tags r:id="rId4"/>
            </p:custDataLst>
          </p:nvPr>
        </p:nvSpPr>
        <p:spPr bwMode="auto">
          <a:xfrm>
            <a:off x="1512570" y="1996440"/>
            <a:ext cx="9418955"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p>
            <a:pPr marL="360045" fontAlgn="auto">
              <a:lnSpc>
                <a:spcPts val="3000"/>
              </a:lnSpc>
            </a:pPr>
            <a:r>
              <a:rPr lang="zh-CN">
                <a:solidFill>
                  <a:srgbClr val="333333"/>
                </a:solidFill>
                <a:latin typeface="+mj-ea"/>
                <a:ea typeface="+mj-ea"/>
                <a:cs typeface="+mj-ea"/>
                <a:sym typeface="+mn-ea"/>
              </a:rPr>
              <a:t>增值税小规模纳税人（以下简称小规模纳税人）发生增值税应税销售行为，合计月销售额未超过10万元（以1个季度为1个纳税期的，季度销售额未超过30万元，下同）的，免征增值税。</a:t>
            </a:r>
            <a:endParaRPr lang="zh-CN">
              <a:solidFill>
                <a:srgbClr val="333333"/>
              </a:solidFill>
              <a:latin typeface="+mj-ea"/>
              <a:ea typeface="+mj-ea"/>
              <a:cs typeface="+mj-ea"/>
              <a:sym typeface="+mn-ea"/>
            </a:endParaRPr>
          </a:p>
          <a:p>
            <a:pPr marL="360045"/>
            <a:endParaRPr lang="zh-CN" altLang="zh-CN" dirty="0">
              <a:solidFill>
                <a:srgbClr val="333333"/>
              </a:solidFill>
              <a:latin typeface="+mj-ea"/>
              <a:ea typeface="+mj-ea"/>
              <a:cs typeface="+mj-ea"/>
              <a:sym typeface="+mn-ea"/>
            </a:endParaRPr>
          </a:p>
        </p:txBody>
      </p:sp>
      <p:sp>
        <p:nvSpPr>
          <p:cNvPr id="12" name="íṣlîḍè"/>
          <p:cNvSpPr/>
          <p:nvPr>
            <p:custDataLst>
              <p:tags r:id="rId5"/>
            </p:custDataLst>
          </p:nvPr>
        </p:nvSpPr>
        <p:spPr bwMode="auto">
          <a:xfrm>
            <a:off x="1275080" y="1910080"/>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p>
            <a:pPr algn="ctr"/>
            <a:r>
              <a:rPr lang="en-US" altLang="zh-CN" sz="1600" dirty="0">
                <a:solidFill>
                  <a:schemeClr val="lt1"/>
                </a:solidFill>
                <a:latin typeface="微软雅黑" panose="020B0503020204020204" charset="-122"/>
                <a:ea typeface="微软雅黑" panose="020B0503020204020204" charset="-122"/>
              </a:rPr>
              <a:t>01</a:t>
            </a:r>
            <a:endParaRPr lang="en-US" altLang="zh-CN" sz="1600" dirty="0">
              <a:solidFill>
                <a:schemeClr val="lt1"/>
              </a:solidFill>
              <a:latin typeface="微软雅黑" panose="020B0503020204020204" charset="-122"/>
              <a:ea typeface="微软雅黑" panose="020B0503020204020204" charset="-122"/>
            </a:endParaRPr>
          </a:p>
        </p:txBody>
      </p:sp>
      <p:sp>
        <p:nvSpPr>
          <p:cNvPr id="14" name="ïŝļiḋè"/>
          <p:cNvSpPr/>
          <p:nvPr>
            <p:custDataLst>
              <p:tags r:id="rId6"/>
            </p:custDataLst>
          </p:nvPr>
        </p:nvSpPr>
        <p:spPr bwMode="auto">
          <a:xfrm>
            <a:off x="1512570" y="3338830"/>
            <a:ext cx="9283065" cy="662940"/>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p>
            <a:pPr marL="360045" fontAlgn="auto">
              <a:lnSpc>
                <a:spcPts val="3000"/>
              </a:lnSpc>
            </a:pPr>
            <a:r>
              <a:rPr lang="zh-CN">
                <a:solidFill>
                  <a:srgbClr val="333333"/>
                </a:solidFill>
                <a:latin typeface="+mj-ea"/>
                <a:ea typeface="+mj-ea"/>
                <a:cs typeface="+mj-ea"/>
                <a:sym typeface="+mn-ea"/>
              </a:rPr>
              <a:t>小规模纳税人发生增值税应税销售行为，合计月销售额超过10万元，但扣除本期发生的销售不动产的销售额后未超过10万元的，其销售货物、劳务、服务、无形资产取得的销售额免征增值税。</a:t>
            </a:r>
            <a:endParaRPr lang="zh-CN">
              <a:solidFill>
                <a:srgbClr val="333333"/>
              </a:solidFill>
              <a:latin typeface="+mj-ea"/>
              <a:ea typeface="+mj-ea"/>
              <a:cs typeface="+mj-ea"/>
              <a:sym typeface="+mn-ea"/>
            </a:endParaRPr>
          </a:p>
          <a:p>
            <a:pPr marL="360045"/>
            <a:endParaRPr lang="zh-CN" altLang="en-US" dirty="0">
              <a:solidFill>
                <a:srgbClr val="333333"/>
              </a:solidFill>
              <a:latin typeface="+mj-ea"/>
              <a:ea typeface="+mj-ea"/>
              <a:cs typeface="+mj-ea"/>
              <a:sym typeface="+mn-ea"/>
            </a:endParaRPr>
          </a:p>
        </p:txBody>
      </p:sp>
      <p:sp>
        <p:nvSpPr>
          <p:cNvPr id="15" name="íşḻide"/>
          <p:cNvSpPr/>
          <p:nvPr>
            <p:custDataLst>
              <p:tags r:id="rId7"/>
            </p:custDataLst>
          </p:nvPr>
        </p:nvSpPr>
        <p:spPr bwMode="auto">
          <a:xfrm>
            <a:off x="1275080" y="3338195"/>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p>
            <a:pPr algn="ctr"/>
            <a:r>
              <a:rPr lang="en-US" altLang="zh-CN" sz="1600" dirty="0">
                <a:solidFill>
                  <a:schemeClr val="lt1"/>
                </a:solidFill>
                <a:latin typeface="微软雅黑" panose="020B0503020204020204" charset="-122"/>
                <a:ea typeface="微软雅黑" panose="020B0503020204020204" charset="-122"/>
              </a:rPr>
              <a:t>02</a:t>
            </a:r>
            <a:endParaRPr lang="en-US" altLang="zh-CN" sz="1600" dirty="0">
              <a:solidFill>
                <a:schemeClr val="lt1"/>
              </a:solidFill>
              <a:latin typeface="微软雅黑" panose="020B0503020204020204" charset="-122"/>
              <a:ea typeface="微软雅黑" panose="020B0503020204020204" charset="-122"/>
            </a:endParaRPr>
          </a:p>
        </p:txBody>
      </p:sp>
      <p:sp>
        <p:nvSpPr>
          <p:cNvPr id="5" name="išļíḋé"/>
          <p:cNvSpPr/>
          <p:nvPr>
            <p:custDataLst>
              <p:tags r:id="rId8"/>
            </p:custDataLst>
          </p:nvPr>
        </p:nvSpPr>
        <p:spPr bwMode="auto">
          <a:xfrm>
            <a:off x="1512570" y="4632325"/>
            <a:ext cx="9319895" cy="1086485"/>
          </a:xfrm>
          <a:prstGeom prst="roundRect">
            <a:avLst/>
          </a:prstGeom>
          <a:solidFill>
            <a:schemeClr val="lt1">
              <a:lumMod val="95000"/>
            </a:schemeClr>
          </a:solidFill>
          <a:ln w="38100">
            <a:noFill/>
          </a:ln>
        </p:spPr>
        <p:style>
          <a:lnRef idx="2">
            <a:schemeClr val="dk1"/>
          </a:lnRef>
          <a:fillRef idx="1">
            <a:schemeClr val="lt1"/>
          </a:fillRef>
          <a:effectRef idx="0">
            <a:schemeClr val="dk1"/>
          </a:effectRef>
          <a:fontRef idx="minor">
            <a:schemeClr val="dk1"/>
          </a:fontRef>
        </p:style>
        <p:txBody>
          <a:bodyPr rtlCol="0" anchor="ctr"/>
          <a:p>
            <a:pPr marL="360045" algn="l" fontAlgn="auto">
              <a:lnSpc>
                <a:spcPts val="3000"/>
              </a:lnSpc>
              <a:buClrTx/>
              <a:buSzTx/>
              <a:buFontTx/>
            </a:pPr>
            <a:r>
              <a:rPr lang="zh-CN">
                <a:solidFill>
                  <a:srgbClr val="333333"/>
                </a:solidFill>
                <a:latin typeface="+mj-ea"/>
                <a:ea typeface="+mj-ea"/>
                <a:cs typeface="+mj-ea"/>
                <a:sym typeface="+mn-ea"/>
              </a:rPr>
              <a:t>适用增值税差额征税政策的小规模纳税人，以差额后的销售额确定是否可以享受1号公告第一条规定的免征增值税政策。《增值税及附加税费申报表（小规模纳税人适用）》中的“免税销售额”相关栏次，填写差额后的销售额。</a:t>
            </a:r>
            <a:endParaRPr lang="zh-CN">
              <a:solidFill>
                <a:srgbClr val="333333"/>
              </a:solidFill>
              <a:latin typeface="+mj-ea"/>
              <a:ea typeface="+mj-ea"/>
              <a:cs typeface="+mj-ea"/>
              <a:sym typeface="+mn-ea"/>
            </a:endParaRPr>
          </a:p>
        </p:txBody>
      </p:sp>
      <p:sp>
        <p:nvSpPr>
          <p:cNvPr id="18" name="íşḻîḑê"/>
          <p:cNvSpPr/>
          <p:nvPr>
            <p:custDataLst>
              <p:tags r:id="rId9"/>
            </p:custDataLst>
          </p:nvPr>
        </p:nvSpPr>
        <p:spPr bwMode="auto">
          <a:xfrm>
            <a:off x="1275080" y="4813935"/>
            <a:ext cx="474980" cy="474980"/>
          </a:xfrm>
          <a:prstGeom prst="ellipse">
            <a:avLst/>
          </a:prstGeom>
          <a:solidFill>
            <a:schemeClr val="accent1"/>
          </a:solidFill>
          <a:ln w="50800" cmpd="sng">
            <a:solidFill>
              <a:schemeClr val="lt1"/>
            </a:solidFill>
          </a:ln>
        </p:spPr>
        <p:style>
          <a:lnRef idx="2">
            <a:schemeClr val="dk1"/>
          </a:lnRef>
          <a:fillRef idx="1">
            <a:schemeClr val="lt1"/>
          </a:fillRef>
          <a:effectRef idx="0">
            <a:schemeClr val="dk1"/>
          </a:effectRef>
          <a:fontRef idx="minor">
            <a:schemeClr val="dk1"/>
          </a:fontRef>
        </p:style>
        <p:txBody>
          <a:bodyPr wrap="none" rtlCol="0" anchor="ctr">
            <a:normAutofit fontScale="90000"/>
          </a:bodyPr>
          <a:p>
            <a:pPr algn="ctr"/>
            <a:r>
              <a:rPr lang="en-US" altLang="zh-CN" sz="1600" dirty="0">
                <a:solidFill>
                  <a:schemeClr val="lt1"/>
                </a:solidFill>
                <a:latin typeface="微软雅黑" panose="020B0503020204020204" charset="-122"/>
                <a:ea typeface="微软雅黑" panose="020B0503020204020204" charset="-122"/>
              </a:rPr>
              <a:t>03</a:t>
            </a:r>
            <a:endParaRPr lang="en-US" altLang="zh-CN" sz="1600" dirty="0">
              <a:solidFill>
                <a:schemeClr val="lt1"/>
              </a:solidFill>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文本框 6"/>
          <p:cNvSpPr txBox="1"/>
          <p:nvPr/>
        </p:nvSpPr>
        <p:spPr>
          <a:xfrm>
            <a:off x="1010285" y="511810"/>
            <a:ext cx="3928110"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选择放弃免税</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5" name="文本框 4"/>
          <p:cNvSpPr txBox="1"/>
          <p:nvPr/>
        </p:nvSpPr>
        <p:spPr>
          <a:xfrm>
            <a:off x="1250950" y="1661160"/>
            <a:ext cx="9429115" cy="3169285"/>
          </a:xfrm>
          <a:prstGeom prst="rect">
            <a:avLst/>
          </a:prstGeom>
          <a:noFill/>
        </p:spPr>
        <p:txBody>
          <a:bodyPr wrap="square" rtlCol="0">
            <a:spAutoFit/>
          </a:bodyPr>
          <a:p>
            <a:pPr marL="288290" indent="0" fontAlgn="auto">
              <a:lnSpc>
                <a:spcPct val="200000"/>
              </a:lnSpc>
              <a:buClr>
                <a:srgbClr val="9AB0E2"/>
              </a:buClr>
              <a:buFont typeface="Wingdings" panose="05000000000000000000" charset="0"/>
              <a:buChar char="Ø"/>
            </a:pPr>
            <a:r>
              <a:rPr lang="en-US" altLang="zh-CN" sz="2000">
                <a:solidFill>
                  <a:srgbClr val="333333"/>
                </a:solidFill>
                <a:latin typeface="+mj-ea"/>
                <a:ea typeface="+mj-ea"/>
                <a:cs typeface="+mj-ea"/>
                <a:sym typeface="+mn-ea"/>
              </a:rPr>
              <a:t> </a:t>
            </a:r>
            <a:r>
              <a:rPr lang="zh-CN" sz="2000">
                <a:solidFill>
                  <a:srgbClr val="333333"/>
                </a:solidFill>
                <a:latin typeface="+mj-ea"/>
                <a:ea typeface="+mj-ea"/>
                <a:cs typeface="+mj-ea"/>
                <a:sym typeface="+mn-ea"/>
              </a:rPr>
              <a:t>小规模纳税人适用月销售额10万元以下免征增值税政策的，纳税人可对部分或者全部销售收入选择放弃享受免税政策，并开具增值税专用发票。</a:t>
            </a:r>
            <a:endParaRPr lang="zh-CN" sz="2000">
              <a:solidFill>
                <a:srgbClr val="333333"/>
              </a:solidFill>
              <a:latin typeface="+mj-ea"/>
              <a:ea typeface="+mj-ea"/>
              <a:cs typeface="+mj-ea"/>
              <a:sym typeface="+mn-ea"/>
            </a:endParaRPr>
          </a:p>
          <a:p>
            <a:pPr marL="288290" indent="0" fontAlgn="auto">
              <a:lnSpc>
                <a:spcPct val="200000"/>
              </a:lnSpc>
              <a:buClr>
                <a:srgbClr val="9AB0E2"/>
              </a:buClr>
              <a:buFont typeface="Wingdings" panose="05000000000000000000" charset="0"/>
              <a:buChar char="Ø"/>
            </a:pPr>
            <a:endParaRPr lang="zh-CN" sz="2000">
              <a:solidFill>
                <a:srgbClr val="333333"/>
              </a:solidFill>
              <a:latin typeface="+mj-ea"/>
              <a:ea typeface="+mj-ea"/>
              <a:cs typeface="+mj-ea"/>
              <a:sym typeface="+mn-ea"/>
            </a:endParaRPr>
          </a:p>
          <a:p>
            <a:pPr marL="288290" indent="0" fontAlgn="auto">
              <a:lnSpc>
                <a:spcPct val="200000"/>
              </a:lnSpc>
              <a:buClr>
                <a:srgbClr val="9AB0E2"/>
              </a:buClr>
              <a:buFont typeface="Wingdings" panose="05000000000000000000" charset="0"/>
              <a:buChar char="Ø"/>
            </a:pPr>
            <a:r>
              <a:rPr lang="en-US" altLang="zh-CN" sz="2000">
                <a:solidFill>
                  <a:srgbClr val="333333"/>
                </a:solidFill>
                <a:latin typeface="+mj-ea"/>
                <a:ea typeface="+mj-ea"/>
                <a:cs typeface="+mj-ea"/>
                <a:sym typeface="+mn-ea"/>
              </a:rPr>
              <a:t> </a:t>
            </a:r>
            <a:r>
              <a:rPr lang="zh-CN" sz="2000">
                <a:solidFill>
                  <a:srgbClr val="333333"/>
                </a:solidFill>
                <a:latin typeface="+mj-ea"/>
                <a:ea typeface="+mj-ea"/>
                <a:cs typeface="+mj-ea"/>
                <a:sym typeface="+mn-ea"/>
              </a:rPr>
              <a:t>小规模纳税人适用3%征收率销售收入减按1%征收率征收增值税政策的，</a:t>
            </a:r>
            <a:r>
              <a:rPr lang="zh-CN" sz="2000">
                <a:solidFill>
                  <a:srgbClr val="333333"/>
                </a:solidFill>
                <a:latin typeface="+mj-ea"/>
                <a:ea typeface="+mj-ea"/>
                <a:cs typeface="+mj-ea"/>
                <a:sym typeface="+mn-ea"/>
              </a:rPr>
              <a:t>纳税人可对部分或者全部销售收入选择放弃享受免税政策，并开具增值税专用发票。</a:t>
            </a:r>
            <a:endParaRPr lang="zh-CN" sz="2000">
              <a:solidFill>
                <a:srgbClr val="333333"/>
              </a:solidFill>
              <a:latin typeface="+mj-ea"/>
              <a:ea typeface="+mj-ea"/>
              <a:cs typeface="+mj-ea"/>
              <a:sym typeface="+mn-ea"/>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文本框 6"/>
          <p:cNvSpPr txBox="1"/>
          <p:nvPr/>
        </p:nvSpPr>
        <p:spPr>
          <a:xfrm>
            <a:off x="1010285" y="511810"/>
            <a:ext cx="3928110"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减免税申报填写</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5" name="文本框 4"/>
          <p:cNvSpPr txBox="1"/>
          <p:nvPr/>
        </p:nvSpPr>
        <p:spPr>
          <a:xfrm>
            <a:off x="934085" y="1294765"/>
            <a:ext cx="10272395" cy="4194810"/>
          </a:xfrm>
          <a:prstGeom prst="rect">
            <a:avLst/>
          </a:prstGeom>
          <a:noFill/>
        </p:spPr>
        <p:txBody>
          <a:bodyPr wrap="square" rtlCol="0">
            <a:spAutoFit/>
          </a:bodyPr>
          <a:p>
            <a:pPr marL="631190" indent="-342900" fontAlgn="auto">
              <a:lnSpc>
                <a:spcPts val="4000"/>
              </a:lnSpc>
              <a:buClr>
                <a:srgbClr val="9AB0E2"/>
              </a:buClr>
              <a:buFont typeface="Wingdings" panose="05000000000000000000" charset="0"/>
              <a:buChar char="u"/>
            </a:pPr>
            <a:r>
              <a:rPr lang="zh-CN" sz="2000">
                <a:solidFill>
                  <a:srgbClr val="333333"/>
                </a:solidFill>
                <a:latin typeface="+mj-ea"/>
                <a:ea typeface="+mj-ea"/>
                <a:cs typeface="+mj-ea"/>
                <a:sym typeface="+mn-ea"/>
              </a:rPr>
              <a:t> </a:t>
            </a:r>
            <a:r>
              <a:rPr lang="zh-CN" sz="2000">
                <a:solidFill>
                  <a:srgbClr val="333333"/>
                </a:solidFill>
                <a:latin typeface="+mj-ea"/>
                <a:ea typeface="+mj-ea"/>
                <a:cs typeface="+mj-ea"/>
                <a:sym typeface="+mn-ea"/>
              </a:rPr>
              <a:t>小规模纳税人发生增值税应税销售行为，合计月销售额未超过10万元的，免征增值税的销售额等项目应填写在《增值税及附加税费申报表（小规模纳税人适用）》“小微企业免税销售额”或者“未达起征点销售额”相关栏次；</a:t>
            </a:r>
            <a:endParaRPr lang="zh-CN" sz="2000">
              <a:solidFill>
                <a:srgbClr val="333333"/>
              </a:solidFill>
              <a:latin typeface="+mj-ea"/>
              <a:ea typeface="+mj-ea"/>
              <a:cs typeface="+mj-ea"/>
              <a:sym typeface="+mn-ea"/>
            </a:endParaRPr>
          </a:p>
          <a:p>
            <a:pPr marL="631190" indent="-342900" fontAlgn="auto">
              <a:lnSpc>
                <a:spcPts val="4000"/>
              </a:lnSpc>
              <a:buClr>
                <a:srgbClr val="9AB0E2"/>
              </a:buClr>
              <a:buFont typeface="Wingdings" panose="05000000000000000000" charset="0"/>
              <a:buChar char="u"/>
            </a:pPr>
            <a:endParaRPr lang="zh-CN" sz="2000">
              <a:solidFill>
                <a:srgbClr val="333333"/>
              </a:solidFill>
              <a:latin typeface="+mj-ea"/>
              <a:ea typeface="+mj-ea"/>
              <a:cs typeface="+mj-ea"/>
              <a:sym typeface="+mn-ea"/>
            </a:endParaRPr>
          </a:p>
          <a:p>
            <a:pPr marL="631190" indent="-342900" fontAlgn="auto">
              <a:lnSpc>
                <a:spcPts val="4000"/>
              </a:lnSpc>
              <a:buClr>
                <a:srgbClr val="9AB0E2"/>
              </a:buClr>
              <a:buFont typeface="Wingdings" panose="05000000000000000000" charset="0"/>
              <a:buChar char="u"/>
            </a:pPr>
            <a:r>
              <a:rPr lang="zh-CN" sz="2000">
                <a:solidFill>
                  <a:srgbClr val="333333"/>
                </a:solidFill>
                <a:latin typeface="+mj-ea"/>
                <a:ea typeface="+mj-ea"/>
                <a:cs typeface="+mj-ea"/>
                <a:sym typeface="+mn-ea"/>
              </a:rPr>
              <a:t>减按1%征收率征收增值税的销售额应填写在《增值税及附加税费申报表（小规模纳税人适用）》“应征增值税不含税销售额（3%征收率）”相应栏次，对应减征的增值税应纳税额按销售额的2%计算填写在《增值税及附加税费申报表（小规模纳税人适用）》“本期应纳税额减征额”及《增值税减免税申报明细表》减税项目相应栏次。</a:t>
            </a:r>
            <a:endParaRPr lang="zh-CN" sz="2000">
              <a:solidFill>
                <a:srgbClr val="333333"/>
              </a:solidFill>
              <a:latin typeface="+mj-ea"/>
              <a:ea typeface="+mj-ea"/>
              <a:cs typeface="+mj-ea"/>
              <a:sym typeface="+mn-ea"/>
            </a:endParaRPr>
          </a:p>
        </p:txBody>
      </p:sp>
    </p:spTree>
    <p:custDataLst>
      <p:tags r:id="rId4"/>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7" name="文本框 6"/>
          <p:cNvSpPr txBox="1"/>
          <p:nvPr/>
        </p:nvSpPr>
        <p:spPr>
          <a:xfrm>
            <a:off x="1010285" y="511810"/>
            <a:ext cx="3928110"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其他事项</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3" name="文本框 2"/>
          <p:cNvSpPr txBox="1"/>
          <p:nvPr/>
        </p:nvSpPr>
        <p:spPr>
          <a:xfrm>
            <a:off x="1080770" y="1162685"/>
            <a:ext cx="10195560" cy="4579620"/>
          </a:xfrm>
          <a:prstGeom prst="rect">
            <a:avLst/>
          </a:prstGeom>
          <a:noFill/>
        </p:spPr>
        <p:txBody>
          <a:bodyPr wrap="square" rtlCol="0">
            <a:spAutoFit/>
          </a:bodyPr>
          <a:p>
            <a:pPr marL="631190" indent="-342900" fontAlgn="auto">
              <a:lnSpc>
                <a:spcPts val="4000"/>
              </a:lnSpc>
              <a:spcAft>
                <a:spcPts val="1500"/>
              </a:spcAft>
              <a:buClr>
                <a:srgbClr val="9AB0E2"/>
              </a:buClr>
              <a:buFont typeface="Wingdings" panose="05000000000000000000" charset="0"/>
              <a:buChar char="u"/>
            </a:pPr>
            <a:r>
              <a:rPr lang="en-US" altLang="zh-CN" sz="2000">
                <a:solidFill>
                  <a:srgbClr val="333333"/>
                </a:solidFill>
                <a:latin typeface="+mj-ea"/>
                <a:ea typeface="+mj-ea"/>
                <a:cs typeface="+mj-ea"/>
                <a:sym typeface="+mn-ea"/>
              </a:rPr>
              <a:t> </a:t>
            </a:r>
            <a:r>
              <a:rPr lang="zh-CN" sz="2000">
                <a:solidFill>
                  <a:srgbClr val="333333"/>
                </a:solidFill>
                <a:latin typeface="+mj-ea"/>
                <a:ea typeface="+mj-ea"/>
                <a:cs typeface="+mj-ea"/>
                <a:sym typeface="+mn-ea"/>
              </a:rPr>
              <a:t>小规模纳税人取得应税销售收入，纳税义务发生时间在2022年12月31日前并已开具增值税发票，如发生销售折让、中止或者退回等情形需要开具红字发票，应开具对应征收率红字发票或免税红字发票；开票有误需要重新开具的，应开具对应征收率红字发票或免税红字发票，再重新开具正确的蓝字发票。</a:t>
            </a:r>
            <a:endParaRPr lang="zh-CN" sz="2000">
              <a:solidFill>
                <a:srgbClr val="333333"/>
              </a:solidFill>
              <a:latin typeface="+mj-ea"/>
              <a:ea typeface="+mj-ea"/>
              <a:cs typeface="+mj-ea"/>
              <a:sym typeface="+mn-ea"/>
            </a:endParaRPr>
          </a:p>
          <a:p>
            <a:pPr marL="631190" indent="-342900" fontAlgn="auto">
              <a:lnSpc>
                <a:spcPts val="4000"/>
              </a:lnSpc>
              <a:spcAft>
                <a:spcPts val="1500"/>
              </a:spcAft>
              <a:buClr>
                <a:srgbClr val="9AB0E2"/>
              </a:buClr>
              <a:buFont typeface="Wingdings" panose="05000000000000000000" charset="0"/>
              <a:buChar char="u"/>
            </a:pPr>
            <a:r>
              <a:rPr lang="zh-CN" sz="2000">
                <a:solidFill>
                  <a:srgbClr val="333333"/>
                </a:solidFill>
                <a:latin typeface="+mj-ea"/>
                <a:ea typeface="+mj-ea"/>
                <a:cs typeface="+mj-ea"/>
                <a:sym typeface="+mn-ea"/>
              </a:rPr>
              <a:t>按固定期限纳税的小规模纳税人可以选择以1个月或1个季度为纳税期限，一经选择，一个会计年度内不得变更。</a:t>
            </a:r>
            <a:endParaRPr lang="zh-CN" sz="2000">
              <a:solidFill>
                <a:srgbClr val="333333"/>
              </a:solidFill>
              <a:latin typeface="+mj-ea"/>
              <a:ea typeface="+mj-ea"/>
              <a:cs typeface="+mj-ea"/>
              <a:sym typeface="+mn-ea"/>
            </a:endParaRPr>
          </a:p>
          <a:p>
            <a:pPr marL="631190" indent="-342900" fontAlgn="auto">
              <a:lnSpc>
                <a:spcPts val="4000"/>
              </a:lnSpc>
              <a:spcAft>
                <a:spcPts val="1500"/>
              </a:spcAft>
              <a:buClr>
                <a:srgbClr val="9AB0E2"/>
              </a:buClr>
              <a:buFont typeface="Wingdings" panose="05000000000000000000" charset="0"/>
              <a:buChar char="u"/>
            </a:pPr>
            <a:r>
              <a:rPr lang="zh-CN" sz="2000">
                <a:solidFill>
                  <a:srgbClr val="333333"/>
                </a:solidFill>
                <a:latin typeface="+mj-ea"/>
                <a:ea typeface="+mj-ea"/>
                <a:cs typeface="+mj-ea"/>
                <a:sym typeface="+mn-ea"/>
              </a:rPr>
              <a:t>纳税人按照1号公告第四条规定申请办理抵减或退还已缴纳税款，如果已经向购买方开具了增值税专用发票，应先将增值税专用发票追回。</a:t>
            </a:r>
            <a:endParaRPr lang="zh-CN" sz="2000">
              <a:solidFill>
                <a:srgbClr val="333333"/>
              </a:solidFill>
              <a:latin typeface="+mj-ea"/>
              <a:ea typeface="+mj-ea"/>
              <a:cs typeface="+mj-ea"/>
              <a:sym typeface="+mn-ea"/>
            </a:endParaRPr>
          </a:p>
        </p:txBody>
      </p:sp>
    </p:spTree>
    <p:custDataLst>
      <p:tags r:id="rId4"/>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b21bb051f8198618367aaf0f34a239738bd4b21c48a2"/>
          <p:cNvPicPr>
            <a:picLocks noChangeAspect="1"/>
          </p:cNvPicPr>
          <p:nvPr/>
        </p:nvPicPr>
        <p:blipFill>
          <a:blip r:embed="rId1"/>
          <a:stretch>
            <a:fillRect/>
          </a:stretch>
        </p:blipFill>
        <p:spPr>
          <a:xfrm>
            <a:off x="9617710" y="139700"/>
            <a:ext cx="1313815" cy="759460"/>
          </a:xfrm>
          <a:prstGeom prst="rect">
            <a:avLst/>
          </a:prstGeom>
        </p:spPr>
      </p:pic>
      <p:sp>
        <p:nvSpPr>
          <p:cNvPr id="9" name="文本框 8"/>
          <p:cNvSpPr txBox="1"/>
          <p:nvPr>
            <p:custDataLst>
              <p:tags r:id="rId2"/>
            </p:custDataLst>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11" name="标题 10"/>
          <p:cNvSpPr>
            <a:spLocks noGrp="1"/>
          </p:cNvSpPr>
          <p:nvPr>
            <p:ph type="title"/>
            <p:custDataLst>
              <p:tags r:id="rId3"/>
            </p:custDataLst>
          </p:nvPr>
        </p:nvSpPr>
        <p:spPr>
          <a:xfrm>
            <a:off x="3695064" y="2350679"/>
            <a:ext cx="6653601" cy="1607337"/>
          </a:xfrm>
        </p:spPr>
        <p:txBody>
          <a:bodyPr>
            <a:normAutofit fontScale="90000"/>
          </a:bodyPr>
          <a:p>
            <a:pPr marL="0" indent="0" algn="l">
              <a:lnSpc>
                <a:spcPct val="100000"/>
              </a:lnSpc>
              <a:spcBef>
                <a:spcPts val="0"/>
              </a:spcBef>
              <a:spcAft>
                <a:spcPts val="0"/>
              </a:spcAft>
              <a:buSzPct val="100000"/>
              <a:buNone/>
            </a:pPr>
            <a:r>
              <a:rPr lang="zh-CN" sz="9600" dirty="0">
                <a:solidFill>
                  <a:schemeClr val="accent1"/>
                </a:solidFill>
              </a:rPr>
              <a:t>谢谢聆听！</a:t>
            </a:r>
            <a:endParaRPr lang="zh-CN" sz="9600" dirty="0">
              <a:solidFill>
                <a:schemeClr val="accent1"/>
              </a:solidFill>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1341119" y="2927838"/>
            <a:ext cx="10850564" cy="501162"/>
          </a:xfrm>
          <a:noFill/>
        </p:spPr>
        <p:txBody>
          <a:bodyPr vert="horz" lIns="91440" tIns="45720" rIns="91440" bIns="45720" rtlCol="0" anchor="ctr">
            <a:noAutofit/>
          </a:bodyPr>
          <a:lstStyle>
            <a:lvl1pPr algn="l" defTabSz="913765" rtl="0" eaLnBrk="1" latinLnBrk="0" hangingPunct="1">
              <a:lnSpc>
                <a:spcPct val="90000"/>
              </a:lnSpc>
              <a:spcBef>
                <a:spcPct val="0"/>
              </a:spcBef>
              <a:buNone/>
              <a:defRPr sz="2400" b="1" kern="1200">
                <a:solidFill>
                  <a:schemeClr val="tx1"/>
                </a:solidFill>
                <a:latin typeface="+mj-lt"/>
                <a:ea typeface="+mj-ea"/>
                <a:cs typeface="+mj-cs"/>
              </a:defRPr>
            </a:lvl1pPr>
          </a:lstStyle>
          <a:p>
            <a:pPr lvl="0" algn="l">
              <a:buClrTx/>
              <a:buSzTx/>
              <a:buFontTx/>
            </a:pPr>
            <a:r>
              <a:rPr lang="zh-CN" altLang="en-US" sz="4800">
                <a:solidFill>
                  <a:schemeClr val="accent1">
                    <a:lumMod val="75000"/>
                  </a:schemeClr>
                </a:solidFill>
                <a:sym typeface="+mn-ea"/>
              </a:rPr>
              <a:t>制造业增值税留抵退税</a:t>
            </a:r>
            <a:br>
              <a:rPr lang="zh-CN" altLang="en-US" sz="4800" b="1">
                <a:solidFill>
                  <a:schemeClr val="accent1">
                    <a:lumMod val="75000"/>
                  </a:schemeClr>
                </a:solidFill>
              </a:rPr>
            </a:br>
            <a:endParaRPr lang="en-US" altLang="zh-CN" sz="4800">
              <a:solidFill>
                <a:schemeClr val="accent1"/>
              </a:solidFill>
              <a:latin typeface="微软雅黑" panose="020B0503020204020204" charset="-122"/>
              <a:ea typeface="微软雅黑" panose="020B0503020204020204" charset="-122"/>
              <a:sym typeface="+mn-ea"/>
            </a:endParaRPr>
          </a:p>
        </p:txBody>
      </p:sp>
      <p:sp>
        <p:nvSpPr>
          <p:cNvPr id="4" name="文本框 3"/>
          <p:cNvSpPr txBox="1"/>
          <p:nvPr>
            <p:custDataLst>
              <p:tags r:id="rId3"/>
            </p:custDataLst>
          </p:nvPr>
        </p:nvSpPr>
        <p:spPr>
          <a:xfrm>
            <a:off x="10429874" y="2252306"/>
            <a:ext cx="886883" cy="1176694"/>
          </a:xfrm>
          <a:prstGeom prst="rect">
            <a:avLst/>
          </a:prstGeom>
          <a:noFill/>
        </p:spPr>
        <p:txBody>
          <a:bodyPr wrap="none" rtlCol="0">
            <a:prstTxWarp prst="textPlain">
              <a:avLst/>
            </a:prstTxWarp>
            <a:spAutoFit/>
          </a:bodyPr>
          <a:lstStyle/>
          <a:p>
            <a:r>
              <a:rPr lang="en-US" altLang="zh-CN" b="1" dirty="0">
                <a:solidFill>
                  <a:schemeClr val="accent1"/>
                </a:solidFill>
                <a:latin typeface="微软雅黑" panose="020B0503020204020204" charset="-122"/>
                <a:ea typeface="微软雅黑" panose="020B0503020204020204" charset="-122"/>
              </a:rPr>
              <a:t>01</a:t>
            </a:r>
            <a:endParaRPr lang="en-US" altLang="zh-CN" b="1" dirty="0">
              <a:solidFill>
                <a:schemeClr val="accent1"/>
              </a:solidFill>
              <a:latin typeface="微软雅黑" panose="020B0503020204020204" charset="-122"/>
              <a:ea typeface="微软雅黑" panose="020B0503020204020204" charset="-122"/>
            </a:endParaRPr>
          </a:p>
        </p:txBody>
      </p:sp>
      <p:pic>
        <p:nvPicPr>
          <p:cNvPr id="9" name="图片 8"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descr="b21bb051f8198618367aaf0f34a239738bd4b21c48a2"/>
          <p:cNvPicPr>
            <a:picLocks noChangeAspect="1"/>
          </p:cNvPicPr>
          <p:nvPr/>
        </p:nvPicPr>
        <p:blipFill>
          <a:blip r:embed="rId1"/>
          <a:stretch>
            <a:fillRect/>
          </a:stretch>
        </p:blipFill>
        <p:spPr>
          <a:xfrm>
            <a:off x="9617710" y="139700"/>
            <a:ext cx="1313815" cy="759460"/>
          </a:xfrm>
          <a:prstGeom prst="rect">
            <a:avLst/>
          </a:prstGeom>
        </p:spPr>
      </p:pic>
      <p:sp>
        <p:nvSpPr>
          <p:cNvPr id="16" name="矩形 15"/>
          <p:cNvSpPr/>
          <p:nvPr>
            <p:custDataLst>
              <p:tags r:id="rId2"/>
            </p:custDataLst>
          </p:nvPr>
        </p:nvSpPr>
        <p:spPr>
          <a:xfrm>
            <a:off x="0" y="0"/>
            <a:ext cx="12192635" cy="110871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dirty="0">
              <a:solidFill>
                <a:schemeClr val="lt1"/>
              </a:solidFill>
              <a:highlight>
                <a:srgbClr val="1171F1"/>
              </a:highlight>
              <a:latin typeface="Arial" panose="020B0604020202020204" pitchFamily="34" charset="0"/>
              <a:ea typeface="微软雅黑" panose="020B0503020204020204" charset="-122"/>
              <a:sym typeface="Arial" panose="020B0604020202020204" pitchFamily="34" charset="0"/>
            </a:endParaRPr>
          </a:p>
        </p:txBody>
      </p:sp>
      <p:sp>
        <p:nvSpPr>
          <p:cNvPr id="225" name="文本框 224"/>
          <p:cNvSpPr txBox="1"/>
          <p:nvPr>
            <p:custDataLst>
              <p:tags r:id="rId3"/>
            </p:custDataLst>
          </p:nvPr>
        </p:nvSpPr>
        <p:spPr>
          <a:xfrm>
            <a:off x="3475354" y="2315210"/>
            <a:ext cx="3240000" cy="600710"/>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a:solidFill>
                  <a:schemeClr val="dk1"/>
                </a:solidFill>
                <a:latin typeface="Arial" panose="020B0604020202020204" pitchFamily="34" charset="0"/>
                <a:ea typeface="微软雅黑" panose="020B0503020204020204" charset="-122"/>
              </a:rPr>
              <a:t>政策依据</a:t>
            </a:r>
            <a:endParaRPr lang="zh-CN" altLang="en-US">
              <a:solidFill>
                <a:schemeClr val="dk1"/>
              </a:solidFill>
              <a:latin typeface="Arial" panose="020B0604020202020204" pitchFamily="34" charset="0"/>
              <a:ea typeface="微软雅黑" panose="020B0503020204020204" charset="-122"/>
            </a:endParaRPr>
          </a:p>
        </p:txBody>
      </p:sp>
      <p:sp>
        <p:nvSpPr>
          <p:cNvPr id="222" name="文本框 221"/>
          <p:cNvSpPr txBox="1"/>
          <p:nvPr>
            <p:custDataLst>
              <p:tags r:id="rId4"/>
            </p:custDataLst>
          </p:nvPr>
        </p:nvSpPr>
        <p:spPr>
          <a:xfrm>
            <a:off x="3478855" y="1397728"/>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01</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20" name="直接连接符 19"/>
          <p:cNvCxnSpPr/>
          <p:nvPr>
            <p:custDataLst>
              <p:tags r:id="rId5"/>
            </p:custDataLst>
          </p:nvPr>
        </p:nvCxnSpPr>
        <p:spPr>
          <a:xfrm rot="10800000">
            <a:off x="3602680" y="2148298"/>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custDataLst>
              <p:tags r:id="rId6"/>
            </p:custDataLst>
          </p:nvPr>
        </p:nvSpPr>
        <p:spPr>
          <a:xfrm>
            <a:off x="3475354" y="4046220"/>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rPr>
              <a:t>适用主体</a:t>
            </a:r>
            <a:endParaRPr lang="zh-CN" altLang="en-US" dirty="0">
              <a:solidFill>
                <a:schemeClr val="dk1"/>
              </a:solidFill>
              <a:latin typeface="Arial" panose="020B0604020202020204" pitchFamily="34" charset="0"/>
              <a:ea typeface="微软雅黑" panose="020B0503020204020204" charset="-122"/>
            </a:endParaRPr>
          </a:p>
        </p:txBody>
      </p:sp>
      <p:sp>
        <p:nvSpPr>
          <p:cNvPr id="118" name="文本框 117"/>
          <p:cNvSpPr txBox="1"/>
          <p:nvPr>
            <p:custDataLst>
              <p:tags r:id="rId7"/>
            </p:custDataLst>
          </p:nvPr>
        </p:nvSpPr>
        <p:spPr>
          <a:xfrm>
            <a:off x="3486475" y="3145621"/>
            <a:ext cx="815340" cy="768350"/>
          </a:xfrm>
          <a:prstGeom prst="rect">
            <a:avLst/>
          </a:prstGeom>
          <a:noFill/>
        </p:spPr>
        <p:txBody>
          <a:bodyPr wrap="square" rtlCol="0">
            <a:normAutofit/>
          </a:bodyPr>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02</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19" name="直接连接符 118"/>
          <p:cNvCxnSpPr/>
          <p:nvPr>
            <p:custDataLst>
              <p:tags r:id="rId8"/>
            </p:custDataLst>
          </p:nvPr>
        </p:nvCxnSpPr>
        <p:spPr>
          <a:xfrm rot="10800000">
            <a:off x="3610300" y="388920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125" name="文本框 124"/>
          <p:cNvSpPr txBox="1"/>
          <p:nvPr>
            <p:custDataLst>
              <p:tags r:id="rId9"/>
            </p:custDataLst>
          </p:nvPr>
        </p:nvSpPr>
        <p:spPr>
          <a:xfrm>
            <a:off x="7604124" y="2315210"/>
            <a:ext cx="3240000" cy="600710"/>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en-US" altLang="zh-CN" dirty="0">
                <a:solidFill>
                  <a:schemeClr val="dk1"/>
                </a:solidFill>
                <a:latin typeface="Arial" panose="020B0604020202020204" pitchFamily="34" charset="0"/>
                <a:ea typeface="微软雅黑" panose="020B0503020204020204" charset="-122"/>
                <a:sym typeface="+mn-ea"/>
              </a:rPr>
              <a:t>留抵退税额的计算</a:t>
            </a:r>
            <a:endParaRPr lang="zh-CN" altLang="en-US" dirty="0">
              <a:solidFill>
                <a:schemeClr val="dk1"/>
              </a:solidFill>
              <a:latin typeface="Arial" panose="020B0604020202020204" pitchFamily="34" charset="0"/>
              <a:ea typeface="微软雅黑" panose="020B0503020204020204" charset="-122"/>
            </a:endParaRPr>
          </a:p>
        </p:txBody>
      </p:sp>
      <p:sp>
        <p:nvSpPr>
          <p:cNvPr id="126" name="文本框 125"/>
          <p:cNvSpPr txBox="1"/>
          <p:nvPr>
            <p:custDataLst>
              <p:tags r:id="rId10"/>
            </p:custDataLst>
          </p:nvPr>
        </p:nvSpPr>
        <p:spPr>
          <a:xfrm>
            <a:off x="7607625" y="1407253"/>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04</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27" name="直接连接符 126"/>
          <p:cNvCxnSpPr/>
          <p:nvPr>
            <p:custDataLst>
              <p:tags r:id="rId11"/>
            </p:custDataLst>
          </p:nvPr>
        </p:nvCxnSpPr>
        <p:spPr>
          <a:xfrm rot="10800000">
            <a:off x="7731450" y="2148298"/>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129" name="文本框 128"/>
          <p:cNvSpPr txBox="1"/>
          <p:nvPr>
            <p:custDataLst>
              <p:tags r:id="rId12"/>
            </p:custDataLst>
          </p:nvPr>
        </p:nvSpPr>
        <p:spPr>
          <a:xfrm>
            <a:off x="7605394" y="4046220"/>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sym typeface="+mn-ea"/>
              </a:rPr>
              <a:t>政策衔接问题</a:t>
            </a:r>
            <a:endParaRPr lang="en-US" altLang="zh-CN" dirty="0">
              <a:solidFill>
                <a:schemeClr val="dk1"/>
              </a:solidFill>
              <a:latin typeface="Arial" panose="020B0604020202020204" pitchFamily="34" charset="0"/>
              <a:ea typeface="微软雅黑" panose="020B0503020204020204" charset="-122"/>
            </a:endParaRPr>
          </a:p>
        </p:txBody>
      </p:sp>
      <p:sp>
        <p:nvSpPr>
          <p:cNvPr id="130" name="文本框 129"/>
          <p:cNvSpPr txBox="1"/>
          <p:nvPr>
            <p:custDataLst>
              <p:tags r:id="rId13"/>
            </p:custDataLst>
          </p:nvPr>
        </p:nvSpPr>
        <p:spPr>
          <a:xfrm>
            <a:off x="7615245" y="3138636"/>
            <a:ext cx="815340" cy="768350"/>
          </a:xfrm>
          <a:prstGeom prst="rect">
            <a:avLst/>
          </a:prstGeom>
          <a:noFill/>
        </p:spPr>
        <p:txBody>
          <a:bodyPr wrap="square" rtlCol="0">
            <a:normAutofit/>
          </a:bodyPr>
          <a:p>
            <a:r>
              <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rPr>
              <a:t>05</a:t>
            </a:r>
            <a:endParaRPr lang="en-US" altLang="zh-CN" sz="4400" b="1" dirty="0">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131" name="直接连接符 130"/>
          <p:cNvCxnSpPr/>
          <p:nvPr>
            <p:custDataLst>
              <p:tags r:id="rId14"/>
            </p:custDataLst>
          </p:nvPr>
        </p:nvCxnSpPr>
        <p:spPr>
          <a:xfrm rot="10800000">
            <a:off x="7739070" y="388920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1" name="文本框 30"/>
          <p:cNvSpPr txBox="1"/>
          <p:nvPr>
            <p:custDataLst>
              <p:tags r:id="rId15"/>
            </p:custDataLst>
          </p:nvPr>
        </p:nvSpPr>
        <p:spPr>
          <a:xfrm>
            <a:off x="3511549" y="5784215"/>
            <a:ext cx="3240000" cy="621665"/>
          </a:xfrm>
          <a:prstGeom prst="rect">
            <a:avLst/>
          </a:prstGeom>
          <a:noFill/>
        </p:spPr>
        <p:txBody>
          <a:bodyPr wrap="square" rtlCol="0">
            <a:normAutofit/>
          </a:bodyPr>
          <a:p>
            <a:pPr marL="0" lvl="0" indent="0" algn="just">
              <a:lnSpc>
                <a:spcPct val="150000"/>
              </a:lnSpc>
              <a:spcBef>
                <a:spcPts val="0"/>
              </a:spcBef>
              <a:spcAft>
                <a:spcPts val="2000"/>
              </a:spcAft>
              <a:buSzPct val="100000"/>
              <a:buNone/>
            </a:pPr>
            <a:r>
              <a:rPr lang="zh-CN" altLang="en-US" dirty="0">
                <a:solidFill>
                  <a:schemeClr val="dk1"/>
                </a:solidFill>
                <a:latin typeface="Arial" panose="020B0604020202020204" pitchFamily="34" charset="0"/>
                <a:ea typeface="微软雅黑" panose="020B0503020204020204" charset="-122"/>
                <a:sym typeface="+mn-ea"/>
              </a:rPr>
              <a:t>基本条件</a:t>
            </a:r>
            <a:endParaRPr lang="en-US" altLang="zh-CN" dirty="0">
              <a:solidFill>
                <a:schemeClr val="dk1"/>
              </a:solidFill>
              <a:latin typeface="Arial" panose="020B0604020202020204" pitchFamily="34" charset="0"/>
              <a:ea typeface="微软雅黑" panose="020B0503020204020204" charset="-122"/>
            </a:endParaRPr>
          </a:p>
        </p:txBody>
      </p:sp>
      <p:sp>
        <p:nvSpPr>
          <p:cNvPr id="32" name="文本框 31"/>
          <p:cNvSpPr txBox="1"/>
          <p:nvPr>
            <p:custDataLst>
              <p:tags r:id="rId16"/>
            </p:custDataLst>
          </p:nvPr>
        </p:nvSpPr>
        <p:spPr>
          <a:xfrm>
            <a:off x="3521400" y="4876631"/>
            <a:ext cx="815340" cy="768350"/>
          </a:xfrm>
          <a:prstGeom prst="rect">
            <a:avLst/>
          </a:prstGeom>
          <a:noFill/>
        </p:spPr>
        <p:txBody>
          <a:bodyPr wrap="square" rtlCol="0">
            <a:normAutofit/>
          </a:bodyPr>
          <a:p>
            <a:r>
              <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rPr>
              <a:t>03</a:t>
            </a:r>
            <a:endParaRPr lang="en-US" altLang="zh-CN" sz="4400" b="1">
              <a:solidFill>
                <a:schemeClr val="accent1"/>
              </a:solidFill>
              <a:latin typeface="Arial" panose="020B0604020202020204" pitchFamily="34" charset="0"/>
              <a:ea typeface="微软雅黑" panose="020B0503020204020204" charset="-122"/>
              <a:sym typeface="Arial" panose="020B0604020202020204" pitchFamily="34" charset="0"/>
            </a:endParaRPr>
          </a:p>
        </p:txBody>
      </p:sp>
      <p:cxnSp>
        <p:nvCxnSpPr>
          <p:cNvPr id="33" name="直接连接符 32"/>
          <p:cNvCxnSpPr/>
          <p:nvPr>
            <p:custDataLst>
              <p:tags r:id="rId17"/>
            </p:custDataLst>
          </p:nvPr>
        </p:nvCxnSpPr>
        <p:spPr>
          <a:xfrm rot="10800000">
            <a:off x="3645225" y="562021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8"/>
            </p:custDataLst>
          </p:nvPr>
        </p:nvCxnSpPr>
        <p:spPr>
          <a:xfrm rot="10800000">
            <a:off x="7773995" y="5620216"/>
            <a:ext cx="1080135" cy="635"/>
          </a:xfrm>
          <a:prstGeom prst="line">
            <a:avLst/>
          </a:prstGeom>
          <a:ln>
            <a:solidFill>
              <a:schemeClr val="lt1"/>
            </a:solidFill>
          </a:ln>
        </p:spPr>
        <p:style>
          <a:lnRef idx="1">
            <a:schemeClr val="accent1"/>
          </a:lnRef>
          <a:fillRef idx="0">
            <a:schemeClr val="accent1"/>
          </a:fillRef>
          <a:effectRef idx="0">
            <a:schemeClr val="accent1"/>
          </a:effectRef>
          <a:fontRef idx="minor">
            <a:schemeClr val="tx1"/>
          </a:fontRef>
        </p:style>
      </p:cxnSp>
      <p:sp>
        <p:nvSpPr>
          <p:cNvPr id="37" name="文本框 36"/>
          <p:cNvSpPr txBox="1"/>
          <p:nvPr>
            <p:custDataLst>
              <p:tags r:id="rId19"/>
            </p:custDataLst>
          </p:nvPr>
        </p:nvSpPr>
        <p:spPr>
          <a:xfrm>
            <a:off x="755650" y="696595"/>
            <a:ext cx="1880235" cy="695325"/>
          </a:xfrm>
          <a:prstGeom prst="rect">
            <a:avLst/>
          </a:prstGeom>
          <a:solidFill>
            <a:schemeClr val="accent1"/>
          </a:solidFill>
          <a:ln>
            <a:noFill/>
          </a:ln>
          <a:effectLst/>
        </p:spPr>
        <p:txBody>
          <a:bodyPr vert="horz" wrap="square" lIns="91440" tIns="45720" rIns="91440" bIns="45720" rtlCol="0" anchor="ctr" anchorCtr="1">
            <a:normAutofit fontScale="60000"/>
          </a:bodyPr>
          <a:p>
            <a:pPr marL="0" indent="0" algn="ctr">
              <a:lnSpc>
                <a:spcPct val="100000"/>
              </a:lnSpc>
              <a:spcBef>
                <a:spcPts val="0"/>
              </a:spcBef>
              <a:spcAft>
                <a:spcPts val="0"/>
              </a:spcAft>
              <a:buSzPct val="100000"/>
              <a:buNone/>
            </a:pPr>
            <a:r>
              <a:rPr lang="en-US" altLang="zh-CN" sz="3200" b="1" spc="800" dirty="0">
                <a:ln>
                  <a:noFill/>
                </a:ln>
                <a:solidFill>
                  <a:schemeClr val="lt1"/>
                </a:solidFill>
                <a:latin typeface="Arial" panose="020B0604020202020204" pitchFamily="34" charset="0"/>
                <a:ea typeface="微软雅黑" panose="020B0503020204020204" charset="-122"/>
                <a:cs typeface="+mj-lt"/>
              </a:rPr>
              <a:t>CONTENTS</a:t>
            </a:r>
            <a:endParaRPr lang="en-US" altLang="zh-CN" sz="3200" b="1" spc="800" dirty="0">
              <a:ln>
                <a:noFill/>
              </a:ln>
              <a:solidFill>
                <a:schemeClr val="lt1"/>
              </a:solidFill>
              <a:latin typeface="Arial" panose="020B0604020202020204" pitchFamily="34" charset="0"/>
              <a:ea typeface="微软雅黑" panose="020B0503020204020204" charset="-122"/>
              <a:cs typeface="+mj-lt"/>
            </a:endParaRPr>
          </a:p>
        </p:txBody>
      </p:sp>
      <p:pic>
        <p:nvPicPr>
          <p:cNvPr id="2" name="图片 1" descr="b21bb051f8198618367aaf0f34a239738bd4b21c48a2"/>
          <p:cNvPicPr>
            <a:picLocks noChangeAspect="1"/>
          </p:cNvPicPr>
          <p:nvPr/>
        </p:nvPicPr>
        <p:blipFill>
          <a:blip r:embed="rId1"/>
          <a:stretch>
            <a:fillRect/>
          </a:stretch>
        </p:blipFill>
        <p:spPr>
          <a:xfrm>
            <a:off x="9617710" y="140335"/>
            <a:ext cx="1313815" cy="759460"/>
          </a:xfrm>
          <a:prstGeom prst="rect">
            <a:avLst/>
          </a:prstGeom>
        </p:spPr>
      </p:pic>
      <p:sp>
        <p:nvSpPr>
          <p:cNvPr id="3" name="文本框 2"/>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20"/>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sp>
        <p:nvSpPr>
          <p:cNvPr id="2"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3" name="文本框 2"/>
          <p:cNvSpPr txBox="1"/>
          <p:nvPr>
            <p:custDataLst>
              <p:tags r:id="rId3"/>
            </p:custDataLst>
          </p:nvPr>
        </p:nvSpPr>
        <p:spPr>
          <a:xfrm>
            <a:off x="869315" y="1043940"/>
            <a:ext cx="10580370" cy="5262245"/>
          </a:xfrm>
          <a:prstGeom prst="rect">
            <a:avLst/>
          </a:prstGeom>
          <a:noFill/>
        </p:spPr>
        <p:txBody>
          <a:bodyPr wrap="square" rtlCol="0">
            <a:spAutoFit/>
          </a:bodyPr>
          <a:p>
            <a:pPr marL="285750" indent="-285750" fontAlgn="auto">
              <a:lnSpc>
                <a:spcPct val="200000"/>
              </a:lnSpc>
              <a:buClr>
                <a:srgbClr val="3257AA"/>
              </a:buClr>
              <a:buFont typeface="Wingdings" panose="05000000000000000000" charset="0"/>
              <a:buChar char="ü"/>
            </a:pPr>
            <a:r>
              <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《关于进一步加大增值税期末留抵退税政策实施力度的公告》（财政部 税务总局公告2022年第14号）</a:t>
            </a: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
                <a:srgbClr val="3257AA"/>
              </a:buClr>
              <a:buSzTx/>
              <a:buFont typeface="Wingdings" panose="05000000000000000000" charset="0"/>
              <a:buChar char="ü"/>
            </a:pPr>
            <a:r>
              <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《关于进一步加大增值税期末留抵退税政策实施力度有关征管事项的公告》（国家税务总局公告2022年第4号）</a:t>
            </a: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
                <a:srgbClr val="3257AA"/>
              </a:buClr>
              <a:buSzTx/>
              <a:buFont typeface="Wingdings" panose="05000000000000000000" charset="0"/>
              <a:buChar char="ü"/>
            </a:pPr>
            <a:r>
              <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《财政部 税务总局关于进一步加快增值税期末留抵退税政策实施进度的公告 财政部》（税务总局公告2022年第17号）</a:t>
            </a: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
                <a:srgbClr val="3257AA"/>
              </a:buClr>
              <a:buSzTx/>
              <a:buFont typeface="Wingdings" panose="05000000000000000000" charset="0"/>
              <a:buChar char="ü"/>
            </a:pPr>
            <a:r>
              <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《财政部 税务总局关于进一步持续加快增值税期末留抵退税政策实施进度的公告》（财政部 税务总局公2022年第19号）</a:t>
            </a: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
                <a:srgbClr val="3257AA"/>
              </a:buClr>
              <a:buSzTx/>
              <a:buFont typeface="Wingdings" panose="05000000000000000000" charset="0"/>
              <a:buChar char="ü"/>
            </a:pPr>
            <a:r>
              <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《财政部 税务总局关于扩大全额退还增值税留抵税额政策行业范围的公告》（财政部 税务总局公告2022年第21号）</a:t>
            </a: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lgn="l" fontAlgn="auto">
              <a:lnSpc>
                <a:spcPct val="200000"/>
              </a:lnSpc>
              <a:buClr>
                <a:srgbClr val="3257AA"/>
              </a:buClr>
              <a:buSzTx/>
              <a:buFont typeface="Wingdings" panose="05000000000000000000" charset="0"/>
              <a:buChar char="ü"/>
            </a:pPr>
            <a:r>
              <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rPr>
              <a:t>《国家税务总局关于扩大全额退还增值税留抵税额政策行业范围有关征管事项的公告》（国家税务总局公告2022年第11号）</a:t>
            </a: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a:p>
            <a:pPr marL="285750" indent="-285750">
              <a:buClr>
                <a:srgbClr val="3257AA"/>
              </a:buClr>
              <a:buFont typeface="Wingdings" panose="05000000000000000000" charset="0"/>
              <a:buChar char="ü"/>
            </a:pPr>
            <a:endParaRPr lang="zh-CN" altLang="en-US" sz="1600">
              <a:solidFill>
                <a:schemeClr val="dk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144905" y="330200"/>
            <a:ext cx="2423795" cy="583565"/>
          </a:xfrm>
          <a:prstGeom prst="rect">
            <a:avLst/>
          </a:prstGeom>
          <a:noFill/>
        </p:spPr>
        <p:txBody>
          <a:bodyPr wrap="square" rtlCol="0">
            <a:spAutoFit/>
          </a:bodyPr>
          <a:p>
            <a:r>
              <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政策依据</a:t>
            </a:r>
            <a:endParaRPr lang="zh-CN" altLang="en-US" sz="3200" b="1">
              <a:solidFill>
                <a:schemeClr val="accent1"/>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pic>
        <p:nvPicPr>
          <p:cNvPr id="4" name="图片 3"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10" name="文本框 9"/>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27" name="í$1íḋé"/>
          <p:cNvSpPr txBox="1"/>
          <p:nvPr>
            <p:custDataLst>
              <p:tags r:id="rId2"/>
            </p:custDataLst>
          </p:nvPr>
        </p:nvSpPr>
        <p:spPr>
          <a:xfrm>
            <a:off x="688975" y="1024890"/>
            <a:ext cx="5180330" cy="560705"/>
          </a:xfrm>
          <a:prstGeom prst="rect">
            <a:avLst/>
          </a:prstGeom>
          <a:noFill/>
        </p:spPr>
        <p:txBody>
          <a:bodyPr wrap="square" lIns="90000" tIns="46800" rIns="90000" bIns="46800" rtlCol="0">
            <a:normAutofit/>
          </a:bodyPr>
          <a:p>
            <a:pPr algn="just">
              <a:lnSpc>
                <a:spcPct val="150000"/>
              </a:lnSpc>
            </a:pP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特定行业企业（</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sym typeface="+mn-ea"/>
              </a:rPr>
              <a:t>14</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号公告</a:t>
            </a:r>
            <a:r>
              <a:rPr lang="en-US" altLang="zh-CN" sz="2000" b="1" dirty="0">
                <a:solidFill>
                  <a:schemeClr val="dk1"/>
                </a:solidFill>
                <a:latin typeface="微软雅黑" panose="020B0503020204020204" charset="-122"/>
                <a:ea typeface="微软雅黑" panose="020B0503020204020204" charset="-122"/>
                <a:cs typeface="微软雅黑" panose="020B0503020204020204" charset="-122"/>
                <a:sym typeface="+mn-ea"/>
              </a:rPr>
              <a:t>+21</a:t>
            </a:r>
            <a:r>
              <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rPr>
              <a:t>号公告）</a:t>
            </a:r>
            <a:endParaRPr lang="zh-CN" altLang="en-US" sz="2000" b="1" dirty="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5" name="图片 4"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11" name="文本框 10"/>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graphicFrame>
        <p:nvGraphicFramePr>
          <p:cNvPr id="7" name="图示 6"/>
          <p:cNvGraphicFramePr/>
          <p:nvPr/>
        </p:nvGraphicFramePr>
        <p:xfrm>
          <a:off x="6370320" y="2004695"/>
          <a:ext cx="5020310" cy="36449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5" name="图示 14"/>
          <p:cNvGraphicFramePr/>
          <p:nvPr/>
        </p:nvGraphicFramePr>
        <p:xfrm>
          <a:off x="408940" y="2004695"/>
          <a:ext cx="5460365" cy="364490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ustDataLst>
      <p:tags r:id="rId1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57149"/>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16" name="íšľïḍé"/>
          <p:cNvSpPr/>
          <p:nvPr>
            <p:custDataLst>
              <p:tags r:id="rId3"/>
            </p:custDataLst>
          </p:nvPr>
        </p:nvSpPr>
        <p:spPr bwMode="auto">
          <a:xfrm>
            <a:off x="669925" y="971550"/>
            <a:ext cx="10394315" cy="5206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marL="285750" indent="-285750" algn="l">
              <a:lnSpc>
                <a:spcPct val="150000"/>
              </a:lnSpc>
              <a:spcBef>
                <a:spcPct val="0"/>
              </a:spcBef>
              <a:buFont typeface="Wingdings" panose="05000000000000000000" charset="0"/>
              <a:buChar char="p"/>
            </a:pPr>
            <a:r>
              <a:rPr dirty="0">
                <a:solidFill>
                  <a:schemeClr val="dk1"/>
                </a:solidFill>
                <a:latin typeface="微软雅黑" panose="020B0503020204020204" charset="-122"/>
                <a:ea typeface="微软雅黑" panose="020B0503020204020204" charset="-122"/>
                <a:cs typeface="微软雅黑" panose="020B0503020204020204" charset="-122"/>
              </a:rPr>
              <a:t>2022年第14号公告和</a:t>
            </a:r>
            <a:r>
              <a:rPr lang="zh-CN" dirty="0">
                <a:solidFill>
                  <a:schemeClr val="dk1"/>
                </a:solidFill>
                <a:latin typeface="微软雅黑" panose="020B0503020204020204" charset="-122"/>
                <a:ea typeface="微软雅黑" panose="020B0503020204020204" charset="-122"/>
                <a:cs typeface="微软雅黑" panose="020B0503020204020204" charset="-122"/>
              </a:rPr>
              <a:t>第</a:t>
            </a:r>
            <a:r>
              <a:rPr lang="en-US" altLang="zh-CN" dirty="0">
                <a:solidFill>
                  <a:schemeClr val="dk1"/>
                </a:solidFill>
                <a:latin typeface="微软雅黑" panose="020B0503020204020204" charset="-122"/>
                <a:ea typeface="微软雅黑" panose="020B0503020204020204" charset="-122"/>
                <a:cs typeface="微软雅黑" panose="020B0503020204020204" charset="-122"/>
              </a:rPr>
              <a:t>21</a:t>
            </a:r>
            <a:r>
              <a:rPr lang="zh-CN" altLang="en-US" dirty="0">
                <a:solidFill>
                  <a:schemeClr val="dk1"/>
                </a:solidFill>
                <a:latin typeface="微软雅黑" panose="020B0503020204020204" charset="-122"/>
                <a:ea typeface="微软雅黑" panose="020B0503020204020204" charset="-122"/>
                <a:cs typeface="微软雅黑" panose="020B0503020204020204" charset="-122"/>
              </a:rPr>
              <a:t>号</a:t>
            </a:r>
            <a:r>
              <a:rPr dirty="0">
                <a:solidFill>
                  <a:schemeClr val="dk1"/>
                </a:solidFill>
                <a:latin typeface="微软雅黑" panose="020B0503020204020204" charset="-122"/>
                <a:ea typeface="微软雅黑" panose="020B0503020204020204" charset="-122"/>
                <a:cs typeface="微软雅黑" panose="020B0503020204020204" charset="-122"/>
              </a:rPr>
              <a:t>公告所称制造业、批发零售业等行业企业，是指从事《国民经济行业分类》中“批发和零售业”、“农、林、牧、渔业”、“住宿和餐饮业”、“居民服务、修理和其他服务业”、“教育”、“卫生和社会工作”、“文化、体育和娱乐业”、“制造业”、“科学研究和技术服务业”、“电力、热力、燃气及水生产和供应业”、“软件和信息技术服务业”、“生态保护和环境治理业”和“交通运输、仓储和邮政业”业务相应发生的增值税销售额占全部增值税销售额的比重超过50%的纳税人。</a:t>
            </a:r>
            <a:endParaRPr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endParaRPr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销售额比重根据纳税人申请退税前连续12个月的销售额计算确定</a:t>
            </a: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r>
              <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rPr>
              <a:t>申请退税前经营期不满12个月但满3个月的，按照实际经营期的销售额计算确定</a:t>
            </a: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indent="-285750" algn="l">
              <a:lnSpc>
                <a:spcPct val="150000"/>
              </a:lnSpc>
              <a:spcBef>
                <a:spcPct val="0"/>
              </a:spcBef>
              <a:buFont typeface="Wingdings" panose="05000000000000000000" charset="0"/>
              <a:buChar char="p"/>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实际经营期不满3个月的企业，不能判定为特定行业企业</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indent="0" algn="l">
              <a:lnSpc>
                <a:spcPct val="150000"/>
              </a:lnSpc>
              <a:spcBef>
                <a:spcPct val="0"/>
              </a:spcBef>
              <a:buFont typeface="Wingdings" panose="05000000000000000000" charset="0"/>
              <a:buNone/>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marL="285750" indent="-285750" algn="l">
              <a:lnSpc>
                <a:spcPct val="150000"/>
              </a:lnSpc>
              <a:spcBef>
                <a:spcPct val="0"/>
              </a:spcBef>
              <a:buFont typeface="Wingdings" panose="05000000000000000000" charset="0"/>
              <a:buChar char="p"/>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3" name="图片 2" descr="b21bb051f8198618367aaf0f34a239738bd4b21c48a2"/>
          <p:cNvPicPr>
            <a:picLocks noChangeAspect="1"/>
          </p:cNvPicPr>
          <p:nvPr/>
        </p:nvPicPr>
        <p:blipFill>
          <a:blip r:embed="rId4"/>
          <a:stretch>
            <a:fillRect/>
          </a:stretch>
        </p:blipFill>
        <p:spPr>
          <a:xfrm>
            <a:off x="9617710" y="139700"/>
            <a:ext cx="1313815" cy="759460"/>
          </a:xfrm>
          <a:prstGeom prst="rect">
            <a:avLst/>
          </a:prstGeom>
        </p:spPr>
      </p:pic>
      <p:sp>
        <p:nvSpPr>
          <p:cNvPr id="4" name="文本框 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9"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2" name="标题 1"/>
          <p:cNvSpPr>
            <a:spLocks noGrp="1"/>
          </p:cNvSpPr>
          <p:nvPr>
            <p:ph type="title" idx="4294967295"/>
          </p:nvPr>
        </p:nvSpPr>
        <p:spPr>
          <a:xfrm>
            <a:off x="669924" y="1"/>
            <a:ext cx="10850563" cy="1028699"/>
          </a:xfrm>
        </p:spPr>
        <p:txBody>
          <a:bodyPr vert="horz" lIns="91440" tIns="45720" rIns="91440" bIns="45720" rtlCol="0" anchor="b">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适用主体</a:t>
            </a:r>
            <a:endParaRPr lang="zh-CN" altLang="en-US" dirty="0">
              <a:solidFill>
                <a:schemeClr val="accent1"/>
              </a:solidFill>
              <a:latin typeface="微软雅黑" panose="020B0503020204020204" charset="-122"/>
              <a:ea typeface="微软雅黑" panose="020B0503020204020204" charset="-122"/>
              <a:sym typeface="+mn-ea"/>
            </a:endParaRPr>
          </a:p>
        </p:txBody>
      </p:sp>
      <p:sp>
        <p:nvSpPr>
          <p:cNvPr id="3" name="文本框 2"/>
          <p:cNvSpPr txBox="1"/>
          <p:nvPr/>
        </p:nvSpPr>
        <p:spPr>
          <a:xfrm>
            <a:off x="1006475" y="1637665"/>
            <a:ext cx="9890125" cy="3646170"/>
          </a:xfrm>
          <a:prstGeom prst="rect">
            <a:avLst/>
          </a:prstGeom>
          <a:noFill/>
        </p:spPr>
        <p:txBody>
          <a:bodyPr wrap="square" rtlCol="0">
            <a:spAutoFit/>
          </a:bodyPr>
          <a:p>
            <a:pPr fontAlgn="auto">
              <a:lnSpc>
                <a:spcPct val="150000"/>
              </a:lnSpc>
            </a:pPr>
            <a:r>
              <a:rPr lang="en-US" altLang="zh-CN">
                <a:solidFill>
                  <a:srgbClr val="000000"/>
                </a:solidFill>
                <a:latin typeface="微软雅黑" panose="020B0503020204020204" charset="-122"/>
                <a:ea typeface="微软雅黑" panose="020B0503020204020204" charset="-122"/>
                <a:cs typeface="微软雅黑" panose="020B0503020204020204" charset="-122"/>
              </a:rPr>
              <a:t>      </a:t>
            </a:r>
            <a:r>
              <a:rPr lang="zh-CN" altLang="en-US">
                <a:solidFill>
                  <a:srgbClr val="000000"/>
                </a:solidFill>
                <a:latin typeface="微软雅黑" panose="020B0503020204020204" charset="-122"/>
                <a:ea typeface="微软雅黑" panose="020B0503020204020204" charset="-122"/>
                <a:cs typeface="微软雅黑" panose="020B0503020204020204" charset="-122"/>
              </a:rPr>
              <a:t>纳税人同时从事上述多项业务，以相关业务增值税销售额加总计算销售额占比，确定是否属于制造业等行业纳税人。</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a:solidFill>
                  <a:srgbClr val="000000"/>
                </a:solidFill>
                <a:latin typeface="微软雅黑" panose="020B0503020204020204" charset="-122"/>
                <a:ea typeface="微软雅黑" panose="020B0503020204020204" charset="-122"/>
                <a:cs typeface="微软雅黑" panose="020B0503020204020204" charset="-122"/>
              </a:rPr>
              <a:t>       以销售额占比最高的一个特定行业，作为其特定行业的判断结果。</a:t>
            </a: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endParaRPr lang="zh-CN" altLang="en-US">
              <a:solidFill>
                <a:srgbClr val="000000"/>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zh-CN" altLang="en-US">
                <a:solidFill>
                  <a:srgbClr val="000000"/>
                </a:solidFill>
                <a:latin typeface="微软雅黑" panose="020B0503020204020204" charset="-122"/>
                <a:ea typeface="微软雅黑" panose="020B0503020204020204" charset="-122"/>
                <a:cs typeface="微软雅黑" panose="020B0503020204020204" charset="-122"/>
              </a:rPr>
              <a:t>       </a:t>
            </a:r>
            <a:r>
              <a:rPr lang="zh-CN" altLang="en-US" sz="1600">
                <a:solidFill>
                  <a:srgbClr val="000000"/>
                </a:solidFill>
                <a:latin typeface="微软雅黑" panose="020B0503020204020204" charset="-122"/>
                <a:ea typeface="微软雅黑" panose="020B0503020204020204" charset="-122"/>
                <a:cs typeface="微软雅黑" panose="020B0503020204020204" charset="-122"/>
              </a:rPr>
              <a:t>例：某纳税人202</a:t>
            </a:r>
            <a:r>
              <a:rPr lang="en-US" altLang="zh-CN" sz="1600">
                <a:solidFill>
                  <a:srgbClr val="000000"/>
                </a:solidFill>
                <a:latin typeface="微软雅黑" panose="020B0503020204020204" charset="-122"/>
                <a:ea typeface="微软雅黑" panose="020B0503020204020204" charset="-122"/>
                <a:cs typeface="微软雅黑" panose="020B0503020204020204" charset="-122"/>
              </a:rPr>
              <a:t>2</a:t>
            </a:r>
            <a:r>
              <a:rPr lang="zh-CN" altLang="en-US" sz="1600">
                <a:solidFill>
                  <a:srgbClr val="000000"/>
                </a:solidFill>
                <a:latin typeface="微软雅黑" panose="020B0503020204020204" charset="-122"/>
                <a:ea typeface="微软雅黑" panose="020B0503020204020204" charset="-122"/>
                <a:cs typeface="微软雅黑" panose="020B0503020204020204" charset="-122"/>
              </a:rPr>
              <a:t>年5月至202</a:t>
            </a:r>
            <a:r>
              <a:rPr lang="en-US" altLang="zh-CN" sz="1600">
                <a:solidFill>
                  <a:srgbClr val="000000"/>
                </a:solidFill>
                <a:latin typeface="微软雅黑" panose="020B0503020204020204" charset="-122"/>
                <a:ea typeface="微软雅黑" panose="020B0503020204020204" charset="-122"/>
                <a:cs typeface="微软雅黑" panose="020B0503020204020204" charset="-122"/>
              </a:rPr>
              <a:t>3</a:t>
            </a:r>
            <a:r>
              <a:rPr lang="zh-CN" altLang="en-US" sz="1600">
                <a:solidFill>
                  <a:srgbClr val="000000"/>
                </a:solidFill>
                <a:latin typeface="微软雅黑" panose="020B0503020204020204" charset="-122"/>
                <a:ea typeface="微软雅黑" panose="020B0503020204020204" charset="-122"/>
                <a:cs typeface="微软雅黑" panose="020B0503020204020204" charset="-122"/>
              </a:rPr>
              <a:t>年4月期间共取得增值税销售额1000万元，其中：生产销售设备销售额350万元，提供交通运输服务销售额250万元，提供建筑服务销售额400万元。该纳税人在此期间发生的制造业和交通运输业的销售额占比为 60% [=（350+250）/1000]。因此，该纳税人当期属于特定行业纳税人，申请留抵退税时，”退税企业类型“则勾选收入占比最高的行业“制造业”，无需勾选“交通运输、仓储和邮政业”，也不能同时勾选上述两个行业。</a:t>
            </a:r>
            <a:endParaRPr lang="zh-CN" altLang="en-US" sz="1600">
              <a:solidFill>
                <a:srgbClr val="000000"/>
              </a:solidFill>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3"/>
          <a:stretch>
            <a:fillRect/>
          </a:stretch>
        </p:blipFill>
        <p:spPr>
          <a:xfrm>
            <a:off x="9617710" y="139700"/>
            <a:ext cx="1313815" cy="759460"/>
          </a:xfrm>
          <a:prstGeom prst="rect">
            <a:avLst/>
          </a:prstGeom>
        </p:spPr>
      </p:pic>
      <p:sp>
        <p:nvSpPr>
          <p:cNvPr id="24" name="文本框 23"/>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任意形状 8"/>
          <p:cNvSpPr/>
          <p:nvPr userDrawn="1">
            <p:custDataLst>
              <p:tags r:id="rId1"/>
            </p:custDataLst>
          </p:nvPr>
        </p:nvSpPr>
        <p:spPr>
          <a:xfrm>
            <a:off x="9727092" y="-51"/>
            <a:ext cx="2464998" cy="2403231"/>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6" name="任意形状 8"/>
          <p:cNvSpPr/>
          <p:nvPr userDrawn="1">
            <p:custDataLst>
              <p:tags r:id="rId2"/>
            </p:custDataLst>
          </p:nvPr>
        </p:nvSpPr>
        <p:spPr>
          <a:xfrm rot="10800000">
            <a:off x="0" y="5480050"/>
            <a:ext cx="1412875" cy="1377950"/>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kumimoji="1" lang="zh-CN" altLang="en-US" dirty="0">
              <a:solidFill>
                <a:schemeClr val="lt1"/>
              </a:solidFill>
              <a:highlight>
                <a:srgbClr val="1171F1"/>
              </a:highlight>
              <a:latin typeface="微软雅黑" panose="020B0503020204020204" charset="-122"/>
              <a:ea typeface="微软雅黑" panose="020B0503020204020204" charset="-122"/>
            </a:endParaRPr>
          </a:p>
        </p:txBody>
      </p:sp>
      <p:sp>
        <p:nvSpPr>
          <p:cNvPr id="8" name="íṩľïḑê"/>
          <p:cNvSpPr/>
          <p:nvPr>
            <p:custDataLst>
              <p:tags r:id="rId3"/>
            </p:custDataLst>
          </p:nvPr>
        </p:nvSpPr>
        <p:spPr>
          <a:xfrm>
            <a:off x="1233170" y="3655060"/>
            <a:ext cx="621030" cy="621030"/>
          </a:xfrm>
          <a:prstGeom prst="ellipse">
            <a:avLst/>
          </a:prstGeom>
          <a:solidFill>
            <a:schemeClr val="accent3"/>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9" name="íṥ1íďè"/>
          <p:cNvSpPr/>
          <p:nvPr>
            <p:custDataLst>
              <p:tags r:id="rId4"/>
            </p:custDataLst>
          </p:nvPr>
        </p:nvSpPr>
        <p:spPr bwMode="auto">
          <a:xfrm>
            <a:off x="1399540" y="3841115"/>
            <a:ext cx="288290" cy="249555"/>
          </a:xfrm>
          <a:custGeom>
            <a:avLst/>
            <a:gdLst>
              <a:gd name="connsiteX0" fmla="*/ 441011 w 508000"/>
              <a:gd name="connsiteY0" fmla="*/ 278265 h 439659"/>
              <a:gd name="connsiteX1" fmla="*/ 446593 w 508000"/>
              <a:gd name="connsiteY1" fmla="*/ 278265 h 439659"/>
              <a:gd name="connsiteX2" fmla="*/ 446593 w 508000"/>
              <a:gd name="connsiteY2" fmla="*/ 283831 h 439659"/>
              <a:gd name="connsiteX3" fmla="*/ 441011 w 508000"/>
              <a:gd name="connsiteY3" fmla="*/ 278265 h 439659"/>
              <a:gd name="connsiteX4" fmla="*/ 312615 w 508000"/>
              <a:gd name="connsiteY4" fmla="*/ 278265 h 439659"/>
              <a:gd name="connsiteX5" fmla="*/ 318198 w 508000"/>
              <a:gd name="connsiteY5" fmla="*/ 278265 h 439659"/>
              <a:gd name="connsiteX6" fmla="*/ 312615 w 508000"/>
              <a:gd name="connsiteY6" fmla="*/ 283831 h 439659"/>
              <a:gd name="connsiteX7" fmla="*/ 312615 w 508000"/>
              <a:gd name="connsiteY7" fmla="*/ 278265 h 439659"/>
              <a:gd name="connsiteX8" fmla="*/ 61407 w 508000"/>
              <a:gd name="connsiteY8" fmla="*/ 278265 h 439659"/>
              <a:gd name="connsiteX9" fmla="*/ 66989 w 508000"/>
              <a:gd name="connsiteY9" fmla="*/ 278265 h 439659"/>
              <a:gd name="connsiteX10" fmla="*/ 66989 w 508000"/>
              <a:gd name="connsiteY10" fmla="*/ 283831 h 439659"/>
              <a:gd name="connsiteX11" fmla="*/ 61407 w 508000"/>
              <a:gd name="connsiteY11" fmla="*/ 278265 h 439659"/>
              <a:gd name="connsiteX12" fmla="*/ 157184 w 508000"/>
              <a:gd name="connsiteY12" fmla="*/ 254570 h 439659"/>
              <a:gd name="connsiteX13" fmla="*/ 161740 w 508000"/>
              <a:gd name="connsiteY13" fmla="*/ 254570 h 439659"/>
              <a:gd name="connsiteX14" fmla="*/ 161740 w 508000"/>
              <a:gd name="connsiteY14" fmla="*/ 259695 h 439659"/>
              <a:gd name="connsiteX15" fmla="*/ 157184 w 508000"/>
              <a:gd name="connsiteY15" fmla="*/ 259695 h 439659"/>
              <a:gd name="connsiteX16" fmla="*/ 157184 w 508000"/>
              <a:gd name="connsiteY16" fmla="*/ 254570 h 439659"/>
              <a:gd name="connsiteX17" fmla="*/ 61507 w 508000"/>
              <a:gd name="connsiteY17" fmla="*/ 254570 h 439659"/>
              <a:gd name="connsiteX18" fmla="*/ 68341 w 508000"/>
              <a:gd name="connsiteY18" fmla="*/ 254570 h 439659"/>
              <a:gd name="connsiteX19" fmla="*/ 68341 w 508000"/>
              <a:gd name="connsiteY19" fmla="*/ 259695 h 439659"/>
              <a:gd name="connsiteX20" fmla="*/ 61507 w 508000"/>
              <a:gd name="connsiteY20" fmla="*/ 259695 h 439659"/>
              <a:gd name="connsiteX21" fmla="*/ 61507 w 508000"/>
              <a:gd name="connsiteY21" fmla="*/ 254570 h 439659"/>
              <a:gd name="connsiteX22" fmla="*/ 323480 w 508000"/>
              <a:gd name="connsiteY22" fmla="*/ 243749 h 439659"/>
              <a:gd name="connsiteX23" fmla="*/ 323480 w 508000"/>
              <a:gd name="connsiteY23" fmla="*/ 254380 h 439659"/>
              <a:gd name="connsiteX24" fmla="*/ 317785 w 508000"/>
              <a:gd name="connsiteY24" fmla="*/ 259695 h 439659"/>
              <a:gd name="connsiteX25" fmla="*/ 312090 w 508000"/>
              <a:gd name="connsiteY25" fmla="*/ 259695 h 439659"/>
              <a:gd name="connsiteX26" fmla="*/ 312090 w 508000"/>
              <a:gd name="connsiteY26" fmla="*/ 254380 h 439659"/>
              <a:gd name="connsiteX27" fmla="*/ 317785 w 508000"/>
              <a:gd name="connsiteY27" fmla="*/ 254380 h 439659"/>
              <a:gd name="connsiteX28" fmla="*/ 317785 w 508000"/>
              <a:gd name="connsiteY28" fmla="*/ 249065 h 439659"/>
              <a:gd name="connsiteX29" fmla="*/ 323480 w 508000"/>
              <a:gd name="connsiteY29" fmla="*/ 243749 h 439659"/>
              <a:gd name="connsiteX30" fmla="*/ 184520 w 508000"/>
              <a:gd name="connsiteY30" fmla="*/ 243749 h 439659"/>
              <a:gd name="connsiteX31" fmla="*/ 190215 w 508000"/>
              <a:gd name="connsiteY31" fmla="*/ 249065 h 439659"/>
              <a:gd name="connsiteX32" fmla="*/ 195910 w 508000"/>
              <a:gd name="connsiteY32" fmla="*/ 249065 h 439659"/>
              <a:gd name="connsiteX33" fmla="*/ 195910 w 508000"/>
              <a:gd name="connsiteY33" fmla="*/ 254380 h 439659"/>
              <a:gd name="connsiteX34" fmla="*/ 195910 w 508000"/>
              <a:gd name="connsiteY34" fmla="*/ 259695 h 439659"/>
              <a:gd name="connsiteX35" fmla="*/ 190215 w 508000"/>
              <a:gd name="connsiteY35" fmla="*/ 259695 h 439659"/>
              <a:gd name="connsiteX36" fmla="*/ 184520 w 508000"/>
              <a:gd name="connsiteY36" fmla="*/ 259695 h 439659"/>
              <a:gd name="connsiteX37" fmla="*/ 184520 w 508000"/>
              <a:gd name="connsiteY37" fmla="*/ 254380 h 439659"/>
              <a:gd name="connsiteX38" fmla="*/ 184520 w 508000"/>
              <a:gd name="connsiteY38" fmla="*/ 243749 h 439659"/>
              <a:gd name="connsiteX39" fmla="*/ 466996 w 508000"/>
              <a:gd name="connsiteY39" fmla="*/ 239193 h 439659"/>
              <a:gd name="connsiteX40" fmla="*/ 472691 w 508000"/>
              <a:gd name="connsiteY40" fmla="*/ 239193 h 439659"/>
              <a:gd name="connsiteX41" fmla="*/ 478386 w 508000"/>
              <a:gd name="connsiteY41" fmla="*/ 239193 h 439659"/>
              <a:gd name="connsiteX42" fmla="*/ 478386 w 508000"/>
              <a:gd name="connsiteY42" fmla="*/ 244319 h 439659"/>
              <a:gd name="connsiteX43" fmla="*/ 478386 w 508000"/>
              <a:gd name="connsiteY43" fmla="*/ 254570 h 439659"/>
              <a:gd name="connsiteX44" fmla="*/ 478386 w 508000"/>
              <a:gd name="connsiteY44" fmla="*/ 259695 h 439659"/>
              <a:gd name="connsiteX45" fmla="*/ 472691 w 508000"/>
              <a:gd name="connsiteY45" fmla="*/ 259695 h 439659"/>
              <a:gd name="connsiteX46" fmla="*/ 466996 w 508000"/>
              <a:gd name="connsiteY46" fmla="*/ 259695 h 439659"/>
              <a:gd name="connsiteX47" fmla="*/ 466996 w 508000"/>
              <a:gd name="connsiteY47" fmla="*/ 254570 h 439659"/>
              <a:gd name="connsiteX48" fmla="*/ 466996 w 508000"/>
              <a:gd name="connsiteY48" fmla="*/ 244319 h 439659"/>
              <a:gd name="connsiteX49" fmla="*/ 466996 w 508000"/>
              <a:gd name="connsiteY49" fmla="*/ 239193 h 439659"/>
              <a:gd name="connsiteX50" fmla="*/ 440798 w 508000"/>
              <a:gd name="connsiteY50" fmla="*/ 239193 h 439659"/>
              <a:gd name="connsiteX51" fmla="*/ 440798 w 508000"/>
              <a:gd name="connsiteY51" fmla="*/ 244319 h 439659"/>
              <a:gd name="connsiteX52" fmla="*/ 440798 w 508000"/>
              <a:gd name="connsiteY52" fmla="*/ 254570 h 439659"/>
              <a:gd name="connsiteX53" fmla="*/ 446493 w 508000"/>
              <a:gd name="connsiteY53" fmla="*/ 254570 h 439659"/>
              <a:gd name="connsiteX54" fmla="*/ 446493 w 508000"/>
              <a:gd name="connsiteY54" fmla="*/ 259695 h 439659"/>
              <a:gd name="connsiteX55" fmla="*/ 440798 w 508000"/>
              <a:gd name="connsiteY55" fmla="*/ 259695 h 439659"/>
              <a:gd name="connsiteX56" fmla="*/ 435103 w 508000"/>
              <a:gd name="connsiteY56" fmla="*/ 254570 h 439659"/>
              <a:gd name="connsiteX57" fmla="*/ 435103 w 508000"/>
              <a:gd name="connsiteY57" fmla="*/ 244319 h 439659"/>
              <a:gd name="connsiteX58" fmla="*/ 440798 w 508000"/>
              <a:gd name="connsiteY58" fmla="*/ 239193 h 439659"/>
              <a:gd name="connsiteX59" fmla="*/ 440798 w 508000"/>
              <a:gd name="connsiteY59" fmla="*/ 239193 h 439659"/>
              <a:gd name="connsiteX60" fmla="*/ 446493 w 508000"/>
              <a:gd name="connsiteY60" fmla="*/ 239193 h 439659"/>
              <a:gd name="connsiteX61" fmla="*/ 446493 w 508000"/>
              <a:gd name="connsiteY61" fmla="*/ 244319 h 439659"/>
              <a:gd name="connsiteX62" fmla="*/ 440798 w 508000"/>
              <a:gd name="connsiteY62" fmla="*/ 239193 h 439659"/>
              <a:gd name="connsiteX63" fmla="*/ 412323 w 508000"/>
              <a:gd name="connsiteY63" fmla="*/ 239193 h 439659"/>
              <a:gd name="connsiteX64" fmla="*/ 416879 w 508000"/>
              <a:gd name="connsiteY64" fmla="*/ 244319 h 439659"/>
              <a:gd name="connsiteX65" fmla="*/ 416879 w 508000"/>
              <a:gd name="connsiteY65" fmla="*/ 254570 h 439659"/>
              <a:gd name="connsiteX66" fmla="*/ 412323 w 508000"/>
              <a:gd name="connsiteY66" fmla="*/ 259695 h 439659"/>
              <a:gd name="connsiteX67" fmla="*/ 407767 w 508000"/>
              <a:gd name="connsiteY67" fmla="*/ 259695 h 439659"/>
              <a:gd name="connsiteX68" fmla="*/ 407767 w 508000"/>
              <a:gd name="connsiteY68" fmla="*/ 254570 h 439659"/>
              <a:gd name="connsiteX69" fmla="*/ 412323 w 508000"/>
              <a:gd name="connsiteY69" fmla="*/ 254570 h 439659"/>
              <a:gd name="connsiteX70" fmla="*/ 412323 w 508000"/>
              <a:gd name="connsiteY70" fmla="*/ 244319 h 439659"/>
              <a:gd name="connsiteX71" fmla="*/ 412323 w 508000"/>
              <a:gd name="connsiteY71" fmla="*/ 239193 h 439659"/>
              <a:gd name="connsiteX72" fmla="*/ 407767 w 508000"/>
              <a:gd name="connsiteY72" fmla="*/ 239193 h 439659"/>
              <a:gd name="connsiteX73" fmla="*/ 412323 w 508000"/>
              <a:gd name="connsiteY73" fmla="*/ 239193 h 439659"/>
              <a:gd name="connsiteX74" fmla="*/ 407767 w 508000"/>
              <a:gd name="connsiteY74" fmla="*/ 244319 h 439659"/>
              <a:gd name="connsiteX75" fmla="*/ 407767 w 508000"/>
              <a:gd name="connsiteY75" fmla="*/ 239193 h 439659"/>
              <a:gd name="connsiteX76" fmla="*/ 373596 w 508000"/>
              <a:gd name="connsiteY76" fmla="*/ 239193 h 439659"/>
              <a:gd name="connsiteX77" fmla="*/ 379291 w 508000"/>
              <a:gd name="connsiteY77" fmla="*/ 239193 h 439659"/>
              <a:gd name="connsiteX78" fmla="*/ 384986 w 508000"/>
              <a:gd name="connsiteY78" fmla="*/ 239193 h 439659"/>
              <a:gd name="connsiteX79" fmla="*/ 384986 w 508000"/>
              <a:gd name="connsiteY79" fmla="*/ 244319 h 439659"/>
              <a:gd name="connsiteX80" fmla="*/ 384986 w 508000"/>
              <a:gd name="connsiteY80" fmla="*/ 254570 h 439659"/>
              <a:gd name="connsiteX81" fmla="*/ 384986 w 508000"/>
              <a:gd name="connsiteY81" fmla="*/ 259695 h 439659"/>
              <a:gd name="connsiteX82" fmla="*/ 379291 w 508000"/>
              <a:gd name="connsiteY82" fmla="*/ 259695 h 439659"/>
              <a:gd name="connsiteX83" fmla="*/ 373596 w 508000"/>
              <a:gd name="connsiteY83" fmla="*/ 259695 h 439659"/>
              <a:gd name="connsiteX84" fmla="*/ 373596 w 508000"/>
              <a:gd name="connsiteY84" fmla="*/ 254570 h 439659"/>
              <a:gd name="connsiteX85" fmla="*/ 373596 w 508000"/>
              <a:gd name="connsiteY85" fmla="*/ 244319 h 439659"/>
              <a:gd name="connsiteX86" fmla="*/ 373596 w 508000"/>
              <a:gd name="connsiteY86" fmla="*/ 239193 h 439659"/>
              <a:gd name="connsiteX87" fmla="*/ 345121 w 508000"/>
              <a:gd name="connsiteY87" fmla="*/ 239193 h 439659"/>
              <a:gd name="connsiteX88" fmla="*/ 345121 w 508000"/>
              <a:gd name="connsiteY88" fmla="*/ 244319 h 439659"/>
              <a:gd name="connsiteX89" fmla="*/ 345121 w 508000"/>
              <a:gd name="connsiteY89" fmla="*/ 254570 h 439659"/>
              <a:gd name="connsiteX90" fmla="*/ 350816 w 508000"/>
              <a:gd name="connsiteY90" fmla="*/ 254570 h 439659"/>
              <a:gd name="connsiteX91" fmla="*/ 350816 w 508000"/>
              <a:gd name="connsiteY91" fmla="*/ 259695 h 439659"/>
              <a:gd name="connsiteX92" fmla="*/ 345121 w 508000"/>
              <a:gd name="connsiteY92" fmla="*/ 259695 h 439659"/>
              <a:gd name="connsiteX93" fmla="*/ 339426 w 508000"/>
              <a:gd name="connsiteY93" fmla="*/ 254570 h 439659"/>
              <a:gd name="connsiteX94" fmla="*/ 339426 w 508000"/>
              <a:gd name="connsiteY94" fmla="*/ 244319 h 439659"/>
              <a:gd name="connsiteX95" fmla="*/ 345121 w 508000"/>
              <a:gd name="connsiteY95" fmla="*/ 239193 h 439659"/>
              <a:gd name="connsiteX96" fmla="*/ 345121 w 508000"/>
              <a:gd name="connsiteY96" fmla="*/ 239193 h 439659"/>
              <a:gd name="connsiteX97" fmla="*/ 350816 w 508000"/>
              <a:gd name="connsiteY97" fmla="*/ 239193 h 439659"/>
              <a:gd name="connsiteX98" fmla="*/ 350816 w 508000"/>
              <a:gd name="connsiteY98" fmla="*/ 244319 h 439659"/>
              <a:gd name="connsiteX99" fmla="*/ 345121 w 508000"/>
              <a:gd name="connsiteY99" fmla="*/ 239193 h 439659"/>
              <a:gd name="connsiteX100" fmla="*/ 157184 w 508000"/>
              <a:gd name="connsiteY100" fmla="*/ 239193 h 439659"/>
              <a:gd name="connsiteX101" fmla="*/ 161740 w 508000"/>
              <a:gd name="connsiteY101" fmla="*/ 239193 h 439659"/>
              <a:gd name="connsiteX102" fmla="*/ 161740 w 508000"/>
              <a:gd name="connsiteY102" fmla="*/ 244319 h 439659"/>
              <a:gd name="connsiteX103" fmla="*/ 157184 w 508000"/>
              <a:gd name="connsiteY103" fmla="*/ 239193 h 439659"/>
              <a:gd name="connsiteX104" fmla="*/ 128708 w 508000"/>
              <a:gd name="connsiteY104" fmla="*/ 239193 h 439659"/>
              <a:gd name="connsiteX105" fmla="*/ 134403 w 508000"/>
              <a:gd name="connsiteY105" fmla="*/ 244319 h 439659"/>
              <a:gd name="connsiteX106" fmla="*/ 134403 w 508000"/>
              <a:gd name="connsiteY106" fmla="*/ 254570 h 439659"/>
              <a:gd name="connsiteX107" fmla="*/ 128708 w 508000"/>
              <a:gd name="connsiteY107" fmla="*/ 259695 h 439659"/>
              <a:gd name="connsiteX108" fmla="*/ 123013 w 508000"/>
              <a:gd name="connsiteY108" fmla="*/ 259695 h 439659"/>
              <a:gd name="connsiteX109" fmla="*/ 123013 w 508000"/>
              <a:gd name="connsiteY109" fmla="*/ 254570 h 439659"/>
              <a:gd name="connsiteX110" fmla="*/ 128708 w 508000"/>
              <a:gd name="connsiteY110" fmla="*/ 254570 h 439659"/>
              <a:gd name="connsiteX111" fmla="*/ 128708 w 508000"/>
              <a:gd name="connsiteY111" fmla="*/ 244319 h 439659"/>
              <a:gd name="connsiteX112" fmla="*/ 128708 w 508000"/>
              <a:gd name="connsiteY112" fmla="*/ 239193 h 439659"/>
              <a:gd name="connsiteX113" fmla="*/ 123013 w 508000"/>
              <a:gd name="connsiteY113" fmla="*/ 239193 h 439659"/>
              <a:gd name="connsiteX114" fmla="*/ 128708 w 508000"/>
              <a:gd name="connsiteY114" fmla="*/ 239193 h 439659"/>
              <a:gd name="connsiteX115" fmla="*/ 123013 w 508000"/>
              <a:gd name="connsiteY115" fmla="*/ 244319 h 439659"/>
              <a:gd name="connsiteX116" fmla="*/ 123013 w 508000"/>
              <a:gd name="connsiteY116" fmla="*/ 239193 h 439659"/>
              <a:gd name="connsiteX117" fmla="*/ 91121 w 508000"/>
              <a:gd name="connsiteY117" fmla="*/ 239193 h 439659"/>
              <a:gd name="connsiteX118" fmla="*/ 95677 w 508000"/>
              <a:gd name="connsiteY118" fmla="*/ 239193 h 439659"/>
              <a:gd name="connsiteX119" fmla="*/ 100233 w 508000"/>
              <a:gd name="connsiteY119" fmla="*/ 239193 h 439659"/>
              <a:gd name="connsiteX120" fmla="*/ 100233 w 508000"/>
              <a:gd name="connsiteY120" fmla="*/ 244319 h 439659"/>
              <a:gd name="connsiteX121" fmla="*/ 100233 w 508000"/>
              <a:gd name="connsiteY121" fmla="*/ 254570 h 439659"/>
              <a:gd name="connsiteX122" fmla="*/ 100233 w 508000"/>
              <a:gd name="connsiteY122" fmla="*/ 259695 h 439659"/>
              <a:gd name="connsiteX123" fmla="*/ 95677 w 508000"/>
              <a:gd name="connsiteY123" fmla="*/ 259695 h 439659"/>
              <a:gd name="connsiteX124" fmla="*/ 91121 w 508000"/>
              <a:gd name="connsiteY124" fmla="*/ 259695 h 439659"/>
              <a:gd name="connsiteX125" fmla="*/ 91121 w 508000"/>
              <a:gd name="connsiteY125" fmla="*/ 254570 h 439659"/>
              <a:gd name="connsiteX126" fmla="*/ 91121 w 508000"/>
              <a:gd name="connsiteY126" fmla="*/ 244319 h 439659"/>
              <a:gd name="connsiteX127" fmla="*/ 91121 w 508000"/>
              <a:gd name="connsiteY127" fmla="*/ 239193 h 439659"/>
              <a:gd name="connsiteX128" fmla="*/ 61507 w 508000"/>
              <a:gd name="connsiteY128" fmla="*/ 239193 h 439659"/>
              <a:gd name="connsiteX129" fmla="*/ 68341 w 508000"/>
              <a:gd name="connsiteY129" fmla="*/ 239193 h 439659"/>
              <a:gd name="connsiteX130" fmla="*/ 68341 w 508000"/>
              <a:gd name="connsiteY130" fmla="*/ 244319 h 439659"/>
              <a:gd name="connsiteX131" fmla="*/ 61507 w 508000"/>
              <a:gd name="connsiteY131" fmla="*/ 239193 h 439659"/>
              <a:gd name="connsiteX132" fmla="*/ 35309 w 508000"/>
              <a:gd name="connsiteY132" fmla="*/ 239193 h 439659"/>
              <a:gd name="connsiteX133" fmla="*/ 41004 w 508000"/>
              <a:gd name="connsiteY133" fmla="*/ 244319 h 439659"/>
              <a:gd name="connsiteX134" fmla="*/ 41004 w 508000"/>
              <a:gd name="connsiteY134" fmla="*/ 254570 h 439659"/>
              <a:gd name="connsiteX135" fmla="*/ 35309 w 508000"/>
              <a:gd name="connsiteY135" fmla="*/ 259695 h 439659"/>
              <a:gd name="connsiteX136" fmla="*/ 29614 w 508000"/>
              <a:gd name="connsiteY136" fmla="*/ 259695 h 439659"/>
              <a:gd name="connsiteX137" fmla="*/ 29614 w 508000"/>
              <a:gd name="connsiteY137" fmla="*/ 254570 h 439659"/>
              <a:gd name="connsiteX138" fmla="*/ 35309 w 508000"/>
              <a:gd name="connsiteY138" fmla="*/ 254570 h 439659"/>
              <a:gd name="connsiteX139" fmla="*/ 35309 w 508000"/>
              <a:gd name="connsiteY139" fmla="*/ 244319 h 439659"/>
              <a:gd name="connsiteX140" fmla="*/ 35309 w 508000"/>
              <a:gd name="connsiteY140" fmla="*/ 239193 h 439659"/>
              <a:gd name="connsiteX141" fmla="*/ 29614 w 508000"/>
              <a:gd name="connsiteY141" fmla="*/ 239193 h 439659"/>
              <a:gd name="connsiteX142" fmla="*/ 35309 w 508000"/>
              <a:gd name="connsiteY142" fmla="*/ 239193 h 439659"/>
              <a:gd name="connsiteX143" fmla="*/ 29614 w 508000"/>
              <a:gd name="connsiteY143" fmla="*/ 244319 h 439659"/>
              <a:gd name="connsiteX144" fmla="*/ 29614 w 508000"/>
              <a:gd name="connsiteY144" fmla="*/ 239193 h 439659"/>
              <a:gd name="connsiteX145" fmla="*/ 157184 w 508000"/>
              <a:gd name="connsiteY145" fmla="*/ 215653 h 439659"/>
              <a:gd name="connsiteX146" fmla="*/ 161740 w 508000"/>
              <a:gd name="connsiteY146" fmla="*/ 215653 h 439659"/>
              <a:gd name="connsiteX147" fmla="*/ 161740 w 508000"/>
              <a:gd name="connsiteY147" fmla="*/ 220968 h 439659"/>
              <a:gd name="connsiteX148" fmla="*/ 157184 w 508000"/>
              <a:gd name="connsiteY148" fmla="*/ 220968 h 439659"/>
              <a:gd name="connsiteX149" fmla="*/ 157184 w 508000"/>
              <a:gd name="connsiteY149" fmla="*/ 215653 h 439659"/>
              <a:gd name="connsiteX150" fmla="*/ 466996 w 508000"/>
              <a:gd name="connsiteY150" fmla="*/ 200466 h 439659"/>
              <a:gd name="connsiteX151" fmla="*/ 472691 w 508000"/>
              <a:gd name="connsiteY151" fmla="*/ 200466 h 439659"/>
              <a:gd name="connsiteX152" fmla="*/ 478386 w 508000"/>
              <a:gd name="connsiteY152" fmla="*/ 200466 h 439659"/>
              <a:gd name="connsiteX153" fmla="*/ 478386 w 508000"/>
              <a:gd name="connsiteY153" fmla="*/ 205592 h 439659"/>
              <a:gd name="connsiteX154" fmla="*/ 478386 w 508000"/>
              <a:gd name="connsiteY154" fmla="*/ 215843 h 439659"/>
              <a:gd name="connsiteX155" fmla="*/ 478386 w 508000"/>
              <a:gd name="connsiteY155" fmla="*/ 220968 h 439659"/>
              <a:gd name="connsiteX156" fmla="*/ 472691 w 508000"/>
              <a:gd name="connsiteY156" fmla="*/ 220968 h 439659"/>
              <a:gd name="connsiteX157" fmla="*/ 466996 w 508000"/>
              <a:gd name="connsiteY157" fmla="*/ 220968 h 439659"/>
              <a:gd name="connsiteX158" fmla="*/ 466996 w 508000"/>
              <a:gd name="connsiteY158" fmla="*/ 215843 h 439659"/>
              <a:gd name="connsiteX159" fmla="*/ 466996 w 508000"/>
              <a:gd name="connsiteY159" fmla="*/ 205592 h 439659"/>
              <a:gd name="connsiteX160" fmla="*/ 466996 w 508000"/>
              <a:gd name="connsiteY160" fmla="*/ 200466 h 439659"/>
              <a:gd name="connsiteX161" fmla="*/ 439659 w 508000"/>
              <a:gd name="connsiteY161" fmla="*/ 200466 h 439659"/>
              <a:gd name="connsiteX162" fmla="*/ 446493 w 508000"/>
              <a:gd name="connsiteY162" fmla="*/ 200466 h 439659"/>
              <a:gd name="connsiteX163" fmla="*/ 446493 w 508000"/>
              <a:gd name="connsiteY163" fmla="*/ 220968 h 439659"/>
              <a:gd name="connsiteX164" fmla="*/ 439659 w 508000"/>
              <a:gd name="connsiteY164" fmla="*/ 220968 h 439659"/>
              <a:gd name="connsiteX165" fmla="*/ 407767 w 508000"/>
              <a:gd name="connsiteY165" fmla="*/ 200466 h 439659"/>
              <a:gd name="connsiteX166" fmla="*/ 412323 w 508000"/>
              <a:gd name="connsiteY166" fmla="*/ 200466 h 439659"/>
              <a:gd name="connsiteX167" fmla="*/ 416879 w 508000"/>
              <a:gd name="connsiteY167" fmla="*/ 205592 h 439659"/>
              <a:gd name="connsiteX168" fmla="*/ 416879 w 508000"/>
              <a:gd name="connsiteY168" fmla="*/ 215843 h 439659"/>
              <a:gd name="connsiteX169" fmla="*/ 412323 w 508000"/>
              <a:gd name="connsiteY169" fmla="*/ 220968 h 439659"/>
              <a:gd name="connsiteX170" fmla="*/ 407767 w 508000"/>
              <a:gd name="connsiteY170" fmla="*/ 220968 h 439659"/>
              <a:gd name="connsiteX171" fmla="*/ 407767 w 508000"/>
              <a:gd name="connsiteY171" fmla="*/ 215843 h 439659"/>
              <a:gd name="connsiteX172" fmla="*/ 412323 w 508000"/>
              <a:gd name="connsiteY172" fmla="*/ 215843 h 439659"/>
              <a:gd name="connsiteX173" fmla="*/ 412323 w 508000"/>
              <a:gd name="connsiteY173" fmla="*/ 205592 h 439659"/>
              <a:gd name="connsiteX174" fmla="*/ 407767 w 508000"/>
              <a:gd name="connsiteY174" fmla="*/ 205592 h 439659"/>
              <a:gd name="connsiteX175" fmla="*/ 407767 w 508000"/>
              <a:gd name="connsiteY175" fmla="*/ 200466 h 439659"/>
              <a:gd name="connsiteX176" fmla="*/ 373596 w 508000"/>
              <a:gd name="connsiteY176" fmla="*/ 200466 h 439659"/>
              <a:gd name="connsiteX177" fmla="*/ 379291 w 508000"/>
              <a:gd name="connsiteY177" fmla="*/ 200466 h 439659"/>
              <a:gd name="connsiteX178" fmla="*/ 384986 w 508000"/>
              <a:gd name="connsiteY178" fmla="*/ 200466 h 439659"/>
              <a:gd name="connsiteX179" fmla="*/ 384986 w 508000"/>
              <a:gd name="connsiteY179" fmla="*/ 205592 h 439659"/>
              <a:gd name="connsiteX180" fmla="*/ 384986 w 508000"/>
              <a:gd name="connsiteY180" fmla="*/ 215843 h 439659"/>
              <a:gd name="connsiteX181" fmla="*/ 384986 w 508000"/>
              <a:gd name="connsiteY181" fmla="*/ 220968 h 439659"/>
              <a:gd name="connsiteX182" fmla="*/ 379291 w 508000"/>
              <a:gd name="connsiteY182" fmla="*/ 220968 h 439659"/>
              <a:gd name="connsiteX183" fmla="*/ 373596 w 508000"/>
              <a:gd name="connsiteY183" fmla="*/ 220968 h 439659"/>
              <a:gd name="connsiteX184" fmla="*/ 373596 w 508000"/>
              <a:gd name="connsiteY184" fmla="*/ 215843 h 439659"/>
              <a:gd name="connsiteX185" fmla="*/ 373596 w 508000"/>
              <a:gd name="connsiteY185" fmla="*/ 205592 h 439659"/>
              <a:gd name="connsiteX186" fmla="*/ 373596 w 508000"/>
              <a:gd name="connsiteY186" fmla="*/ 200466 h 439659"/>
              <a:gd name="connsiteX187" fmla="*/ 123013 w 508000"/>
              <a:gd name="connsiteY187" fmla="*/ 200466 h 439659"/>
              <a:gd name="connsiteX188" fmla="*/ 128708 w 508000"/>
              <a:gd name="connsiteY188" fmla="*/ 200466 h 439659"/>
              <a:gd name="connsiteX189" fmla="*/ 134403 w 508000"/>
              <a:gd name="connsiteY189" fmla="*/ 205592 h 439659"/>
              <a:gd name="connsiteX190" fmla="*/ 134403 w 508000"/>
              <a:gd name="connsiteY190" fmla="*/ 215843 h 439659"/>
              <a:gd name="connsiteX191" fmla="*/ 128708 w 508000"/>
              <a:gd name="connsiteY191" fmla="*/ 220968 h 439659"/>
              <a:gd name="connsiteX192" fmla="*/ 123013 w 508000"/>
              <a:gd name="connsiteY192" fmla="*/ 220968 h 439659"/>
              <a:gd name="connsiteX193" fmla="*/ 123013 w 508000"/>
              <a:gd name="connsiteY193" fmla="*/ 215843 h 439659"/>
              <a:gd name="connsiteX194" fmla="*/ 128708 w 508000"/>
              <a:gd name="connsiteY194" fmla="*/ 215843 h 439659"/>
              <a:gd name="connsiteX195" fmla="*/ 128708 w 508000"/>
              <a:gd name="connsiteY195" fmla="*/ 205592 h 439659"/>
              <a:gd name="connsiteX196" fmla="*/ 123013 w 508000"/>
              <a:gd name="connsiteY196" fmla="*/ 205592 h 439659"/>
              <a:gd name="connsiteX197" fmla="*/ 123013 w 508000"/>
              <a:gd name="connsiteY197" fmla="*/ 200466 h 439659"/>
              <a:gd name="connsiteX198" fmla="*/ 91121 w 508000"/>
              <a:gd name="connsiteY198" fmla="*/ 200466 h 439659"/>
              <a:gd name="connsiteX199" fmla="*/ 95677 w 508000"/>
              <a:gd name="connsiteY199" fmla="*/ 200466 h 439659"/>
              <a:gd name="connsiteX200" fmla="*/ 100233 w 508000"/>
              <a:gd name="connsiteY200" fmla="*/ 200466 h 439659"/>
              <a:gd name="connsiteX201" fmla="*/ 100233 w 508000"/>
              <a:gd name="connsiteY201" fmla="*/ 205592 h 439659"/>
              <a:gd name="connsiteX202" fmla="*/ 100233 w 508000"/>
              <a:gd name="connsiteY202" fmla="*/ 215843 h 439659"/>
              <a:gd name="connsiteX203" fmla="*/ 100233 w 508000"/>
              <a:gd name="connsiteY203" fmla="*/ 220968 h 439659"/>
              <a:gd name="connsiteX204" fmla="*/ 95677 w 508000"/>
              <a:gd name="connsiteY204" fmla="*/ 220968 h 439659"/>
              <a:gd name="connsiteX205" fmla="*/ 91121 w 508000"/>
              <a:gd name="connsiteY205" fmla="*/ 220968 h 439659"/>
              <a:gd name="connsiteX206" fmla="*/ 91121 w 508000"/>
              <a:gd name="connsiteY206" fmla="*/ 215843 h 439659"/>
              <a:gd name="connsiteX207" fmla="*/ 91121 w 508000"/>
              <a:gd name="connsiteY207" fmla="*/ 205592 h 439659"/>
              <a:gd name="connsiteX208" fmla="*/ 91121 w 508000"/>
              <a:gd name="connsiteY208" fmla="*/ 200466 h 439659"/>
              <a:gd name="connsiteX209" fmla="*/ 61507 w 508000"/>
              <a:gd name="connsiteY209" fmla="*/ 200466 h 439659"/>
              <a:gd name="connsiteX210" fmla="*/ 68341 w 508000"/>
              <a:gd name="connsiteY210" fmla="*/ 200466 h 439659"/>
              <a:gd name="connsiteX211" fmla="*/ 68341 w 508000"/>
              <a:gd name="connsiteY211" fmla="*/ 220968 h 439659"/>
              <a:gd name="connsiteX212" fmla="*/ 61507 w 508000"/>
              <a:gd name="connsiteY212" fmla="*/ 220968 h 439659"/>
              <a:gd name="connsiteX213" fmla="*/ 29614 w 508000"/>
              <a:gd name="connsiteY213" fmla="*/ 200466 h 439659"/>
              <a:gd name="connsiteX214" fmla="*/ 35309 w 508000"/>
              <a:gd name="connsiteY214" fmla="*/ 200466 h 439659"/>
              <a:gd name="connsiteX215" fmla="*/ 41004 w 508000"/>
              <a:gd name="connsiteY215" fmla="*/ 205592 h 439659"/>
              <a:gd name="connsiteX216" fmla="*/ 41004 w 508000"/>
              <a:gd name="connsiteY216" fmla="*/ 215843 h 439659"/>
              <a:gd name="connsiteX217" fmla="*/ 35309 w 508000"/>
              <a:gd name="connsiteY217" fmla="*/ 220968 h 439659"/>
              <a:gd name="connsiteX218" fmla="*/ 29614 w 508000"/>
              <a:gd name="connsiteY218" fmla="*/ 220968 h 439659"/>
              <a:gd name="connsiteX219" fmla="*/ 29614 w 508000"/>
              <a:gd name="connsiteY219" fmla="*/ 215843 h 439659"/>
              <a:gd name="connsiteX220" fmla="*/ 35309 w 508000"/>
              <a:gd name="connsiteY220" fmla="*/ 215843 h 439659"/>
              <a:gd name="connsiteX221" fmla="*/ 35309 w 508000"/>
              <a:gd name="connsiteY221" fmla="*/ 205592 h 439659"/>
              <a:gd name="connsiteX222" fmla="*/ 29614 w 508000"/>
              <a:gd name="connsiteY222" fmla="*/ 205592 h 439659"/>
              <a:gd name="connsiteX223" fmla="*/ 29614 w 508000"/>
              <a:gd name="connsiteY223" fmla="*/ 200466 h 439659"/>
              <a:gd name="connsiteX224" fmla="*/ 446493 w 508000"/>
              <a:gd name="connsiteY224" fmla="*/ 176547 h 439659"/>
              <a:gd name="connsiteX225" fmla="*/ 446493 w 508000"/>
              <a:gd name="connsiteY225" fmla="*/ 182242 h 439659"/>
              <a:gd name="connsiteX226" fmla="*/ 440798 w 508000"/>
              <a:gd name="connsiteY226" fmla="*/ 182242 h 439659"/>
              <a:gd name="connsiteX227" fmla="*/ 446493 w 508000"/>
              <a:gd name="connsiteY227" fmla="*/ 176547 h 439659"/>
              <a:gd name="connsiteX228" fmla="*/ 68341 w 508000"/>
              <a:gd name="connsiteY228" fmla="*/ 176547 h 439659"/>
              <a:gd name="connsiteX229" fmla="*/ 68341 w 508000"/>
              <a:gd name="connsiteY229" fmla="*/ 182242 h 439659"/>
              <a:gd name="connsiteX230" fmla="*/ 61507 w 508000"/>
              <a:gd name="connsiteY230" fmla="*/ 182242 h 439659"/>
              <a:gd name="connsiteX231" fmla="*/ 68341 w 508000"/>
              <a:gd name="connsiteY231" fmla="*/ 176547 h 439659"/>
              <a:gd name="connsiteX232" fmla="*/ 435103 w 508000"/>
              <a:gd name="connsiteY232" fmla="*/ 165157 h 439659"/>
              <a:gd name="connsiteX233" fmla="*/ 440798 w 508000"/>
              <a:gd name="connsiteY233" fmla="*/ 165157 h 439659"/>
              <a:gd name="connsiteX234" fmla="*/ 440798 w 508000"/>
              <a:gd name="connsiteY234" fmla="*/ 176547 h 439659"/>
              <a:gd name="connsiteX235" fmla="*/ 440798 w 508000"/>
              <a:gd name="connsiteY235" fmla="*/ 182242 h 439659"/>
              <a:gd name="connsiteX236" fmla="*/ 435103 w 508000"/>
              <a:gd name="connsiteY236" fmla="*/ 176547 h 439659"/>
              <a:gd name="connsiteX237" fmla="*/ 435103 w 508000"/>
              <a:gd name="connsiteY237" fmla="*/ 165157 h 439659"/>
              <a:gd name="connsiteX238" fmla="*/ 473830 w 508000"/>
              <a:gd name="connsiteY238" fmla="*/ 159462 h 439659"/>
              <a:gd name="connsiteX239" fmla="*/ 476108 w 508000"/>
              <a:gd name="connsiteY239" fmla="*/ 159462 h 439659"/>
              <a:gd name="connsiteX240" fmla="*/ 476108 w 508000"/>
              <a:gd name="connsiteY240" fmla="*/ 182242 h 439659"/>
              <a:gd name="connsiteX241" fmla="*/ 473830 w 508000"/>
              <a:gd name="connsiteY241" fmla="*/ 182242 h 439659"/>
              <a:gd name="connsiteX242" fmla="*/ 440798 w 508000"/>
              <a:gd name="connsiteY242" fmla="*/ 159462 h 439659"/>
              <a:gd name="connsiteX243" fmla="*/ 446493 w 508000"/>
              <a:gd name="connsiteY243" fmla="*/ 165157 h 439659"/>
              <a:gd name="connsiteX244" fmla="*/ 440798 w 508000"/>
              <a:gd name="connsiteY244" fmla="*/ 165157 h 439659"/>
              <a:gd name="connsiteX245" fmla="*/ 440798 w 508000"/>
              <a:gd name="connsiteY245" fmla="*/ 159462 h 439659"/>
              <a:gd name="connsiteX246" fmla="*/ 407767 w 508000"/>
              <a:gd name="connsiteY246" fmla="*/ 159462 h 439659"/>
              <a:gd name="connsiteX247" fmla="*/ 412323 w 508000"/>
              <a:gd name="connsiteY247" fmla="*/ 159462 h 439659"/>
              <a:gd name="connsiteX248" fmla="*/ 412323 w 508000"/>
              <a:gd name="connsiteY248" fmla="*/ 182242 h 439659"/>
              <a:gd name="connsiteX249" fmla="*/ 407767 w 508000"/>
              <a:gd name="connsiteY249" fmla="*/ 182242 h 439659"/>
              <a:gd name="connsiteX250" fmla="*/ 378152 w 508000"/>
              <a:gd name="connsiteY250" fmla="*/ 159462 h 439659"/>
              <a:gd name="connsiteX251" fmla="*/ 380430 w 508000"/>
              <a:gd name="connsiteY251" fmla="*/ 159462 h 439659"/>
              <a:gd name="connsiteX252" fmla="*/ 380430 w 508000"/>
              <a:gd name="connsiteY252" fmla="*/ 182242 h 439659"/>
              <a:gd name="connsiteX253" fmla="*/ 378152 w 508000"/>
              <a:gd name="connsiteY253" fmla="*/ 182242 h 439659"/>
              <a:gd name="connsiteX254" fmla="*/ 123013 w 508000"/>
              <a:gd name="connsiteY254" fmla="*/ 159462 h 439659"/>
              <a:gd name="connsiteX255" fmla="*/ 129847 w 508000"/>
              <a:gd name="connsiteY255" fmla="*/ 159462 h 439659"/>
              <a:gd name="connsiteX256" fmla="*/ 129847 w 508000"/>
              <a:gd name="connsiteY256" fmla="*/ 182242 h 439659"/>
              <a:gd name="connsiteX257" fmla="*/ 123013 w 508000"/>
              <a:gd name="connsiteY257" fmla="*/ 182242 h 439659"/>
              <a:gd name="connsiteX258" fmla="*/ 95677 w 508000"/>
              <a:gd name="connsiteY258" fmla="*/ 159462 h 439659"/>
              <a:gd name="connsiteX259" fmla="*/ 97955 w 508000"/>
              <a:gd name="connsiteY259" fmla="*/ 159462 h 439659"/>
              <a:gd name="connsiteX260" fmla="*/ 97955 w 508000"/>
              <a:gd name="connsiteY260" fmla="*/ 182242 h 439659"/>
              <a:gd name="connsiteX261" fmla="*/ 95677 w 508000"/>
              <a:gd name="connsiteY261" fmla="*/ 182242 h 439659"/>
              <a:gd name="connsiteX262" fmla="*/ 61507 w 508000"/>
              <a:gd name="connsiteY262" fmla="*/ 159462 h 439659"/>
              <a:gd name="connsiteX263" fmla="*/ 68341 w 508000"/>
              <a:gd name="connsiteY263" fmla="*/ 165157 h 439659"/>
              <a:gd name="connsiteX264" fmla="*/ 61507 w 508000"/>
              <a:gd name="connsiteY264" fmla="*/ 165157 h 439659"/>
              <a:gd name="connsiteX265" fmla="*/ 61507 w 508000"/>
              <a:gd name="connsiteY265" fmla="*/ 159462 h 439659"/>
              <a:gd name="connsiteX266" fmla="*/ 29614 w 508000"/>
              <a:gd name="connsiteY266" fmla="*/ 159462 h 439659"/>
              <a:gd name="connsiteX267" fmla="*/ 34170 w 508000"/>
              <a:gd name="connsiteY267" fmla="*/ 159462 h 439659"/>
              <a:gd name="connsiteX268" fmla="*/ 34170 w 508000"/>
              <a:gd name="connsiteY268" fmla="*/ 182242 h 439659"/>
              <a:gd name="connsiteX269" fmla="*/ 29614 w 508000"/>
              <a:gd name="connsiteY269" fmla="*/ 182242 h 439659"/>
              <a:gd name="connsiteX270" fmla="*/ 466996 w 508000"/>
              <a:gd name="connsiteY270" fmla="*/ 127569 h 439659"/>
              <a:gd name="connsiteX271" fmla="*/ 472691 w 508000"/>
              <a:gd name="connsiteY271" fmla="*/ 127569 h 439659"/>
              <a:gd name="connsiteX272" fmla="*/ 478386 w 508000"/>
              <a:gd name="connsiteY272" fmla="*/ 127569 h 439659"/>
              <a:gd name="connsiteX273" fmla="*/ 478386 w 508000"/>
              <a:gd name="connsiteY273" fmla="*/ 143515 h 439659"/>
              <a:gd name="connsiteX274" fmla="*/ 472691 w 508000"/>
              <a:gd name="connsiteY274" fmla="*/ 143515 h 439659"/>
              <a:gd name="connsiteX275" fmla="*/ 466996 w 508000"/>
              <a:gd name="connsiteY275" fmla="*/ 143515 h 439659"/>
              <a:gd name="connsiteX276" fmla="*/ 466996 w 508000"/>
              <a:gd name="connsiteY276" fmla="*/ 127569 h 439659"/>
              <a:gd name="connsiteX277" fmla="*/ 435103 w 508000"/>
              <a:gd name="connsiteY277" fmla="*/ 127569 h 439659"/>
              <a:gd name="connsiteX278" fmla="*/ 440798 w 508000"/>
              <a:gd name="connsiteY278" fmla="*/ 127569 h 439659"/>
              <a:gd name="connsiteX279" fmla="*/ 440798 w 508000"/>
              <a:gd name="connsiteY279" fmla="*/ 143515 h 439659"/>
              <a:gd name="connsiteX280" fmla="*/ 435103 w 508000"/>
              <a:gd name="connsiteY280" fmla="*/ 143515 h 439659"/>
              <a:gd name="connsiteX281" fmla="*/ 435103 w 508000"/>
              <a:gd name="connsiteY281" fmla="*/ 127569 h 439659"/>
              <a:gd name="connsiteX282" fmla="*/ 412323 w 508000"/>
              <a:gd name="connsiteY282" fmla="*/ 127569 h 439659"/>
              <a:gd name="connsiteX283" fmla="*/ 416879 w 508000"/>
              <a:gd name="connsiteY283" fmla="*/ 127569 h 439659"/>
              <a:gd name="connsiteX284" fmla="*/ 416879 w 508000"/>
              <a:gd name="connsiteY284" fmla="*/ 143515 h 439659"/>
              <a:gd name="connsiteX285" fmla="*/ 412323 w 508000"/>
              <a:gd name="connsiteY285" fmla="*/ 143515 h 439659"/>
              <a:gd name="connsiteX286" fmla="*/ 373596 w 508000"/>
              <a:gd name="connsiteY286" fmla="*/ 127569 h 439659"/>
              <a:gd name="connsiteX287" fmla="*/ 379291 w 508000"/>
              <a:gd name="connsiteY287" fmla="*/ 127569 h 439659"/>
              <a:gd name="connsiteX288" fmla="*/ 384986 w 508000"/>
              <a:gd name="connsiteY288" fmla="*/ 127569 h 439659"/>
              <a:gd name="connsiteX289" fmla="*/ 384986 w 508000"/>
              <a:gd name="connsiteY289" fmla="*/ 143515 h 439659"/>
              <a:gd name="connsiteX290" fmla="*/ 379291 w 508000"/>
              <a:gd name="connsiteY290" fmla="*/ 143515 h 439659"/>
              <a:gd name="connsiteX291" fmla="*/ 373596 w 508000"/>
              <a:gd name="connsiteY291" fmla="*/ 143515 h 439659"/>
              <a:gd name="connsiteX292" fmla="*/ 373596 w 508000"/>
              <a:gd name="connsiteY292" fmla="*/ 127569 h 439659"/>
              <a:gd name="connsiteX293" fmla="*/ 91121 w 508000"/>
              <a:gd name="connsiteY293" fmla="*/ 127569 h 439659"/>
              <a:gd name="connsiteX294" fmla="*/ 95677 w 508000"/>
              <a:gd name="connsiteY294" fmla="*/ 127569 h 439659"/>
              <a:gd name="connsiteX295" fmla="*/ 100233 w 508000"/>
              <a:gd name="connsiteY295" fmla="*/ 127569 h 439659"/>
              <a:gd name="connsiteX296" fmla="*/ 100233 w 508000"/>
              <a:gd name="connsiteY296" fmla="*/ 143515 h 439659"/>
              <a:gd name="connsiteX297" fmla="*/ 95677 w 508000"/>
              <a:gd name="connsiteY297" fmla="*/ 143515 h 439659"/>
              <a:gd name="connsiteX298" fmla="*/ 91121 w 508000"/>
              <a:gd name="connsiteY298" fmla="*/ 143515 h 439659"/>
              <a:gd name="connsiteX299" fmla="*/ 91121 w 508000"/>
              <a:gd name="connsiteY299" fmla="*/ 127569 h 439659"/>
              <a:gd name="connsiteX300" fmla="*/ 35309 w 508000"/>
              <a:gd name="connsiteY300" fmla="*/ 127569 h 439659"/>
              <a:gd name="connsiteX301" fmla="*/ 41004 w 508000"/>
              <a:gd name="connsiteY301" fmla="*/ 127569 h 439659"/>
              <a:gd name="connsiteX302" fmla="*/ 41004 w 508000"/>
              <a:gd name="connsiteY302" fmla="*/ 143515 h 439659"/>
              <a:gd name="connsiteX303" fmla="*/ 35309 w 508000"/>
              <a:gd name="connsiteY303" fmla="*/ 143515 h 439659"/>
              <a:gd name="connsiteX304" fmla="*/ 407767 w 508000"/>
              <a:gd name="connsiteY304" fmla="*/ 104220 h 439659"/>
              <a:gd name="connsiteX305" fmla="*/ 412323 w 508000"/>
              <a:gd name="connsiteY305" fmla="*/ 104220 h 439659"/>
              <a:gd name="connsiteX306" fmla="*/ 412323 w 508000"/>
              <a:gd name="connsiteY306" fmla="*/ 109345 h 439659"/>
              <a:gd name="connsiteX307" fmla="*/ 407767 w 508000"/>
              <a:gd name="connsiteY307" fmla="*/ 104220 h 439659"/>
              <a:gd name="connsiteX308" fmla="*/ 123013 w 508000"/>
              <a:gd name="connsiteY308" fmla="*/ 104220 h 439659"/>
              <a:gd name="connsiteX309" fmla="*/ 128708 w 508000"/>
              <a:gd name="connsiteY309" fmla="*/ 104220 h 439659"/>
              <a:gd name="connsiteX310" fmla="*/ 128708 w 508000"/>
              <a:gd name="connsiteY310" fmla="*/ 109345 h 439659"/>
              <a:gd name="connsiteX311" fmla="*/ 123013 w 508000"/>
              <a:gd name="connsiteY311" fmla="*/ 104220 h 439659"/>
              <a:gd name="connsiteX312" fmla="*/ 29614 w 508000"/>
              <a:gd name="connsiteY312" fmla="*/ 104220 h 439659"/>
              <a:gd name="connsiteX313" fmla="*/ 35309 w 508000"/>
              <a:gd name="connsiteY313" fmla="*/ 104220 h 439659"/>
              <a:gd name="connsiteX314" fmla="*/ 35309 w 508000"/>
              <a:gd name="connsiteY314" fmla="*/ 109345 h 439659"/>
              <a:gd name="connsiteX315" fmla="*/ 29614 w 508000"/>
              <a:gd name="connsiteY315" fmla="*/ 104220 h 439659"/>
              <a:gd name="connsiteX316" fmla="*/ 466996 w 508000"/>
              <a:gd name="connsiteY316" fmla="*/ 88843 h 439659"/>
              <a:gd name="connsiteX317" fmla="*/ 472691 w 508000"/>
              <a:gd name="connsiteY317" fmla="*/ 88843 h 439659"/>
              <a:gd name="connsiteX318" fmla="*/ 478386 w 508000"/>
              <a:gd name="connsiteY318" fmla="*/ 88843 h 439659"/>
              <a:gd name="connsiteX319" fmla="*/ 478386 w 508000"/>
              <a:gd name="connsiteY319" fmla="*/ 93969 h 439659"/>
              <a:gd name="connsiteX320" fmla="*/ 478386 w 508000"/>
              <a:gd name="connsiteY320" fmla="*/ 104220 h 439659"/>
              <a:gd name="connsiteX321" fmla="*/ 472691 w 508000"/>
              <a:gd name="connsiteY321" fmla="*/ 109345 h 439659"/>
              <a:gd name="connsiteX322" fmla="*/ 466996 w 508000"/>
              <a:gd name="connsiteY322" fmla="*/ 104220 h 439659"/>
              <a:gd name="connsiteX323" fmla="*/ 466996 w 508000"/>
              <a:gd name="connsiteY323" fmla="*/ 93969 h 439659"/>
              <a:gd name="connsiteX324" fmla="*/ 466996 w 508000"/>
              <a:gd name="connsiteY324" fmla="*/ 88843 h 439659"/>
              <a:gd name="connsiteX325" fmla="*/ 439659 w 508000"/>
              <a:gd name="connsiteY325" fmla="*/ 88843 h 439659"/>
              <a:gd name="connsiteX326" fmla="*/ 446493 w 508000"/>
              <a:gd name="connsiteY326" fmla="*/ 88843 h 439659"/>
              <a:gd name="connsiteX327" fmla="*/ 446493 w 508000"/>
              <a:gd name="connsiteY327" fmla="*/ 109345 h 439659"/>
              <a:gd name="connsiteX328" fmla="*/ 439659 w 508000"/>
              <a:gd name="connsiteY328" fmla="*/ 109345 h 439659"/>
              <a:gd name="connsiteX329" fmla="*/ 412323 w 508000"/>
              <a:gd name="connsiteY329" fmla="*/ 88843 h 439659"/>
              <a:gd name="connsiteX330" fmla="*/ 416879 w 508000"/>
              <a:gd name="connsiteY330" fmla="*/ 93969 h 439659"/>
              <a:gd name="connsiteX331" fmla="*/ 416879 w 508000"/>
              <a:gd name="connsiteY331" fmla="*/ 104220 h 439659"/>
              <a:gd name="connsiteX332" fmla="*/ 412323 w 508000"/>
              <a:gd name="connsiteY332" fmla="*/ 104220 h 439659"/>
              <a:gd name="connsiteX333" fmla="*/ 412323 w 508000"/>
              <a:gd name="connsiteY333" fmla="*/ 93969 h 439659"/>
              <a:gd name="connsiteX334" fmla="*/ 412323 w 508000"/>
              <a:gd name="connsiteY334" fmla="*/ 88843 h 439659"/>
              <a:gd name="connsiteX335" fmla="*/ 407767 w 508000"/>
              <a:gd name="connsiteY335" fmla="*/ 88843 h 439659"/>
              <a:gd name="connsiteX336" fmla="*/ 412323 w 508000"/>
              <a:gd name="connsiteY336" fmla="*/ 88843 h 439659"/>
              <a:gd name="connsiteX337" fmla="*/ 407767 w 508000"/>
              <a:gd name="connsiteY337" fmla="*/ 93969 h 439659"/>
              <a:gd name="connsiteX338" fmla="*/ 407767 w 508000"/>
              <a:gd name="connsiteY338" fmla="*/ 88843 h 439659"/>
              <a:gd name="connsiteX339" fmla="*/ 373596 w 508000"/>
              <a:gd name="connsiteY339" fmla="*/ 88843 h 439659"/>
              <a:gd name="connsiteX340" fmla="*/ 379291 w 508000"/>
              <a:gd name="connsiteY340" fmla="*/ 88843 h 439659"/>
              <a:gd name="connsiteX341" fmla="*/ 384986 w 508000"/>
              <a:gd name="connsiteY341" fmla="*/ 88843 h 439659"/>
              <a:gd name="connsiteX342" fmla="*/ 384986 w 508000"/>
              <a:gd name="connsiteY342" fmla="*/ 93969 h 439659"/>
              <a:gd name="connsiteX343" fmla="*/ 384986 w 508000"/>
              <a:gd name="connsiteY343" fmla="*/ 104220 h 439659"/>
              <a:gd name="connsiteX344" fmla="*/ 379291 w 508000"/>
              <a:gd name="connsiteY344" fmla="*/ 109345 h 439659"/>
              <a:gd name="connsiteX345" fmla="*/ 373596 w 508000"/>
              <a:gd name="connsiteY345" fmla="*/ 104220 h 439659"/>
              <a:gd name="connsiteX346" fmla="*/ 373596 w 508000"/>
              <a:gd name="connsiteY346" fmla="*/ 93969 h 439659"/>
              <a:gd name="connsiteX347" fmla="*/ 373596 w 508000"/>
              <a:gd name="connsiteY347" fmla="*/ 88843 h 439659"/>
              <a:gd name="connsiteX348" fmla="*/ 345121 w 508000"/>
              <a:gd name="connsiteY348" fmla="*/ 88843 h 439659"/>
              <a:gd name="connsiteX349" fmla="*/ 345121 w 508000"/>
              <a:gd name="connsiteY349" fmla="*/ 93969 h 439659"/>
              <a:gd name="connsiteX350" fmla="*/ 345121 w 508000"/>
              <a:gd name="connsiteY350" fmla="*/ 104220 h 439659"/>
              <a:gd name="connsiteX351" fmla="*/ 350816 w 508000"/>
              <a:gd name="connsiteY351" fmla="*/ 104220 h 439659"/>
              <a:gd name="connsiteX352" fmla="*/ 345121 w 508000"/>
              <a:gd name="connsiteY352" fmla="*/ 109345 h 439659"/>
              <a:gd name="connsiteX353" fmla="*/ 339426 w 508000"/>
              <a:gd name="connsiteY353" fmla="*/ 99094 h 439659"/>
              <a:gd name="connsiteX354" fmla="*/ 339426 w 508000"/>
              <a:gd name="connsiteY354" fmla="*/ 93969 h 439659"/>
              <a:gd name="connsiteX355" fmla="*/ 345121 w 508000"/>
              <a:gd name="connsiteY355" fmla="*/ 88843 h 439659"/>
              <a:gd name="connsiteX356" fmla="*/ 345121 w 508000"/>
              <a:gd name="connsiteY356" fmla="*/ 88843 h 439659"/>
              <a:gd name="connsiteX357" fmla="*/ 350816 w 508000"/>
              <a:gd name="connsiteY357" fmla="*/ 88843 h 439659"/>
              <a:gd name="connsiteX358" fmla="*/ 350816 w 508000"/>
              <a:gd name="connsiteY358" fmla="*/ 93969 h 439659"/>
              <a:gd name="connsiteX359" fmla="*/ 345121 w 508000"/>
              <a:gd name="connsiteY359" fmla="*/ 88843 h 439659"/>
              <a:gd name="connsiteX360" fmla="*/ 128708 w 508000"/>
              <a:gd name="connsiteY360" fmla="*/ 88843 h 439659"/>
              <a:gd name="connsiteX361" fmla="*/ 134403 w 508000"/>
              <a:gd name="connsiteY361" fmla="*/ 93969 h 439659"/>
              <a:gd name="connsiteX362" fmla="*/ 134403 w 508000"/>
              <a:gd name="connsiteY362" fmla="*/ 104220 h 439659"/>
              <a:gd name="connsiteX363" fmla="*/ 128708 w 508000"/>
              <a:gd name="connsiteY363" fmla="*/ 104220 h 439659"/>
              <a:gd name="connsiteX364" fmla="*/ 128708 w 508000"/>
              <a:gd name="connsiteY364" fmla="*/ 93969 h 439659"/>
              <a:gd name="connsiteX365" fmla="*/ 128708 w 508000"/>
              <a:gd name="connsiteY365" fmla="*/ 88843 h 439659"/>
              <a:gd name="connsiteX366" fmla="*/ 123013 w 508000"/>
              <a:gd name="connsiteY366" fmla="*/ 88843 h 439659"/>
              <a:gd name="connsiteX367" fmla="*/ 128708 w 508000"/>
              <a:gd name="connsiteY367" fmla="*/ 88843 h 439659"/>
              <a:gd name="connsiteX368" fmla="*/ 123013 w 508000"/>
              <a:gd name="connsiteY368" fmla="*/ 93969 h 439659"/>
              <a:gd name="connsiteX369" fmla="*/ 123013 w 508000"/>
              <a:gd name="connsiteY369" fmla="*/ 88843 h 439659"/>
              <a:gd name="connsiteX370" fmla="*/ 91121 w 508000"/>
              <a:gd name="connsiteY370" fmla="*/ 88843 h 439659"/>
              <a:gd name="connsiteX371" fmla="*/ 95677 w 508000"/>
              <a:gd name="connsiteY371" fmla="*/ 88843 h 439659"/>
              <a:gd name="connsiteX372" fmla="*/ 100233 w 508000"/>
              <a:gd name="connsiteY372" fmla="*/ 88843 h 439659"/>
              <a:gd name="connsiteX373" fmla="*/ 100233 w 508000"/>
              <a:gd name="connsiteY373" fmla="*/ 93969 h 439659"/>
              <a:gd name="connsiteX374" fmla="*/ 100233 w 508000"/>
              <a:gd name="connsiteY374" fmla="*/ 104220 h 439659"/>
              <a:gd name="connsiteX375" fmla="*/ 95677 w 508000"/>
              <a:gd name="connsiteY375" fmla="*/ 109345 h 439659"/>
              <a:gd name="connsiteX376" fmla="*/ 91121 w 508000"/>
              <a:gd name="connsiteY376" fmla="*/ 104220 h 439659"/>
              <a:gd name="connsiteX377" fmla="*/ 91121 w 508000"/>
              <a:gd name="connsiteY377" fmla="*/ 93969 h 439659"/>
              <a:gd name="connsiteX378" fmla="*/ 91121 w 508000"/>
              <a:gd name="connsiteY378" fmla="*/ 88843 h 439659"/>
              <a:gd name="connsiteX379" fmla="*/ 61507 w 508000"/>
              <a:gd name="connsiteY379" fmla="*/ 88843 h 439659"/>
              <a:gd name="connsiteX380" fmla="*/ 68341 w 508000"/>
              <a:gd name="connsiteY380" fmla="*/ 88843 h 439659"/>
              <a:gd name="connsiteX381" fmla="*/ 68341 w 508000"/>
              <a:gd name="connsiteY381" fmla="*/ 109345 h 439659"/>
              <a:gd name="connsiteX382" fmla="*/ 61507 w 508000"/>
              <a:gd name="connsiteY382" fmla="*/ 109345 h 439659"/>
              <a:gd name="connsiteX383" fmla="*/ 35309 w 508000"/>
              <a:gd name="connsiteY383" fmla="*/ 88843 h 439659"/>
              <a:gd name="connsiteX384" fmla="*/ 41004 w 508000"/>
              <a:gd name="connsiteY384" fmla="*/ 93969 h 439659"/>
              <a:gd name="connsiteX385" fmla="*/ 41004 w 508000"/>
              <a:gd name="connsiteY385" fmla="*/ 104220 h 439659"/>
              <a:gd name="connsiteX386" fmla="*/ 35309 w 508000"/>
              <a:gd name="connsiteY386" fmla="*/ 104220 h 439659"/>
              <a:gd name="connsiteX387" fmla="*/ 35309 w 508000"/>
              <a:gd name="connsiteY387" fmla="*/ 93969 h 439659"/>
              <a:gd name="connsiteX388" fmla="*/ 35309 w 508000"/>
              <a:gd name="connsiteY388" fmla="*/ 88843 h 439659"/>
              <a:gd name="connsiteX389" fmla="*/ 29614 w 508000"/>
              <a:gd name="connsiteY389" fmla="*/ 88843 h 439659"/>
              <a:gd name="connsiteX390" fmla="*/ 35309 w 508000"/>
              <a:gd name="connsiteY390" fmla="*/ 88843 h 439659"/>
              <a:gd name="connsiteX391" fmla="*/ 29614 w 508000"/>
              <a:gd name="connsiteY391" fmla="*/ 93969 h 439659"/>
              <a:gd name="connsiteX392" fmla="*/ 29614 w 508000"/>
              <a:gd name="connsiteY392" fmla="*/ 88843 h 439659"/>
              <a:gd name="connsiteX393" fmla="*/ 440798 w 508000"/>
              <a:gd name="connsiteY393" fmla="*/ 65494 h 439659"/>
              <a:gd name="connsiteX394" fmla="*/ 446493 w 508000"/>
              <a:gd name="connsiteY394" fmla="*/ 65494 h 439659"/>
              <a:gd name="connsiteX395" fmla="*/ 440798 w 508000"/>
              <a:gd name="connsiteY395" fmla="*/ 70619 h 439659"/>
              <a:gd name="connsiteX396" fmla="*/ 440798 w 508000"/>
              <a:gd name="connsiteY396" fmla="*/ 65494 h 439659"/>
              <a:gd name="connsiteX397" fmla="*/ 312090 w 508000"/>
              <a:gd name="connsiteY397" fmla="*/ 65494 h 439659"/>
              <a:gd name="connsiteX398" fmla="*/ 317785 w 508000"/>
              <a:gd name="connsiteY398" fmla="*/ 65494 h 439659"/>
              <a:gd name="connsiteX399" fmla="*/ 317785 w 508000"/>
              <a:gd name="connsiteY399" fmla="*/ 70619 h 439659"/>
              <a:gd name="connsiteX400" fmla="*/ 312090 w 508000"/>
              <a:gd name="connsiteY400" fmla="*/ 65494 h 439659"/>
              <a:gd name="connsiteX401" fmla="*/ 61507 w 508000"/>
              <a:gd name="connsiteY401" fmla="*/ 65494 h 439659"/>
              <a:gd name="connsiteX402" fmla="*/ 68341 w 508000"/>
              <a:gd name="connsiteY402" fmla="*/ 65494 h 439659"/>
              <a:gd name="connsiteX403" fmla="*/ 61507 w 508000"/>
              <a:gd name="connsiteY403" fmla="*/ 70619 h 439659"/>
              <a:gd name="connsiteX404" fmla="*/ 61507 w 508000"/>
              <a:gd name="connsiteY404" fmla="*/ 65494 h 439659"/>
              <a:gd name="connsiteX405" fmla="*/ 251234 w 508000"/>
              <a:gd name="connsiteY405" fmla="*/ 59229 h 439659"/>
              <a:gd name="connsiteX406" fmla="*/ 350816 w 508000"/>
              <a:gd name="connsiteY406" fmla="*/ 159462 h 439659"/>
              <a:gd name="connsiteX407" fmla="*/ 251234 w 508000"/>
              <a:gd name="connsiteY407" fmla="*/ 259695 h 439659"/>
              <a:gd name="connsiteX408" fmla="*/ 157184 w 508000"/>
              <a:gd name="connsiteY408" fmla="*/ 159462 h 439659"/>
              <a:gd name="connsiteX409" fmla="*/ 251234 w 508000"/>
              <a:gd name="connsiteY409" fmla="*/ 159462 h 439659"/>
              <a:gd name="connsiteX410" fmla="*/ 251234 w 508000"/>
              <a:gd name="connsiteY410" fmla="*/ 59229 h 439659"/>
              <a:gd name="connsiteX411" fmla="*/ 473830 w 508000"/>
              <a:gd name="connsiteY411" fmla="*/ 50117 h 439659"/>
              <a:gd name="connsiteX412" fmla="*/ 476108 w 508000"/>
              <a:gd name="connsiteY412" fmla="*/ 50117 h 439659"/>
              <a:gd name="connsiteX413" fmla="*/ 476108 w 508000"/>
              <a:gd name="connsiteY413" fmla="*/ 70619 h 439659"/>
              <a:gd name="connsiteX414" fmla="*/ 473830 w 508000"/>
              <a:gd name="connsiteY414" fmla="*/ 70619 h 439659"/>
              <a:gd name="connsiteX415" fmla="*/ 440798 w 508000"/>
              <a:gd name="connsiteY415" fmla="*/ 50117 h 439659"/>
              <a:gd name="connsiteX416" fmla="*/ 440798 w 508000"/>
              <a:gd name="connsiteY416" fmla="*/ 55243 h 439659"/>
              <a:gd name="connsiteX417" fmla="*/ 440798 w 508000"/>
              <a:gd name="connsiteY417" fmla="*/ 65494 h 439659"/>
              <a:gd name="connsiteX418" fmla="*/ 435103 w 508000"/>
              <a:gd name="connsiteY418" fmla="*/ 65494 h 439659"/>
              <a:gd name="connsiteX419" fmla="*/ 435103 w 508000"/>
              <a:gd name="connsiteY419" fmla="*/ 55243 h 439659"/>
              <a:gd name="connsiteX420" fmla="*/ 440798 w 508000"/>
              <a:gd name="connsiteY420" fmla="*/ 50117 h 439659"/>
              <a:gd name="connsiteX421" fmla="*/ 440798 w 508000"/>
              <a:gd name="connsiteY421" fmla="*/ 50117 h 439659"/>
              <a:gd name="connsiteX422" fmla="*/ 446493 w 508000"/>
              <a:gd name="connsiteY422" fmla="*/ 50117 h 439659"/>
              <a:gd name="connsiteX423" fmla="*/ 446493 w 508000"/>
              <a:gd name="connsiteY423" fmla="*/ 55243 h 439659"/>
              <a:gd name="connsiteX424" fmla="*/ 440798 w 508000"/>
              <a:gd name="connsiteY424" fmla="*/ 50117 h 439659"/>
              <a:gd name="connsiteX425" fmla="*/ 407767 w 508000"/>
              <a:gd name="connsiteY425" fmla="*/ 50117 h 439659"/>
              <a:gd name="connsiteX426" fmla="*/ 412323 w 508000"/>
              <a:gd name="connsiteY426" fmla="*/ 50117 h 439659"/>
              <a:gd name="connsiteX427" fmla="*/ 412323 w 508000"/>
              <a:gd name="connsiteY427" fmla="*/ 70619 h 439659"/>
              <a:gd name="connsiteX428" fmla="*/ 407767 w 508000"/>
              <a:gd name="connsiteY428" fmla="*/ 70619 h 439659"/>
              <a:gd name="connsiteX429" fmla="*/ 378152 w 508000"/>
              <a:gd name="connsiteY429" fmla="*/ 50117 h 439659"/>
              <a:gd name="connsiteX430" fmla="*/ 380430 w 508000"/>
              <a:gd name="connsiteY430" fmla="*/ 50117 h 439659"/>
              <a:gd name="connsiteX431" fmla="*/ 380430 w 508000"/>
              <a:gd name="connsiteY431" fmla="*/ 70619 h 439659"/>
              <a:gd name="connsiteX432" fmla="*/ 378152 w 508000"/>
              <a:gd name="connsiteY432" fmla="*/ 70619 h 439659"/>
              <a:gd name="connsiteX433" fmla="*/ 346260 w 508000"/>
              <a:gd name="connsiteY433" fmla="*/ 50117 h 439659"/>
              <a:gd name="connsiteX434" fmla="*/ 350816 w 508000"/>
              <a:gd name="connsiteY434" fmla="*/ 50117 h 439659"/>
              <a:gd name="connsiteX435" fmla="*/ 350816 w 508000"/>
              <a:gd name="connsiteY435" fmla="*/ 70619 h 439659"/>
              <a:gd name="connsiteX436" fmla="*/ 346260 w 508000"/>
              <a:gd name="connsiteY436" fmla="*/ 70619 h 439659"/>
              <a:gd name="connsiteX437" fmla="*/ 317785 w 508000"/>
              <a:gd name="connsiteY437" fmla="*/ 50117 h 439659"/>
              <a:gd name="connsiteX438" fmla="*/ 323480 w 508000"/>
              <a:gd name="connsiteY438" fmla="*/ 55243 h 439659"/>
              <a:gd name="connsiteX439" fmla="*/ 323480 w 508000"/>
              <a:gd name="connsiteY439" fmla="*/ 65494 h 439659"/>
              <a:gd name="connsiteX440" fmla="*/ 317785 w 508000"/>
              <a:gd name="connsiteY440" fmla="*/ 65494 h 439659"/>
              <a:gd name="connsiteX441" fmla="*/ 317785 w 508000"/>
              <a:gd name="connsiteY441" fmla="*/ 55243 h 439659"/>
              <a:gd name="connsiteX442" fmla="*/ 317785 w 508000"/>
              <a:gd name="connsiteY442" fmla="*/ 50117 h 439659"/>
              <a:gd name="connsiteX443" fmla="*/ 312090 w 508000"/>
              <a:gd name="connsiteY443" fmla="*/ 50117 h 439659"/>
              <a:gd name="connsiteX444" fmla="*/ 317785 w 508000"/>
              <a:gd name="connsiteY444" fmla="*/ 50117 h 439659"/>
              <a:gd name="connsiteX445" fmla="*/ 312090 w 508000"/>
              <a:gd name="connsiteY445" fmla="*/ 55243 h 439659"/>
              <a:gd name="connsiteX446" fmla="*/ 312090 w 508000"/>
              <a:gd name="connsiteY446" fmla="*/ 50117 h 439659"/>
              <a:gd name="connsiteX447" fmla="*/ 157184 w 508000"/>
              <a:gd name="connsiteY447" fmla="*/ 50117 h 439659"/>
              <a:gd name="connsiteX448" fmla="*/ 161740 w 508000"/>
              <a:gd name="connsiteY448" fmla="*/ 50117 h 439659"/>
              <a:gd name="connsiteX449" fmla="*/ 161740 w 508000"/>
              <a:gd name="connsiteY449" fmla="*/ 70619 h 439659"/>
              <a:gd name="connsiteX450" fmla="*/ 157184 w 508000"/>
              <a:gd name="connsiteY450" fmla="*/ 70619 h 439659"/>
              <a:gd name="connsiteX451" fmla="*/ 123013 w 508000"/>
              <a:gd name="connsiteY451" fmla="*/ 50117 h 439659"/>
              <a:gd name="connsiteX452" fmla="*/ 129847 w 508000"/>
              <a:gd name="connsiteY452" fmla="*/ 50117 h 439659"/>
              <a:gd name="connsiteX453" fmla="*/ 129847 w 508000"/>
              <a:gd name="connsiteY453" fmla="*/ 70619 h 439659"/>
              <a:gd name="connsiteX454" fmla="*/ 123013 w 508000"/>
              <a:gd name="connsiteY454" fmla="*/ 70619 h 439659"/>
              <a:gd name="connsiteX455" fmla="*/ 95677 w 508000"/>
              <a:gd name="connsiteY455" fmla="*/ 50117 h 439659"/>
              <a:gd name="connsiteX456" fmla="*/ 97955 w 508000"/>
              <a:gd name="connsiteY456" fmla="*/ 50117 h 439659"/>
              <a:gd name="connsiteX457" fmla="*/ 97955 w 508000"/>
              <a:gd name="connsiteY457" fmla="*/ 70619 h 439659"/>
              <a:gd name="connsiteX458" fmla="*/ 95677 w 508000"/>
              <a:gd name="connsiteY458" fmla="*/ 70619 h 439659"/>
              <a:gd name="connsiteX459" fmla="*/ 61507 w 508000"/>
              <a:gd name="connsiteY459" fmla="*/ 50117 h 439659"/>
              <a:gd name="connsiteX460" fmla="*/ 68341 w 508000"/>
              <a:gd name="connsiteY460" fmla="*/ 50117 h 439659"/>
              <a:gd name="connsiteX461" fmla="*/ 68341 w 508000"/>
              <a:gd name="connsiteY461" fmla="*/ 55243 h 439659"/>
              <a:gd name="connsiteX462" fmla="*/ 61507 w 508000"/>
              <a:gd name="connsiteY462" fmla="*/ 50117 h 439659"/>
              <a:gd name="connsiteX463" fmla="*/ 29614 w 508000"/>
              <a:gd name="connsiteY463" fmla="*/ 50117 h 439659"/>
              <a:gd name="connsiteX464" fmla="*/ 34170 w 508000"/>
              <a:gd name="connsiteY464" fmla="*/ 50117 h 439659"/>
              <a:gd name="connsiteX465" fmla="*/ 34170 w 508000"/>
              <a:gd name="connsiteY465" fmla="*/ 70619 h 439659"/>
              <a:gd name="connsiteX466" fmla="*/ 29614 w 508000"/>
              <a:gd name="connsiteY466" fmla="*/ 70619 h 439659"/>
              <a:gd name="connsiteX467" fmla="*/ 234637 w 508000"/>
              <a:gd name="connsiteY467" fmla="*/ 43282 h 439659"/>
              <a:gd name="connsiteX468" fmla="*/ 234637 w 508000"/>
              <a:gd name="connsiteY468" fmla="*/ 143515 h 439659"/>
              <a:gd name="connsiteX469" fmla="*/ 138960 w 508000"/>
              <a:gd name="connsiteY469" fmla="*/ 143515 h 439659"/>
              <a:gd name="connsiteX470" fmla="*/ 234637 w 508000"/>
              <a:gd name="connsiteY470" fmla="*/ 43282 h 439659"/>
              <a:gd name="connsiteX471" fmla="*/ 312615 w 508000"/>
              <a:gd name="connsiteY471" fmla="*/ 27826 h 439659"/>
              <a:gd name="connsiteX472" fmla="*/ 318198 w 508000"/>
              <a:gd name="connsiteY472" fmla="*/ 27826 h 439659"/>
              <a:gd name="connsiteX473" fmla="*/ 318198 w 508000"/>
              <a:gd name="connsiteY473" fmla="*/ 33392 h 439659"/>
              <a:gd name="connsiteX474" fmla="*/ 312615 w 508000"/>
              <a:gd name="connsiteY474" fmla="*/ 33392 h 439659"/>
              <a:gd name="connsiteX475" fmla="*/ 312615 w 508000"/>
              <a:gd name="connsiteY475" fmla="*/ 27826 h 439659"/>
              <a:gd name="connsiteX476" fmla="*/ 251209 w 508000"/>
              <a:gd name="connsiteY476" fmla="*/ 27826 h 439659"/>
              <a:gd name="connsiteX477" fmla="*/ 256791 w 508000"/>
              <a:gd name="connsiteY477" fmla="*/ 27826 h 439659"/>
              <a:gd name="connsiteX478" fmla="*/ 256791 w 508000"/>
              <a:gd name="connsiteY478" fmla="*/ 33392 h 439659"/>
              <a:gd name="connsiteX479" fmla="*/ 251209 w 508000"/>
              <a:gd name="connsiteY479" fmla="*/ 33392 h 439659"/>
              <a:gd name="connsiteX480" fmla="*/ 251209 w 508000"/>
              <a:gd name="connsiteY480" fmla="*/ 27826 h 439659"/>
              <a:gd name="connsiteX481" fmla="*/ 156308 w 508000"/>
              <a:gd name="connsiteY481" fmla="*/ 27826 h 439659"/>
              <a:gd name="connsiteX482" fmla="*/ 161890 w 508000"/>
              <a:gd name="connsiteY482" fmla="*/ 27826 h 439659"/>
              <a:gd name="connsiteX483" fmla="*/ 161890 w 508000"/>
              <a:gd name="connsiteY483" fmla="*/ 33392 h 439659"/>
              <a:gd name="connsiteX484" fmla="*/ 156308 w 508000"/>
              <a:gd name="connsiteY484" fmla="*/ 33392 h 439659"/>
              <a:gd name="connsiteX485" fmla="*/ 156308 w 508000"/>
              <a:gd name="connsiteY485" fmla="*/ 27826 h 439659"/>
              <a:gd name="connsiteX486" fmla="*/ 61407 w 508000"/>
              <a:gd name="connsiteY486" fmla="*/ 27826 h 439659"/>
              <a:gd name="connsiteX487" fmla="*/ 66989 w 508000"/>
              <a:gd name="connsiteY487" fmla="*/ 27826 h 439659"/>
              <a:gd name="connsiteX488" fmla="*/ 66989 w 508000"/>
              <a:gd name="connsiteY488" fmla="*/ 33392 h 439659"/>
              <a:gd name="connsiteX489" fmla="*/ 61407 w 508000"/>
              <a:gd name="connsiteY489" fmla="*/ 33392 h 439659"/>
              <a:gd name="connsiteX490" fmla="*/ 61407 w 508000"/>
              <a:gd name="connsiteY490" fmla="*/ 27826 h 439659"/>
              <a:gd name="connsiteX491" fmla="*/ 39077 w 508000"/>
              <a:gd name="connsiteY491" fmla="*/ 16696 h 439659"/>
              <a:gd name="connsiteX492" fmla="*/ 39077 w 508000"/>
              <a:gd name="connsiteY492" fmla="*/ 27826 h 439659"/>
              <a:gd name="connsiteX493" fmla="*/ 33494 w 508000"/>
              <a:gd name="connsiteY493" fmla="*/ 33392 h 439659"/>
              <a:gd name="connsiteX494" fmla="*/ 27912 w 508000"/>
              <a:gd name="connsiteY494" fmla="*/ 33392 h 439659"/>
              <a:gd name="connsiteX495" fmla="*/ 27912 w 508000"/>
              <a:gd name="connsiteY495" fmla="*/ 27826 h 439659"/>
              <a:gd name="connsiteX496" fmla="*/ 33494 w 508000"/>
              <a:gd name="connsiteY496" fmla="*/ 27826 h 439659"/>
              <a:gd name="connsiteX497" fmla="*/ 33494 w 508000"/>
              <a:gd name="connsiteY497" fmla="*/ 22261 h 439659"/>
              <a:gd name="connsiteX498" fmla="*/ 27912 w 508000"/>
              <a:gd name="connsiteY498" fmla="*/ 22261 h 439659"/>
              <a:gd name="connsiteX499" fmla="*/ 16747 w 508000"/>
              <a:gd name="connsiteY499" fmla="*/ 44523 h 439659"/>
              <a:gd name="connsiteX500" fmla="*/ 16747 w 508000"/>
              <a:gd name="connsiteY500" fmla="*/ 267135 h 439659"/>
              <a:gd name="connsiteX501" fmla="*/ 27912 w 508000"/>
              <a:gd name="connsiteY501" fmla="*/ 289396 h 439659"/>
              <a:gd name="connsiteX502" fmla="*/ 27912 w 508000"/>
              <a:gd name="connsiteY502" fmla="*/ 278265 h 439659"/>
              <a:gd name="connsiteX503" fmla="*/ 33494 w 508000"/>
              <a:gd name="connsiteY503" fmla="*/ 278265 h 439659"/>
              <a:gd name="connsiteX504" fmla="*/ 33494 w 508000"/>
              <a:gd name="connsiteY504" fmla="*/ 289396 h 439659"/>
              <a:gd name="connsiteX505" fmla="*/ 44659 w 508000"/>
              <a:gd name="connsiteY505" fmla="*/ 294961 h 439659"/>
              <a:gd name="connsiteX506" fmla="*/ 61407 w 508000"/>
              <a:gd name="connsiteY506" fmla="*/ 294961 h 439659"/>
              <a:gd name="connsiteX507" fmla="*/ 66989 w 508000"/>
              <a:gd name="connsiteY507" fmla="*/ 294961 h 439659"/>
              <a:gd name="connsiteX508" fmla="*/ 94901 w 508000"/>
              <a:gd name="connsiteY508" fmla="*/ 294961 h 439659"/>
              <a:gd name="connsiteX509" fmla="*/ 122813 w 508000"/>
              <a:gd name="connsiteY509" fmla="*/ 294961 h 439659"/>
              <a:gd name="connsiteX510" fmla="*/ 122813 w 508000"/>
              <a:gd name="connsiteY510" fmla="*/ 278265 h 439659"/>
              <a:gd name="connsiteX511" fmla="*/ 128396 w 508000"/>
              <a:gd name="connsiteY511" fmla="*/ 278265 h 439659"/>
              <a:gd name="connsiteX512" fmla="*/ 128396 w 508000"/>
              <a:gd name="connsiteY512" fmla="*/ 294961 h 439659"/>
              <a:gd name="connsiteX513" fmla="*/ 156308 w 508000"/>
              <a:gd name="connsiteY513" fmla="*/ 294961 h 439659"/>
              <a:gd name="connsiteX514" fmla="*/ 156308 w 508000"/>
              <a:gd name="connsiteY514" fmla="*/ 278265 h 439659"/>
              <a:gd name="connsiteX515" fmla="*/ 161890 w 508000"/>
              <a:gd name="connsiteY515" fmla="*/ 278265 h 439659"/>
              <a:gd name="connsiteX516" fmla="*/ 161890 w 508000"/>
              <a:gd name="connsiteY516" fmla="*/ 294961 h 439659"/>
              <a:gd name="connsiteX517" fmla="*/ 184220 w 508000"/>
              <a:gd name="connsiteY517" fmla="*/ 294961 h 439659"/>
              <a:gd name="connsiteX518" fmla="*/ 184220 w 508000"/>
              <a:gd name="connsiteY518" fmla="*/ 283831 h 439659"/>
              <a:gd name="connsiteX519" fmla="*/ 184220 w 508000"/>
              <a:gd name="connsiteY519" fmla="*/ 278265 h 439659"/>
              <a:gd name="connsiteX520" fmla="*/ 189802 w 508000"/>
              <a:gd name="connsiteY520" fmla="*/ 278265 h 439659"/>
              <a:gd name="connsiteX521" fmla="*/ 195385 w 508000"/>
              <a:gd name="connsiteY521" fmla="*/ 278265 h 439659"/>
              <a:gd name="connsiteX522" fmla="*/ 195385 w 508000"/>
              <a:gd name="connsiteY522" fmla="*/ 283831 h 439659"/>
              <a:gd name="connsiteX523" fmla="*/ 195385 w 508000"/>
              <a:gd name="connsiteY523" fmla="*/ 294961 h 439659"/>
              <a:gd name="connsiteX524" fmla="*/ 217714 w 508000"/>
              <a:gd name="connsiteY524" fmla="*/ 294961 h 439659"/>
              <a:gd name="connsiteX525" fmla="*/ 217714 w 508000"/>
              <a:gd name="connsiteY525" fmla="*/ 278265 h 439659"/>
              <a:gd name="connsiteX526" fmla="*/ 223297 w 508000"/>
              <a:gd name="connsiteY526" fmla="*/ 278265 h 439659"/>
              <a:gd name="connsiteX527" fmla="*/ 223297 w 508000"/>
              <a:gd name="connsiteY527" fmla="*/ 294961 h 439659"/>
              <a:gd name="connsiteX528" fmla="*/ 251209 w 508000"/>
              <a:gd name="connsiteY528" fmla="*/ 294961 h 439659"/>
              <a:gd name="connsiteX529" fmla="*/ 251209 w 508000"/>
              <a:gd name="connsiteY529" fmla="*/ 278265 h 439659"/>
              <a:gd name="connsiteX530" fmla="*/ 256791 w 508000"/>
              <a:gd name="connsiteY530" fmla="*/ 278265 h 439659"/>
              <a:gd name="connsiteX531" fmla="*/ 256791 w 508000"/>
              <a:gd name="connsiteY531" fmla="*/ 294961 h 439659"/>
              <a:gd name="connsiteX532" fmla="*/ 284703 w 508000"/>
              <a:gd name="connsiteY532" fmla="*/ 294961 h 439659"/>
              <a:gd name="connsiteX533" fmla="*/ 312615 w 508000"/>
              <a:gd name="connsiteY533" fmla="*/ 294961 h 439659"/>
              <a:gd name="connsiteX534" fmla="*/ 318198 w 508000"/>
              <a:gd name="connsiteY534" fmla="*/ 294961 h 439659"/>
              <a:gd name="connsiteX535" fmla="*/ 318198 w 508000"/>
              <a:gd name="connsiteY535" fmla="*/ 283831 h 439659"/>
              <a:gd name="connsiteX536" fmla="*/ 318198 w 508000"/>
              <a:gd name="connsiteY536" fmla="*/ 278265 h 439659"/>
              <a:gd name="connsiteX537" fmla="*/ 323780 w 508000"/>
              <a:gd name="connsiteY537" fmla="*/ 283831 h 439659"/>
              <a:gd name="connsiteX538" fmla="*/ 323780 w 508000"/>
              <a:gd name="connsiteY538" fmla="*/ 294961 h 439659"/>
              <a:gd name="connsiteX539" fmla="*/ 329973 w 508000"/>
              <a:gd name="connsiteY539" fmla="*/ 294961 h 439659"/>
              <a:gd name="connsiteX540" fmla="*/ 346110 w 508000"/>
              <a:gd name="connsiteY540" fmla="*/ 294961 h 439659"/>
              <a:gd name="connsiteX541" fmla="*/ 346110 w 508000"/>
              <a:gd name="connsiteY541" fmla="*/ 278265 h 439659"/>
              <a:gd name="connsiteX542" fmla="*/ 351692 w 508000"/>
              <a:gd name="connsiteY542" fmla="*/ 278265 h 439659"/>
              <a:gd name="connsiteX543" fmla="*/ 351692 w 508000"/>
              <a:gd name="connsiteY543" fmla="*/ 294961 h 439659"/>
              <a:gd name="connsiteX544" fmla="*/ 379604 w 508000"/>
              <a:gd name="connsiteY544" fmla="*/ 294961 h 439659"/>
              <a:gd name="connsiteX545" fmla="*/ 407517 w 508000"/>
              <a:gd name="connsiteY545" fmla="*/ 294961 h 439659"/>
              <a:gd name="connsiteX546" fmla="*/ 407517 w 508000"/>
              <a:gd name="connsiteY546" fmla="*/ 278265 h 439659"/>
              <a:gd name="connsiteX547" fmla="*/ 413099 w 508000"/>
              <a:gd name="connsiteY547" fmla="*/ 278265 h 439659"/>
              <a:gd name="connsiteX548" fmla="*/ 413099 w 508000"/>
              <a:gd name="connsiteY548" fmla="*/ 294961 h 439659"/>
              <a:gd name="connsiteX549" fmla="*/ 424874 w 508000"/>
              <a:gd name="connsiteY549" fmla="*/ 294961 h 439659"/>
              <a:gd name="connsiteX550" fmla="*/ 435429 w 508000"/>
              <a:gd name="connsiteY550" fmla="*/ 294961 h 439659"/>
              <a:gd name="connsiteX551" fmla="*/ 435429 w 508000"/>
              <a:gd name="connsiteY551" fmla="*/ 283831 h 439659"/>
              <a:gd name="connsiteX552" fmla="*/ 441011 w 508000"/>
              <a:gd name="connsiteY552" fmla="*/ 278265 h 439659"/>
              <a:gd name="connsiteX553" fmla="*/ 441011 w 508000"/>
              <a:gd name="connsiteY553" fmla="*/ 283831 h 439659"/>
              <a:gd name="connsiteX554" fmla="*/ 441011 w 508000"/>
              <a:gd name="connsiteY554" fmla="*/ 294961 h 439659"/>
              <a:gd name="connsiteX555" fmla="*/ 446593 w 508000"/>
              <a:gd name="connsiteY555" fmla="*/ 294961 h 439659"/>
              <a:gd name="connsiteX556" fmla="*/ 463341 w 508000"/>
              <a:gd name="connsiteY556" fmla="*/ 294961 h 439659"/>
              <a:gd name="connsiteX557" fmla="*/ 474506 w 508000"/>
              <a:gd name="connsiteY557" fmla="*/ 289396 h 439659"/>
              <a:gd name="connsiteX558" fmla="*/ 485670 w 508000"/>
              <a:gd name="connsiteY558" fmla="*/ 267135 h 439659"/>
              <a:gd name="connsiteX559" fmla="*/ 485670 w 508000"/>
              <a:gd name="connsiteY559" fmla="*/ 44523 h 439659"/>
              <a:gd name="connsiteX560" fmla="*/ 480088 w 508000"/>
              <a:gd name="connsiteY560" fmla="*/ 22261 h 439659"/>
              <a:gd name="connsiteX561" fmla="*/ 480088 w 508000"/>
              <a:gd name="connsiteY561" fmla="*/ 27826 h 439659"/>
              <a:gd name="connsiteX562" fmla="*/ 480088 w 508000"/>
              <a:gd name="connsiteY562" fmla="*/ 33392 h 439659"/>
              <a:gd name="connsiteX563" fmla="*/ 474506 w 508000"/>
              <a:gd name="connsiteY563" fmla="*/ 33392 h 439659"/>
              <a:gd name="connsiteX564" fmla="*/ 468923 w 508000"/>
              <a:gd name="connsiteY564" fmla="*/ 33392 h 439659"/>
              <a:gd name="connsiteX565" fmla="*/ 468923 w 508000"/>
              <a:gd name="connsiteY565" fmla="*/ 27826 h 439659"/>
              <a:gd name="connsiteX566" fmla="*/ 468923 w 508000"/>
              <a:gd name="connsiteY566" fmla="*/ 16696 h 439659"/>
              <a:gd name="connsiteX567" fmla="*/ 463341 w 508000"/>
              <a:gd name="connsiteY567" fmla="*/ 16696 h 439659"/>
              <a:gd name="connsiteX568" fmla="*/ 446593 w 508000"/>
              <a:gd name="connsiteY568" fmla="*/ 16696 h 439659"/>
              <a:gd name="connsiteX569" fmla="*/ 441011 w 508000"/>
              <a:gd name="connsiteY569" fmla="*/ 16696 h 439659"/>
              <a:gd name="connsiteX570" fmla="*/ 441011 w 508000"/>
              <a:gd name="connsiteY570" fmla="*/ 27826 h 439659"/>
              <a:gd name="connsiteX571" fmla="*/ 446593 w 508000"/>
              <a:gd name="connsiteY571" fmla="*/ 27826 h 439659"/>
              <a:gd name="connsiteX572" fmla="*/ 446593 w 508000"/>
              <a:gd name="connsiteY572" fmla="*/ 33392 h 439659"/>
              <a:gd name="connsiteX573" fmla="*/ 441011 w 508000"/>
              <a:gd name="connsiteY573" fmla="*/ 33392 h 439659"/>
              <a:gd name="connsiteX574" fmla="*/ 435429 w 508000"/>
              <a:gd name="connsiteY574" fmla="*/ 27826 h 439659"/>
              <a:gd name="connsiteX575" fmla="*/ 435429 w 508000"/>
              <a:gd name="connsiteY575" fmla="*/ 16696 h 439659"/>
              <a:gd name="connsiteX576" fmla="*/ 418681 w 508000"/>
              <a:gd name="connsiteY576" fmla="*/ 16696 h 439659"/>
              <a:gd name="connsiteX577" fmla="*/ 418681 w 508000"/>
              <a:gd name="connsiteY577" fmla="*/ 27826 h 439659"/>
              <a:gd name="connsiteX578" fmla="*/ 413099 w 508000"/>
              <a:gd name="connsiteY578" fmla="*/ 33392 h 439659"/>
              <a:gd name="connsiteX579" fmla="*/ 407517 w 508000"/>
              <a:gd name="connsiteY579" fmla="*/ 33392 h 439659"/>
              <a:gd name="connsiteX580" fmla="*/ 407517 w 508000"/>
              <a:gd name="connsiteY580" fmla="*/ 27826 h 439659"/>
              <a:gd name="connsiteX581" fmla="*/ 413099 w 508000"/>
              <a:gd name="connsiteY581" fmla="*/ 27826 h 439659"/>
              <a:gd name="connsiteX582" fmla="*/ 413099 w 508000"/>
              <a:gd name="connsiteY582" fmla="*/ 16696 h 439659"/>
              <a:gd name="connsiteX583" fmla="*/ 407517 w 508000"/>
              <a:gd name="connsiteY583" fmla="*/ 16696 h 439659"/>
              <a:gd name="connsiteX584" fmla="*/ 385187 w 508000"/>
              <a:gd name="connsiteY584" fmla="*/ 16696 h 439659"/>
              <a:gd name="connsiteX585" fmla="*/ 385187 w 508000"/>
              <a:gd name="connsiteY585" fmla="*/ 27826 h 439659"/>
              <a:gd name="connsiteX586" fmla="*/ 385187 w 508000"/>
              <a:gd name="connsiteY586" fmla="*/ 33392 h 439659"/>
              <a:gd name="connsiteX587" fmla="*/ 379604 w 508000"/>
              <a:gd name="connsiteY587" fmla="*/ 33392 h 439659"/>
              <a:gd name="connsiteX588" fmla="*/ 374022 w 508000"/>
              <a:gd name="connsiteY588" fmla="*/ 33392 h 439659"/>
              <a:gd name="connsiteX589" fmla="*/ 374022 w 508000"/>
              <a:gd name="connsiteY589" fmla="*/ 27826 h 439659"/>
              <a:gd name="connsiteX590" fmla="*/ 374022 w 508000"/>
              <a:gd name="connsiteY590" fmla="*/ 16696 h 439659"/>
              <a:gd name="connsiteX591" fmla="*/ 351692 w 508000"/>
              <a:gd name="connsiteY591" fmla="*/ 16696 h 439659"/>
              <a:gd name="connsiteX592" fmla="*/ 346110 w 508000"/>
              <a:gd name="connsiteY592" fmla="*/ 16696 h 439659"/>
              <a:gd name="connsiteX593" fmla="*/ 346110 w 508000"/>
              <a:gd name="connsiteY593" fmla="*/ 27826 h 439659"/>
              <a:gd name="connsiteX594" fmla="*/ 351692 w 508000"/>
              <a:gd name="connsiteY594" fmla="*/ 27826 h 439659"/>
              <a:gd name="connsiteX595" fmla="*/ 351692 w 508000"/>
              <a:gd name="connsiteY595" fmla="*/ 33392 h 439659"/>
              <a:gd name="connsiteX596" fmla="*/ 346110 w 508000"/>
              <a:gd name="connsiteY596" fmla="*/ 33392 h 439659"/>
              <a:gd name="connsiteX597" fmla="*/ 340528 w 508000"/>
              <a:gd name="connsiteY597" fmla="*/ 27826 h 439659"/>
              <a:gd name="connsiteX598" fmla="*/ 340528 w 508000"/>
              <a:gd name="connsiteY598" fmla="*/ 16696 h 439659"/>
              <a:gd name="connsiteX599" fmla="*/ 318198 w 508000"/>
              <a:gd name="connsiteY599" fmla="*/ 16696 h 439659"/>
              <a:gd name="connsiteX600" fmla="*/ 312615 w 508000"/>
              <a:gd name="connsiteY600" fmla="*/ 16696 h 439659"/>
              <a:gd name="connsiteX601" fmla="*/ 290286 w 508000"/>
              <a:gd name="connsiteY601" fmla="*/ 16696 h 439659"/>
              <a:gd name="connsiteX602" fmla="*/ 290286 w 508000"/>
              <a:gd name="connsiteY602" fmla="*/ 27826 h 439659"/>
              <a:gd name="connsiteX603" fmla="*/ 290286 w 508000"/>
              <a:gd name="connsiteY603" fmla="*/ 33392 h 439659"/>
              <a:gd name="connsiteX604" fmla="*/ 284703 w 508000"/>
              <a:gd name="connsiteY604" fmla="*/ 33392 h 439659"/>
              <a:gd name="connsiteX605" fmla="*/ 279121 w 508000"/>
              <a:gd name="connsiteY605" fmla="*/ 33392 h 439659"/>
              <a:gd name="connsiteX606" fmla="*/ 279121 w 508000"/>
              <a:gd name="connsiteY606" fmla="*/ 27826 h 439659"/>
              <a:gd name="connsiteX607" fmla="*/ 279121 w 508000"/>
              <a:gd name="connsiteY607" fmla="*/ 16696 h 439659"/>
              <a:gd name="connsiteX608" fmla="*/ 256791 w 508000"/>
              <a:gd name="connsiteY608" fmla="*/ 16696 h 439659"/>
              <a:gd name="connsiteX609" fmla="*/ 251209 w 508000"/>
              <a:gd name="connsiteY609" fmla="*/ 16696 h 439659"/>
              <a:gd name="connsiteX610" fmla="*/ 228879 w 508000"/>
              <a:gd name="connsiteY610" fmla="*/ 16696 h 439659"/>
              <a:gd name="connsiteX611" fmla="*/ 228879 w 508000"/>
              <a:gd name="connsiteY611" fmla="*/ 27826 h 439659"/>
              <a:gd name="connsiteX612" fmla="*/ 223297 w 508000"/>
              <a:gd name="connsiteY612" fmla="*/ 33392 h 439659"/>
              <a:gd name="connsiteX613" fmla="*/ 217714 w 508000"/>
              <a:gd name="connsiteY613" fmla="*/ 33392 h 439659"/>
              <a:gd name="connsiteX614" fmla="*/ 217714 w 508000"/>
              <a:gd name="connsiteY614" fmla="*/ 27826 h 439659"/>
              <a:gd name="connsiteX615" fmla="*/ 223297 w 508000"/>
              <a:gd name="connsiteY615" fmla="*/ 27826 h 439659"/>
              <a:gd name="connsiteX616" fmla="*/ 223297 w 508000"/>
              <a:gd name="connsiteY616" fmla="*/ 16696 h 439659"/>
              <a:gd name="connsiteX617" fmla="*/ 217714 w 508000"/>
              <a:gd name="connsiteY617" fmla="*/ 16696 h 439659"/>
              <a:gd name="connsiteX618" fmla="*/ 195385 w 508000"/>
              <a:gd name="connsiteY618" fmla="*/ 16696 h 439659"/>
              <a:gd name="connsiteX619" fmla="*/ 195385 w 508000"/>
              <a:gd name="connsiteY619" fmla="*/ 27826 h 439659"/>
              <a:gd name="connsiteX620" fmla="*/ 195385 w 508000"/>
              <a:gd name="connsiteY620" fmla="*/ 33392 h 439659"/>
              <a:gd name="connsiteX621" fmla="*/ 189802 w 508000"/>
              <a:gd name="connsiteY621" fmla="*/ 33392 h 439659"/>
              <a:gd name="connsiteX622" fmla="*/ 184220 w 508000"/>
              <a:gd name="connsiteY622" fmla="*/ 33392 h 439659"/>
              <a:gd name="connsiteX623" fmla="*/ 184220 w 508000"/>
              <a:gd name="connsiteY623" fmla="*/ 27826 h 439659"/>
              <a:gd name="connsiteX624" fmla="*/ 184220 w 508000"/>
              <a:gd name="connsiteY624" fmla="*/ 16696 h 439659"/>
              <a:gd name="connsiteX625" fmla="*/ 161890 w 508000"/>
              <a:gd name="connsiteY625" fmla="*/ 16696 h 439659"/>
              <a:gd name="connsiteX626" fmla="*/ 156308 w 508000"/>
              <a:gd name="connsiteY626" fmla="*/ 16696 h 439659"/>
              <a:gd name="connsiteX627" fmla="*/ 133978 w 508000"/>
              <a:gd name="connsiteY627" fmla="*/ 16696 h 439659"/>
              <a:gd name="connsiteX628" fmla="*/ 133978 w 508000"/>
              <a:gd name="connsiteY628" fmla="*/ 27826 h 439659"/>
              <a:gd name="connsiteX629" fmla="*/ 128396 w 508000"/>
              <a:gd name="connsiteY629" fmla="*/ 33392 h 439659"/>
              <a:gd name="connsiteX630" fmla="*/ 122813 w 508000"/>
              <a:gd name="connsiteY630" fmla="*/ 33392 h 439659"/>
              <a:gd name="connsiteX631" fmla="*/ 122813 w 508000"/>
              <a:gd name="connsiteY631" fmla="*/ 27826 h 439659"/>
              <a:gd name="connsiteX632" fmla="*/ 128396 w 508000"/>
              <a:gd name="connsiteY632" fmla="*/ 27826 h 439659"/>
              <a:gd name="connsiteX633" fmla="*/ 128396 w 508000"/>
              <a:gd name="connsiteY633" fmla="*/ 16696 h 439659"/>
              <a:gd name="connsiteX634" fmla="*/ 122813 w 508000"/>
              <a:gd name="connsiteY634" fmla="*/ 16696 h 439659"/>
              <a:gd name="connsiteX635" fmla="*/ 100483 w 508000"/>
              <a:gd name="connsiteY635" fmla="*/ 16696 h 439659"/>
              <a:gd name="connsiteX636" fmla="*/ 100483 w 508000"/>
              <a:gd name="connsiteY636" fmla="*/ 27826 h 439659"/>
              <a:gd name="connsiteX637" fmla="*/ 100483 w 508000"/>
              <a:gd name="connsiteY637" fmla="*/ 33392 h 439659"/>
              <a:gd name="connsiteX638" fmla="*/ 94901 w 508000"/>
              <a:gd name="connsiteY638" fmla="*/ 33392 h 439659"/>
              <a:gd name="connsiteX639" fmla="*/ 89319 w 508000"/>
              <a:gd name="connsiteY639" fmla="*/ 33392 h 439659"/>
              <a:gd name="connsiteX640" fmla="*/ 89319 w 508000"/>
              <a:gd name="connsiteY640" fmla="*/ 27826 h 439659"/>
              <a:gd name="connsiteX641" fmla="*/ 89319 w 508000"/>
              <a:gd name="connsiteY641" fmla="*/ 16696 h 439659"/>
              <a:gd name="connsiteX642" fmla="*/ 66989 w 508000"/>
              <a:gd name="connsiteY642" fmla="*/ 16696 h 439659"/>
              <a:gd name="connsiteX643" fmla="*/ 61407 w 508000"/>
              <a:gd name="connsiteY643" fmla="*/ 16696 h 439659"/>
              <a:gd name="connsiteX644" fmla="*/ 44659 w 508000"/>
              <a:gd name="connsiteY644" fmla="*/ 16696 h 439659"/>
              <a:gd name="connsiteX645" fmla="*/ 39077 w 508000"/>
              <a:gd name="connsiteY645" fmla="*/ 16696 h 439659"/>
              <a:gd name="connsiteX646" fmla="*/ 44659 w 508000"/>
              <a:gd name="connsiteY646" fmla="*/ 0 h 439659"/>
              <a:gd name="connsiteX647" fmla="*/ 463341 w 508000"/>
              <a:gd name="connsiteY647" fmla="*/ 0 h 439659"/>
              <a:gd name="connsiteX648" fmla="*/ 508000 w 508000"/>
              <a:gd name="connsiteY648" fmla="*/ 44523 h 439659"/>
              <a:gd name="connsiteX649" fmla="*/ 508000 w 508000"/>
              <a:gd name="connsiteY649" fmla="*/ 322788 h 439659"/>
              <a:gd name="connsiteX650" fmla="*/ 463341 w 508000"/>
              <a:gd name="connsiteY650" fmla="*/ 367310 h 439659"/>
              <a:gd name="connsiteX651" fmla="*/ 273539 w 508000"/>
              <a:gd name="connsiteY651" fmla="*/ 367310 h 439659"/>
              <a:gd name="connsiteX652" fmla="*/ 273539 w 508000"/>
              <a:gd name="connsiteY652" fmla="*/ 400702 h 439659"/>
              <a:gd name="connsiteX653" fmla="*/ 407517 w 508000"/>
              <a:gd name="connsiteY653" fmla="*/ 400702 h 439659"/>
              <a:gd name="connsiteX654" fmla="*/ 424264 w 508000"/>
              <a:gd name="connsiteY654" fmla="*/ 422963 h 439659"/>
              <a:gd name="connsiteX655" fmla="*/ 424264 w 508000"/>
              <a:gd name="connsiteY655" fmla="*/ 439659 h 439659"/>
              <a:gd name="connsiteX656" fmla="*/ 83736 w 508000"/>
              <a:gd name="connsiteY656" fmla="*/ 439659 h 439659"/>
              <a:gd name="connsiteX657" fmla="*/ 83736 w 508000"/>
              <a:gd name="connsiteY657" fmla="*/ 422963 h 439659"/>
              <a:gd name="connsiteX658" fmla="*/ 100483 w 508000"/>
              <a:gd name="connsiteY658" fmla="*/ 400702 h 439659"/>
              <a:gd name="connsiteX659" fmla="*/ 234462 w 508000"/>
              <a:gd name="connsiteY659" fmla="*/ 400702 h 439659"/>
              <a:gd name="connsiteX660" fmla="*/ 234462 w 508000"/>
              <a:gd name="connsiteY660" fmla="*/ 367310 h 439659"/>
              <a:gd name="connsiteX661" fmla="*/ 44659 w 508000"/>
              <a:gd name="connsiteY661" fmla="*/ 367310 h 439659"/>
              <a:gd name="connsiteX662" fmla="*/ 0 w 508000"/>
              <a:gd name="connsiteY662" fmla="*/ 322788 h 439659"/>
              <a:gd name="connsiteX663" fmla="*/ 0 w 508000"/>
              <a:gd name="connsiteY663" fmla="*/ 44523 h 439659"/>
              <a:gd name="connsiteX664" fmla="*/ 44659 w 508000"/>
              <a:gd name="connsiteY664" fmla="*/ 0 h 439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Lst>
            <a:rect l="l" t="t" r="r" b="b"/>
            <a:pathLst>
              <a:path w="508000" h="439659">
                <a:moveTo>
                  <a:pt x="441011" y="278265"/>
                </a:moveTo>
                <a:cubicBezTo>
                  <a:pt x="446593" y="278265"/>
                  <a:pt x="446593" y="278265"/>
                  <a:pt x="446593" y="278265"/>
                </a:cubicBezTo>
                <a:cubicBezTo>
                  <a:pt x="446593" y="278265"/>
                  <a:pt x="446593" y="278265"/>
                  <a:pt x="446593" y="283831"/>
                </a:cubicBezTo>
                <a:cubicBezTo>
                  <a:pt x="446593" y="278265"/>
                  <a:pt x="441011" y="278265"/>
                  <a:pt x="441011" y="278265"/>
                </a:cubicBezTo>
                <a:close/>
                <a:moveTo>
                  <a:pt x="312615" y="278265"/>
                </a:moveTo>
                <a:cubicBezTo>
                  <a:pt x="312615" y="278265"/>
                  <a:pt x="312615" y="278265"/>
                  <a:pt x="318198" y="278265"/>
                </a:cubicBezTo>
                <a:cubicBezTo>
                  <a:pt x="312615" y="278265"/>
                  <a:pt x="312615" y="278265"/>
                  <a:pt x="312615" y="283831"/>
                </a:cubicBezTo>
                <a:cubicBezTo>
                  <a:pt x="312615" y="278265"/>
                  <a:pt x="312615" y="278265"/>
                  <a:pt x="312615" y="278265"/>
                </a:cubicBezTo>
                <a:close/>
                <a:moveTo>
                  <a:pt x="61407" y="278265"/>
                </a:moveTo>
                <a:cubicBezTo>
                  <a:pt x="66989" y="278265"/>
                  <a:pt x="66989" y="278265"/>
                  <a:pt x="66989" y="278265"/>
                </a:cubicBezTo>
                <a:cubicBezTo>
                  <a:pt x="66989" y="278265"/>
                  <a:pt x="66989" y="278265"/>
                  <a:pt x="66989" y="283831"/>
                </a:cubicBezTo>
                <a:cubicBezTo>
                  <a:pt x="66989" y="278265"/>
                  <a:pt x="66989" y="278265"/>
                  <a:pt x="61407" y="278265"/>
                </a:cubicBezTo>
                <a:close/>
                <a:moveTo>
                  <a:pt x="157184" y="254570"/>
                </a:moveTo>
                <a:cubicBezTo>
                  <a:pt x="161740" y="254570"/>
                  <a:pt x="161740" y="254570"/>
                  <a:pt x="161740" y="254570"/>
                </a:cubicBezTo>
                <a:cubicBezTo>
                  <a:pt x="161740" y="254570"/>
                  <a:pt x="161740" y="254570"/>
                  <a:pt x="161740" y="259695"/>
                </a:cubicBezTo>
                <a:cubicBezTo>
                  <a:pt x="161740" y="259695"/>
                  <a:pt x="161740" y="259695"/>
                  <a:pt x="157184" y="259695"/>
                </a:cubicBezTo>
                <a:cubicBezTo>
                  <a:pt x="157184" y="254570"/>
                  <a:pt x="157184" y="254570"/>
                  <a:pt x="157184" y="254570"/>
                </a:cubicBezTo>
                <a:close/>
                <a:moveTo>
                  <a:pt x="61507" y="254570"/>
                </a:moveTo>
                <a:cubicBezTo>
                  <a:pt x="68341" y="254570"/>
                  <a:pt x="68341" y="254570"/>
                  <a:pt x="68341" y="254570"/>
                </a:cubicBezTo>
                <a:cubicBezTo>
                  <a:pt x="68341" y="254570"/>
                  <a:pt x="68341" y="254570"/>
                  <a:pt x="68341" y="259695"/>
                </a:cubicBezTo>
                <a:cubicBezTo>
                  <a:pt x="68341" y="259695"/>
                  <a:pt x="68341" y="259695"/>
                  <a:pt x="61507" y="259695"/>
                </a:cubicBezTo>
                <a:cubicBezTo>
                  <a:pt x="61507" y="254570"/>
                  <a:pt x="61507" y="254570"/>
                  <a:pt x="61507" y="254570"/>
                </a:cubicBezTo>
                <a:close/>
                <a:moveTo>
                  <a:pt x="323480" y="243749"/>
                </a:moveTo>
                <a:cubicBezTo>
                  <a:pt x="323480" y="243749"/>
                  <a:pt x="323480" y="243749"/>
                  <a:pt x="323480" y="254380"/>
                </a:cubicBezTo>
                <a:cubicBezTo>
                  <a:pt x="323480" y="254380"/>
                  <a:pt x="317785" y="254380"/>
                  <a:pt x="317785" y="259695"/>
                </a:cubicBezTo>
                <a:cubicBezTo>
                  <a:pt x="312090" y="259695"/>
                  <a:pt x="312090" y="259695"/>
                  <a:pt x="312090" y="259695"/>
                </a:cubicBezTo>
                <a:cubicBezTo>
                  <a:pt x="312090" y="254380"/>
                  <a:pt x="312090" y="254380"/>
                  <a:pt x="312090" y="254380"/>
                </a:cubicBezTo>
                <a:cubicBezTo>
                  <a:pt x="312090" y="254380"/>
                  <a:pt x="312090" y="254380"/>
                  <a:pt x="317785" y="254380"/>
                </a:cubicBezTo>
                <a:lnTo>
                  <a:pt x="317785" y="249065"/>
                </a:lnTo>
                <a:cubicBezTo>
                  <a:pt x="317785" y="249065"/>
                  <a:pt x="317785" y="243749"/>
                  <a:pt x="323480" y="243749"/>
                </a:cubicBezTo>
                <a:close/>
                <a:moveTo>
                  <a:pt x="184520" y="243749"/>
                </a:moveTo>
                <a:cubicBezTo>
                  <a:pt x="184520" y="243749"/>
                  <a:pt x="190215" y="249065"/>
                  <a:pt x="190215" y="249065"/>
                </a:cubicBezTo>
                <a:cubicBezTo>
                  <a:pt x="195910" y="249065"/>
                  <a:pt x="195910" y="249065"/>
                  <a:pt x="195910" y="249065"/>
                </a:cubicBezTo>
                <a:cubicBezTo>
                  <a:pt x="195910" y="249065"/>
                  <a:pt x="195910" y="249065"/>
                  <a:pt x="195910" y="254380"/>
                </a:cubicBezTo>
                <a:cubicBezTo>
                  <a:pt x="195910" y="254380"/>
                  <a:pt x="195910" y="254380"/>
                  <a:pt x="195910" y="259695"/>
                </a:cubicBezTo>
                <a:cubicBezTo>
                  <a:pt x="195910" y="259695"/>
                  <a:pt x="190215" y="259695"/>
                  <a:pt x="190215" y="259695"/>
                </a:cubicBezTo>
                <a:cubicBezTo>
                  <a:pt x="190215" y="259695"/>
                  <a:pt x="190215" y="259695"/>
                  <a:pt x="184520" y="259695"/>
                </a:cubicBezTo>
                <a:cubicBezTo>
                  <a:pt x="184520" y="254380"/>
                  <a:pt x="184520" y="254380"/>
                  <a:pt x="184520" y="254380"/>
                </a:cubicBezTo>
                <a:cubicBezTo>
                  <a:pt x="184520" y="254380"/>
                  <a:pt x="184520" y="254380"/>
                  <a:pt x="184520" y="243749"/>
                </a:cubicBezTo>
                <a:close/>
                <a:moveTo>
                  <a:pt x="466996" y="239193"/>
                </a:moveTo>
                <a:cubicBezTo>
                  <a:pt x="472691" y="239193"/>
                  <a:pt x="472691" y="239193"/>
                  <a:pt x="472691" y="239193"/>
                </a:cubicBezTo>
                <a:cubicBezTo>
                  <a:pt x="472691" y="239193"/>
                  <a:pt x="472691" y="239193"/>
                  <a:pt x="478386" y="239193"/>
                </a:cubicBezTo>
                <a:cubicBezTo>
                  <a:pt x="478386" y="239193"/>
                  <a:pt x="478386" y="244319"/>
                  <a:pt x="478386" y="244319"/>
                </a:cubicBezTo>
                <a:cubicBezTo>
                  <a:pt x="478386" y="244319"/>
                  <a:pt x="478386" y="244319"/>
                  <a:pt x="478386" y="254570"/>
                </a:cubicBezTo>
                <a:cubicBezTo>
                  <a:pt x="478386" y="254570"/>
                  <a:pt x="478386" y="254570"/>
                  <a:pt x="478386" y="259695"/>
                </a:cubicBezTo>
                <a:cubicBezTo>
                  <a:pt x="472691" y="259695"/>
                  <a:pt x="472691" y="259695"/>
                  <a:pt x="472691" y="259695"/>
                </a:cubicBezTo>
                <a:cubicBezTo>
                  <a:pt x="472691" y="259695"/>
                  <a:pt x="472691" y="259695"/>
                  <a:pt x="466996" y="259695"/>
                </a:cubicBezTo>
                <a:cubicBezTo>
                  <a:pt x="466996" y="254570"/>
                  <a:pt x="466996" y="254570"/>
                  <a:pt x="466996" y="254570"/>
                </a:cubicBezTo>
                <a:cubicBezTo>
                  <a:pt x="466996" y="254570"/>
                  <a:pt x="466996" y="254570"/>
                  <a:pt x="466996" y="244319"/>
                </a:cubicBezTo>
                <a:cubicBezTo>
                  <a:pt x="466996" y="244319"/>
                  <a:pt x="466996" y="239193"/>
                  <a:pt x="466996" y="239193"/>
                </a:cubicBezTo>
                <a:close/>
                <a:moveTo>
                  <a:pt x="440798" y="239193"/>
                </a:moveTo>
                <a:cubicBezTo>
                  <a:pt x="440798" y="239193"/>
                  <a:pt x="440798" y="244319"/>
                  <a:pt x="440798" y="244319"/>
                </a:cubicBezTo>
                <a:cubicBezTo>
                  <a:pt x="440798" y="244319"/>
                  <a:pt x="440798" y="244319"/>
                  <a:pt x="440798" y="254570"/>
                </a:cubicBezTo>
                <a:cubicBezTo>
                  <a:pt x="446493" y="254570"/>
                  <a:pt x="446493" y="254570"/>
                  <a:pt x="446493" y="254570"/>
                </a:cubicBezTo>
                <a:cubicBezTo>
                  <a:pt x="446493" y="254570"/>
                  <a:pt x="446493" y="254570"/>
                  <a:pt x="446493" y="259695"/>
                </a:cubicBezTo>
                <a:cubicBezTo>
                  <a:pt x="446493" y="259695"/>
                  <a:pt x="446493" y="259695"/>
                  <a:pt x="440798" y="259695"/>
                </a:cubicBezTo>
                <a:cubicBezTo>
                  <a:pt x="440798" y="254570"/>
                  <a:pt x="435103" y="254570"/>
                  <a:pt x="435103" y="254570"/>
                </a:cubicBezTo>
                <a:cubicBezTo>
                  <a:pt x="435103" y="254570"/>
                  <a:pt x="435103" y="254570"/>
                  <a:pt x="435103" y="244319"/>
                </a:cubicBezTo>
                <a:cubicBezTo>
                  <a:pt x="435103" y="244319"/>
                  <a:pt x="440798" y="239193"/>
                  <a:pt x="440798" y="239193"/>
                </a:cubicBezTo>
                <a:close/>
                <a:moveTo>
                  <a:pt x="440798" y="239193"/>
                </a:moveTo>
                <a:cubicBezTo>
                  <a:pt x="446493" y="239193"/>
                  <a:pt x="446493" y="239193"/>
                  <a:pt x="446493" y="239193"/>
                </a:cubicBezTo>
                <a:cubicBezTo>
                  <a:pt x="446493" y="239193"/>
                  <a:pt x="446493" y="244319"/>
                  <a:pt x="446493" y="244319"/>
                </a:cubicBezTo>
                <a:cubicBezTo>
                  <a:pt x="446493" y="244319"/>
                  <a:pt x="446493" y="239193"/>
                  <a:pt x="440798" y="239193"/>
                </a:cubicBezTo>
                <a:close/>
                <a:moveTo>
                  <a:pt x="412323" y="239193"/>
                </a:moveTo>
                <a:cubicBezTo>
                  <a:pt x="412323" y="239193"/>
                  <a:pt x="416879" y="244319"/>
                  <a:pt x="416879" y="244319"/>
                </a:cubicBezTo>
                <a:cubicBezTo>
                  <a:pt x="416879" y="244319"/>
                  <a:pt x="416879" y="244319"/>
                  <a:pt x="416879" y="254570"/>
                </a:cubicBezTo>
                <a:cubicBezTo>
                  <a:pt x="416879" y="254570"/>
                  <a:pt x="412323" y="254570"/>
                  <a:pt x="412323" y="259695"/>
                </a:cubicBezTo>
                <a:cubicBezTo>
                  <a:pt x="407767" y="259695"/>
                  <a:pt x="407767" y="259695"/>
                  <a:pt x="407767" y="259695"/>
                </a:cubicBezTo>
                <a:cubicBezTo>
                  <a:pt x="407767" y="254570"/>
                  <a:pt x="407767" y="254570"/>
                  <a:pt x="407767" y="254570"/>
                </a:cubicBezTo>
                <a:cubicBezTo>
                  <a:pt x="407767" y="254570"/>
                  <a:pt x="407767" y="254570"/>
                  <a:pt x="412323" y="254570"/>
                </a:cubicBezTo>
                <a:lnTo>
                  <a:pt x="412323" y="244319"/>
                </a:lnTo>
                <a:cubicBezTo>
                  <a:pt x="412323" y="244319"/>
                  <a:pt x="412323" y="239193"/>
                  <a:pt x="412323" y="239193"/>
                </a:cubicBezTo>
                <a:close/>
                <a:moveTo>
                  <a:pt x="407767" y="239193"/>
                </a:moveTo>
                <a:cubicBezTo>
                  <a:pt x="407767" y="239193"/>
                  <a:pt x="407767" y="239193"/>
                  <a:pt x="412323" y="239193"/>
                </a:cubicBezTo>
                <a:cubicBezTo>
                  <a:pt x="407767" y="239193"/>
                  <a:pt x="407767" y="244319"/>
                  <a:pt x="407767" y="244319"/>
                </a:cubicBezTo>
                <a:cubicBezTo>
                  <a:pt x="407767" y="244319"/>
                  <a:pt x="407767" y="239193"/>
                  <a:pt x="407767" y="239193"/>
                </a:cubicBezTo>
                <a:close/>
                <a:moveTo>
                  <a:pt x="373596" y="239193"/>
                </a:moveTo>
                <a:cubicBezTo>
                  <a:pt x="379291" y="239193"/>
                  <a:pt x="379291" y="239193"/>
                  <a:pt x="379291" y="239193"/>
                </a:cubicBezTo>
                <a:cubicBezTo>
                  <a:pt x="379291" y="239193"/>
                  <a:pt x="379291" y="239193"/>
                  <a:pt x="384986" y="239193"/>
                </a:cubicBezTo>
                <a:cubicBezTo>
                  <a:pt x="384986" y="239193"/>
                  <a:pt x="384986" y="244319"/>
                  <a:pt x="384986" y="244319"/>
                </a:cubicBezTo>
                <a:cubicBezTo>
                  <a:pt x="384986" y="244319"/>
                  <a:pt x="384986" y="244319"/>
                  <a:pt x="384986" y="254570"/>
                </a:cubicBezTo>
                <a:cubicBezTo>
                  <a:pt x="384986" y="254570"/>
                  <a:pt x="384986" y="254570"/>
                  <a:pt x="384986" y="259695"/>
                </a:cubicBezTo>
                <a:cubicBezTo>
                  <a:pt x="379291" y="259695"/>
                  <a:pt x="379291" y="259695"/>
                  <a:pt x="379291" y="259695"/>
                </a:cubicBezTo>
                <a:cubicBezTo>
                  <a:pt x="379291" y="259695"/>
                  <a:pt x="379291" y="259695"/>
                  <a:pt x="373596" y="259695"/>
                </a:cubicBezTo>
                <a:cubicBezTo>
                  <a:pt x="373596" y="254570"/>
                  <a:pt x="373596" y="254570"/>
                  <a:pt x="373596" y="254570"/>
                </a:cubicBezTo>
                <a:cubicBezTo>
                  <a:pt x="373596" y="254570"/>
                  <a:pt x="373596" y="254570"/>
                  <a:pt x="373596" y="244319"/>
                </a:cubicBezTo>
                <a:cubicBezTo>
                  <a:pt x="373596" y="244319"/>
                  <a:pt x="373596" y="239193"/>
                  <a:pt x="373596" y="239193"/>
                </a:cubicBezTo>
                <a:close/>
                <a:moveTo>
                  <a:pt x="345121" y="239193"/>
                </a:moveTo>
                <a:cubicBezTo>
                  <a:pt x="345121" y="239193"/>
                  <a:pt x="345121" y="244319"/>
                  <a:pt x="345121" y="244319"/>
                </a:cubicBezTo>
                <a:cubicBezTo>
                  <a:pt x="345121" y="244319"/>
                  <a:pt x="345121" y="244319"/>
                  <a:pt x="345121" y="254570"/>
                </a:cubicBezTo>
                <a:cubicBezTo>
                  <a:pt x="345121" y="254570"/>
                  <a:pt x="350816" y="254570"/>
                  <a:pt x="350816" y="254570"/>
                </a:cubicBezTo>
                <a:cubicBezTo>
                  <a:pt x="350816" y="254570"/>
                  <a:pt x="350816" y="254570"/>
                  <a:pt x="350816" y="259695"/>
                </a:cubicBezTo>
                <a:cubicBezTo>
                  <a:pt x="350816" y="259695"/>
                  <a:pt x="350816" y="259695"/>
                  <a:pt x="345121" y="259695"/>
                </a:cubicBezTo>
                <a:cubicBezTo>
                  <a:pt x="345121" y="254570"/>
                  <a:pt x="339426" y="254570"/>
                  <a:pt x="339426" y="254570"/>
                </a:cubicBezTo>
                <a:cubicBezTo>
                  <a:pt x="339426" y="254570"/>
                  <a:pt x="339426" y="254570"/>
                  <a:pt x="339426" y="244319"/>
                </a:cubicBezTo>
                <a:cubicBezTo>
                  <a:pt x="339426" y="244319"/>
                  <a:pt x="345121" y="239193"/>
                  <a:pt x="345121" y="239193"/>
                </a:cubicBezTo>
                <a:close/>
                <a:moveTo>
                  <a:pt x="345121" y="239193"/>
                </a:moveTo>
                <a:cubicBezTo>
                  <a:pt x="350816" y="239193"/>
                  <a:pt x="350816" y="239193"/>
                  <a:pt x="350816" y="239193"/>
                </a:cubicBezTo>
                <a:cubicBezTo>
                  <a:pt x="350816" y="239193"/>
                  <a:pt x="350816" y="244319"/>
                  <a:pt x="350816" y="244319"/>
                </a:cubicBezTo>
                <a:cubicBezTo>
                  <a:pt x="350816" y="244319"/>
                  <a:pt x="345121" y="239193"/>
                  <a:pt x="345121" y="239193"/>
                </a:cubicBezTo>
                <a:close/>
                <a:moveTo>
                  <a:pt x="157184" y="239193"/>
                </a:moveTo>
                <a:cubicBezTo>
                  <a:pt x="161740" y="239193"/>
                  <a:pt x="161740" y="239193"/>
                  <a:pt x="161740" y="239193"/>
                </a:cubicBezTo>
                <a:cubicBezTo>
                  <a:pt x="161740" y="239193"/>
                  <a:pt x="161740" y="244319"/>
                  <a:pt x="161740" y="244319"/>
                </a:cubicBezTo>
                <a:cubicBezTo>
                  <a:pt x="161740" y="244319"/>
                  <a:pt x="161740" y="239193"/>
                  <a:pt x="157184" y="239193"/>
                </a:cubicBezTo>
                <a:close/>
                <a:moveTo>
                  <a:pt x="128708" y="239193"/>
                </a:moveTo>
                <a:cubicBezTo>
                  <a:pt x="134403" y="239193"/>
                  <a:pt x="134403" y="244319"/>
                  <a:pt x="134403" y="244319"/>
                </a:cubicBezTo>
                <a:cubicBezTo>
                  <a:pt x="134403" y="244319"/>
                  <a:pt x="134403" y="244319"/>
                  <a:pt x="134403" y="254570"/>
                </a:cubicBezTo>
                <a:cubicBezTo>
                  <a:pt x="134403" y="254570"/>
                  <a:pt x="134403" y="254570"/>
                  <a:pt x="128708" y="259695"/>
                </a:cubicBezTo>
                <a:cubicBezTo>
                  <a:pt x="123013" y="259695"/>
                  <a:pt x="123013" y="259695"/>
                  <a:pt x="123013" y="259695"/>
                </a:cubicBezTo>
                <a:cubicBezTo>
                  <a:pt x="123013" y="254570"/>
                  <a:pt x="123013" y="254570"/>
                  <a:pt x="123013" y="254570"/>
                </a:cubicBezTo>
                <a:cubicBezTo>
                  <a:pt x="123013" y="254570"/>
                  <a:pt x="128708" y="254570"/>
                  <a:pt x="128708" y="254570"/>
                </a:cubicBezTo>
                <a:lnTo>
                  <a:pt x="128708" y="244319"/>
                </a:lnTo>
                <a:cubicBezTo>
                  <a:pt x="128708" y="244319"/>
                  <a:pt x="128708" y="239193"/>
                  <a:pt x="128708" y="239193"/>
                </a:cubicBezTo>
                <a:close/>
                <a:moveTo>
                  <a:pt x="123013" y="239193"/>
                </a:moveTo>
                <a:cubicBezTo>
                  <a:pt x="123013" y="239193"/>
                  <a:pt x="123013" y="239193"/>
                  <a:pt x="128708" y="239193"/>
                </a:cubicBezTo>
                <a:cubicBezTo>
                  <a:pt x="128708" y="239193"/>
                  <a:pt x="123013" y="244319"/>
                  <a:pt x="123013" y="244319"/>
                </a:cubicBezTo>
                <a:cubicBezTo>
                  <a:pt x="123013" y="244319"/>
                  <a:pt x="123013" y="239193"/>
                  <a:pt x="123013" y="239193"/>
                </a:cubicBezTo>
                <a:close/>
                <a:moveTo>
                  <a:pt x="91121" y="239193"/>
                </a:moveTo>
                <a:cubicBezTo>
                  <a:pt x="95677" y="239193"/>
                  <a:pt x="95677" y="239193"/>
                  <a:pt x="95677" y="239193"/>
                </a:cubicBezTo>
                <a:cubicBezTo>
                  <a:pt x="95677" y="239193"/>
                  <a:pt x="95677" y="239193"/>
                  <a:pt x="100233" y="239193"/>
                </a:cubicBezTo>
                <a:cubicBezTo>
                  <a:pt x="100233" y="239193"/>
                  <a:pt x="100233" y="244319"/>
                  <a:pt x="100233" y="244319"/>
                </a:cubicBezTo>
                <a:cubicBezTo>
                  <a:pt x="100233" y="244319"/>
                  <a:pt x="100233" y="244319"/>
                  <a:pt x="100233" y="254570"/>
                </a:cubicBezTo>
                <a:cubicBezTo>
                  <a:pt x="100233" y="254570"/>
                  <a:pt x="100233" y="254570"/>
                  <a:pt x="100233" y="259695"/>
                </a:cubicBezTo>
                <a:cubicBezTo>
                  <a:pt x="95677" y="259695"/>
                  <a:pt x="95677" y="259695"/>
                  <a:pt x="95677" y="259695"/>
                </a:cubicBezTo>
                <a:cubicBezTo>
                  <a:pt x="95677" y="259695"/>
                  <a:pt x="95677" y="259695"/>
                  <a:pt x="91121" y="259695"/>
                </a:cubicBezTo>
                <a:cubicBezTo>
                  <a:pt x="91121" y="254570"/>
                  <a:pt x="91121" y="254570"/>
                  <a:pt x="91121" y="254570"/>
                </a:cubicBezTo>
                <a:cubicBezTo>
                  <a:pt x="91121" y="254570"/>
                  <a:pt x="91121" y="254570"/>
                  <a:pt x="91121" y="244319"/>
                </a:cubicBezTo>
                <a:cubicBezTo>
                  <a:pt x="91121" y="244319"/>
                  <a:pt x="91121" y="239193"/>
                  <a:pt x="91121" y="239193"/>
                </a:cubicBezTo>
                <a:close/>
                <a:moveTo>
                  <a:pt x="61507" y="239193"/>
                </a:moveTo>
                <a:cubicBezTo>
                  <a:pt x="68341" y="239193"/>
                  <a:pt x="68341" y="239193"/>
                  <a:pt x="68341" y="239193"/>
                </a:cubicBezTo>
                <a:cubicBezTo>
                  <a:pt x="68341" y="239193"/>
                  <a:pt x="68341" y="244319"/>
                  <a:pt x="68341" y="244319"/>
                </a:cubicBezTo>
                <a:cubicBezTo>
                  <a:pt x="68341" y="244319"/>
                  <a:pt x="68341" y="239193"/>
                  <a:pt x="61507" y="239193"/>
                </a:cubicBezTo>
                <a:close/>
                <a:moveTo>
                  <a:pt x="35309" y="239193"/>
                </a:moveTo>
                <a:cubicBezTo>
                  <a:pt x="41004" y="239193"/>
                  <a:pt x="41004" y="244319"/>
                  <a:pt x="41004" y="244319"/>
                </a:cubicBezTo>
                <a:cubicBezTo>
                  <a:pt x="41004" y="244319"/>
                  <a:pt x="41004" y="244319"/>
                  <a:pt x="41004" y="254570"/>
                </a:cubicBezTo>
                <a:cubicBezTo>
                  <a:pt x="41004" y="254570"/>
                  <a:pt x="41004" y="254570"/>
                  <a:pt x="35309" y="259695"/>
                </a:cubicBezTo>
                <a:cubicBezTo>
                  <a:pt x="29614" y="259695"/>
                  <a:pt x="29614" y="259695"/>
                  <a:pt x="29614" y="259695"/>
                </a:cubicBezTo>
                <a:cubicBezTo>
                  <a:pt x="29614" y="254570"/>
                  <a:pt x="29614" y="254570"/>
                  <a:pt x="29614" y="254570"/>
                </a:cubicBezTo>
                <a:cubicBezTo>
                  <a:pt x="29614" y="254570"/>
                  <a:pt x="35309" y="254570"/>
                  <a:pt x="35309" y="254570"/>
                </a:cubicBezTo>
                <a:lnTo>
                  <a:pt x="35309" y="244319"/>
                </a:lnTo>
                <a:cubicBezTo>
                  <a:pt x="35309" y="244319"/>
                  <a:pt x="35309" y="239193"/>
                  <a:pt x="35309" y="239193"/>
                </a:cubicBezTo>
                <a:close/>
                <a:moveTo>
                  <a:pt x="29614" y="239193"/>
                </a:moveTo>
                <a:cubicBezTo>
                  <a:pt x="29614" y="239193"/>
                  <a:pt x="29614" y="239193"/>
                  <a:pt x="35309" y="239193"/>
                </a:cubicBezTo>
                <a:cubicBezTo>
                  <a:pt x="35309" y="239193"/>
                  <a:pt x="29614" y="244319"/>
                  <a:pt x="29614" y="244319"/>
                </a:cubicBezTo>
                <a:cubicBezTo>
                  <a:pt x="29614" y="244319"/>
                  <a:pt x="29614" y="239193"/>
                  <a:pt x="29614" y="239193"/>
                </a:cubicBezTo>
                <a:close/>
                <a:moveTo>
                  <a:pt x="157184" y="215653"/>
                </a:moveTo>
                <a:cubicBezTo>
                  <a:pt x="161740" y="215653"/>
                  <a:pt x="161740" y="215653"/>
                  <a:pt x="161740" y="215653"/>
                </a:cubicBezTo>
                <a:cubicBezTo>
                  <a:pt x="161740" y="215653"/>
                  <a:pt x="161740" y="215653"/>
                  <a:pt x="161740" y="220968"/>
                </a:cubicBezTo>
                <a:cubicBezTo>
                  <a:pt x="161740" y="220968"/>
                  <a:pt x="161740" y="220968"/>
                  <a:pt x="157184" y="220968"/>
                </a:cubicBezTo>
                <a:cubicBezTo>
                  <a:pt x="157184" y="220968"/>
                  <a:pt x="157184" y="215653"/>
                  <a:pt x="157184" y="215653"/>
                </a:cubicBezTo>
                <a:close/>
                <a:moveTo>
                  <a:pt x="466996" y="200466"/>
                </a:moveTo>
                <a:cubicBezTo>
                  <a:pt x="472691" y="200466"/>
                  <a:pt x="472691" y="200466"/>
                  <a:pt x="472691" y="200466"/>
                </a:cubicBezTo>
                <a:cubicBezTo>
                  <a:pt x="472691" y="200466"/>
                  <a:pt x="472691" y="200466"/>
                  <a:pt x="478386" y="200466"/>
                </a:cubicBezTo>
                <a:cubicBezTo>
                  <a:pt x="478386" y="200466"/>
                  <a:pt x="478386" y="205592"/>
                  <a:pt x="478386" y="205592"/>
                </a:cubicBezTo>
                <a:cubicBezTo>
                  <a:pt x="478386" y="205592"/>
                  <a:pt x="478386" y="205592"/>
                  <a:pt x="478386" y="215843"/>
                </a:cubicBezTo>
                <a:cubicBezTo>
                  <a:pt x="478386" y="215843"/>
                  <a:pt x="478386" y="220968"/>
                  <a:pt x="478386" y="220968"/>
                </a:cubicBezTo>
                <a:cubicBezTo>
                  <a:pt x="472691" y="220968"/>
                  <a:pt x="472691" y="220968"/>
                  <a:pt x="472691" y="220968"/>
                </a:cubicBezTo>
                <a:cubicBezTo>
                  <a:pt x="472691" y="220968"/>
                  <a:pt x="472691" y="220968"/>
                  <a:pt x="466996" y="220968"/>
                </a:cubicBezTo>
                <a:cubicBezTo>
                  <a:pt x="466996" y="220968"/>
                  <a:pt x="466996" y="215843"/>
                  <a:pt x="466996" y="215843"/>
                </a:cubicBezTo>
                <a:cubicBezTo>
                  <a:pt x="466996" y="215843"/>
                  <a:pt x="466996" y="215843"/>
                  <a:pt x="466996" y="205592"/>
                </a:cubicBezTo>
                <a:cubicBezTo>
                  <a:pt x="466996" y="205592"/>
                  <a:pt x="466996" y="200466"/>
                  <a:pt x="466996" y="200466"/>
                </a:cubicBezTo>
                <a:close/>
                <a:moveTo>
                  <a:pt x="439659" y="200466"/>
                </a:moveTo>
                <a:lnTo>
                  <a:pt x="446493" y="200466"/>
                </a:lnTo>
                <a:lnTo>
                  <a:pt x="446493" y="220968"/>
                </a:lnTo>
                <a:lnTo>
                  <a:pt x="439659" y="220968"/>
                </a:lnTo>
                <a:close/>
                <a:moveTo>
                  <a:pt x="407767" y="200466"/>
                </a:moveTo>
                <a:cubicBezTo>
                  <a:pt x="407767" y="200466"/>
                  <a:pt x="407767" y="200466"/>
                  <a:pt x="412323" y="200466"/>
                </a:cubicBezTo>
                <a:cubicBezTo>
                  <a:pt x="412323" y="200466"/>
                  <a:pt x="416879" y="205592"/>
                  <a:pt x="416879" y="205592"/>
                </a:cubicBezTo>
                <a:cubicBezTo>
                  <a:pt x="416879" y="205592"/>
                  <a:pt x="416879" y="205592"/>
                  <a:pt x="416879" y="215843"/>
                </a:cubicBezTo>
                <a:cubicBezTo>
                  <a:pt x="416879" y="215843"/>
                  <a:pt x="412323" y="220968"/>
                  <a:pt x="412323" y="220968"/>
                </a:cubicBezTo>
                <a:cubicBezTo>
                  <a:pt x="407767" y="220968"/>
                  <a:pt x="407767" y="220968"/>
                  <a:pt x="407767" y="220968"/>
                </a:cubicBezTo>
                <a:cubicBezTo>
                  <a:pt x="407767" y="220968"/>
                  <a:pt x="407767" y="215843"/>
                  <a:pt x="407767" y="215843"/>
                </a:cubicBezTo>
                <a:cubicBezTo>
                  <a:pt x="407767" y="215843"/>
                  <a:pt x="407767" y="215843"/>
                  <a:pt x="412323" y="215843"/>
                </a:cubicBezTo>
                <a:lnTo>
                  <a:pt x="412323" y="205592"/>
                </a:lnTo>
                <a:cubicBezTo>
                  <a:pt x="407767" y="205592"/>
                  <a:pt x="407767" y="205592"/>
                  <a:pt x="407767" y="205592"/>
                </a:cubicBezTo>
                <a:cubicBezTo>
                  <a:pt x="407767" y="205592"/>
                  <a:pt x="407767" y="200466"/>
                  <a:pt x="407767" y="200466"/>
                </a:cubicBezTo>
                <a:close/>
                <a:moveTo>
                  <a:pt x="373596" y="200466"/>
                </a:moveTo>
                <a:cubicBezTo>
                  <a:pt x="379291" y="200466"/>
                  <a:pt x="379291" y="200466"/>
                  <a:pt x="379291" y="200466"/>
                </a:cubicBezTo>
                <a:cubicBezTo>
                  <a:pt x="379291" y="200466"/>
                  <a:pt x="379291" y="200466"/>
                  <a:pt x="384986" y="200466"/>
                </a:cubicBezTo>
                <a:cubicBezTo>
                  <a:pt x="384986" y="200466"/>
                  <a:pt x="384986" y="205592"/>
                  <a:pt x="384986" y="205592"/>
                </a:cubicBezTo>
                <a:cubicBezTo>
                  <a:pt x="384986" y="205592"/>
                  <a:pt x="384986" y="205592"/>
                  <a:pt x="384986" y="215843"/>
                </a:cubicBezTo>
                <a:cubicBezTo>
                  <a:pt x="384986" y="215843"/>
                  <a:pt x="384986" y="220968"/>
                  <a:pt x="384986" y="220968"/>
                </a:cubicBezTo>
                <a:cubicBezTo>
                  <a:pt x="379291" y="220968"/>
                  <a:pt x="379291" y="220968"/>
                  <a:pt x="379291" y="220968"/>
                </a:cubicBezTo>
                <a:cubicBezTo>
                  <a:pt x="379291" y="220968"/>
                  <a:pt x="379291" y="220968"/>
                  <a:pt x="373596" y="220968"/>
                </a:cubicBezTo>
                <a:cubicBezTo>
                  <a:pt x="373596" y="220968"/>
                  <a:pt x="373596" y="215843"/>
                  <a:pt x="373596" y="215843"/>
                </a:cubicBezTo>
                <a:cubicBezTo>
                  <a:pt x="373596" y="215843"/>
                  <a:pt x="373596" y="215843"/>
                  <a:pt x="373596" y="205592"/>
                </a:cubicBezTo>
                <a:cubicBezTo>
                  <a:pt x="373596" y="205592"/>
                  <a:pt x="373596" y="200466"/>
                  <a:pt x="373596" y="200466"/>
                </a:cubicBezTo>
                <a:close/>
                <a:moveTo>
                  <a:pt x="123013" y="200466"/>
                </a:moveTo>
                <a:cubicBezTo>
                  <a:pt x="123013" y="200466"/>
                  <a:pt x="123013" y="200466"/>
                  <a:pt x="128708" y="200466"/>
                </a:cubicBezTo>
                <a:cubicBezTo>
                  <a:pt x="134403" y="200466"/>
                  <a:pt x="134403" y="205592"/>
                  <a:pt x="134403" y="205592"/>
                </a:cubicBezTo>
                <a:cubicBezTo>
                  <a:pt x="134403" y="205592"/>
                  <a:pt x="134403" y="205592"/>
                  <a:pt x="134403" y="215843"/>
                </a:cubicBezTo>
                <a:cubicBezTo>
                  <a:pt x="134403" y="215843"/>
                  <a:pt x="134403" y="220968"/>
                  <a:pt x="128708" y="220968"/>
                </a:cubicBezTo>
                <a:cubicBezTo>
                  <a:pt x="123013" y="220968"/>
                  <a:pt x="123013" y="220968"/>
                  <a:pt x="123013" y="220968"/>
                </a:cubicBezTo>
                <a:cubicBezTo>
                  <a:pt x="123013" y="220968"/>
                  <a:pt x="123013" y="215843"/>
                  <a:pt x="123013" y="215843"/>
                </a:cubicBezTo>
                <a:cubicBezTo>
                  <a:pt x="123013" y="215843"/>
                  <a:pt x="128708" y="215843"/>
                  <a:pt x="128708" y="215843"/>
                </a:cubicBezTo>
                <a:lnTo>
                  <a:pt x="128708" y="205592"/>
                </a:lnTo>
                <a:cubicBezTo>
                  <a:pt x="128708" y="205592"/>
                  <a:pt x="123013" y="205592"/>
                  <a:pt x="123013" y="205592"/>
                </a:cubicBezTo>
                <a:cubicBezTo>
                  <a:pt x="123013" y="205592"/>
                  <a:pt x="123013" y="200466"/>
                  <a:pt x="123013" y="200466"/>
                </a:cubicBezTo>
                <a:close/>
                <a:moveTo>
                  <a:pt x="91121" y="200466"/>
                </a:moveTo>
                <a:cubicBezTo>
                  <a:pt x="95677" y="200466"/>
                  <a:pt x="95677" y="200466"/>
                  <a:pt x="95677" y="200466"/>
                </a:cubicBezTo>
                <a:cubicBezTo>
                  <a:pt x="95677" y="200466"/>
                  <a:pt x="95677" y="200466"/>
                  <a:pt x="100233" y="200466"/>
                </a:cubicBezTo>
                <a:cubicBezTo>
                  <a:pt x="100233" y="200466"/>
                  <a:pt x="100233" y="205592"/>
                  <a:pt x="100233" y="205592"/>
                </a:cubicBezTo>
                <a:cubicBezTo>
                  <a:pt x="100233" y="205592"/>
                  <a:pt x="100233" y="205592"/>
                  <a:pt x="100233" y="215843"/>
                </a:cubicBezTo>
                <a:cubicBezTo>
                  <a:pt x="100233" y="215843"/>
                  <a:pt x="100233" y="220968"/>
                  <a:pt x="100233" y="220968"/>
                </a:cubicBezTo>
                <a:cubicBezTo>
                  <a:pt x="95677" y="220968"/>
                  <a:pt x="95677" y="220968"/>
                  <a:pt x="95677" y="220968"/>
                </a:cubicBezTo>
                <a:cubicBezTo>
                  <a:pt x="95677" y="220968"/>
                  <a:pt x="95677" y="220968"/>
                  <a:pt x="91121" y="220968"/>
                </a:cubicBezTo>
                <a:cubicBezTo>
                  <a:pt x="91121" y="220968"/>
                  <a:pt x="91121" y="215843"/>
                  <a:pt x="91121" y="215843"/>
                </a:cubicBezTo>
                <a:cubicBezTo>
                  <a:pt x="91121" y="215843"/>
                  <a:pt x="91121" y="215843"/>
                  <a:pt x="91121" y="205592"/>
                </a:cubicBezTo>
                <a:cubicBezTo>
                  <a:pt x="91121" y="205592"/>
                  <a:pt x="91121" y="200466"/>
                  <a:pt x="91121" y="200466"/>
                </a:cubicBezTo>
                <a:close/>
                <a:moveTo>
                  <a:pt x="61507" y="200466"/>
                </a:moveTo>
                <a:lnTo>
                  <a:pt x="68341" y="200466"/>
                </a:lnTo>
                <a:lnTo>
                  <a:pt x="68341" y="220968"/>
                </a:lnTo>
                <a:lnTo>
                  <a:pt x="61507" y="220968"/>
                </a:lnTo>
                <a:close/>
                <a:moveTo>
                  <a:pt x="29614" y="200466"/>
                </a:moveTo>
                <a:cubicBezTo>
                  <a:pt x="29614" y="200466"/>
                  <a:pt x="29614" y="200466"/>
                  <a:pt x="35309" y="200466"/>
                </a:cubicBezTo>
                <a:cubicBezTo>
                  <a:pt x="41004" y="200466"/>
                  <a:pt x="41004" y="205592"/>
                  <a:pt x="41004" y="205592"/>
                </a:cubicBezTo>
                <a:cubicBezTo>
                  <a:pt x="41004" y="205592"/>
                  <a:pt x="41004" y="205592"/>
                  <a:pt x="41004" y="215843"/>
                </a:cubicBezTo>
                <a:cubicBezTo>
                  <a:pt x="41004" y="215843"/>
                  <a:pt x="35309" y="220968"/>
                  <a:pt x="35309" y="220968"/>
                </a:cubicBezTo>
                <a:cubicBezTo>
                  <a:pt x="29614" y="220968"/>
                  <a:pt x="29614" y="220968"/>
                  <a:pt x="29614" y="220968"/>
                </a:cubicBezTo>
                <a:cubicBezTo>
                  <a:pt x="29614" y="220968"/>
                  <a:pt x="29614" y="215843"/>
                  <a:pt x="29614" y="215843"/>
                </a:cubicBezTo>
                <a:cubicBezTo>
                  <a:pt x="29614" y="215843"/>
                  <a:pt x="35309" y="215843"/>
                  <a:pt x="35309" y="215843"/>
                </a:cubicBezTo>
                <a:lnTo>
                  <a:pt x="35309" y="205592"/>
                </a:lnTo>
                <a:cubicBezTo>
                  <a:pt x="35309" y="205592"/>
                  <a:pt x="29614" y="205592"/>
                  <a:pt x="29614" y="205592"/>
                </a:cubicBezTo>
                <a:cubicBezTo>
                  <a:pt x="29614" y="205592"/>
                  <a:pt x="29614" y="200466"/>
                  <a:pt x="29614" y="200466"/>
                </a:cubicBezTo>
                <a:close/>
                <a:moveTo>
                  <a:pt x="446493" y="176547"/>
                </a:moveTo>
                <a:cubicBezTo>
                  <a:pt x="446493" y="182242"/>
                  <a:pt x="446493" y="182242"/>
                  <a:pt x="446493" y="182242"/>
                </a:cubicBezTo>
                <a:cubicBezTo>
                  <a:pt x="446493" y="182242"/>
                  <a:pt x="446493" y="182242"/>
                  <a:pt x="440798" y="182242"/>
                </a:cubicBezTo>
                <a:cubicBezTo>
                  <a:pt x="446493" y="182242"/>
                  <a:pt x="446493" y="182242"/>
                  <a:pt x="446493" y="176547"/>
                </a:cubicBezTo>
                <a:close/>
                <a:moveTo>
                  <a:pt x="68341" y="176547"/>
                </a:moveTo>
                <a:cubicBezTo>
                  <a:pt x="68341" y="182242"/>
                  <a:pt x="68341" y="182242"/>
                  <a:pt x="68341" y="182242"/>
                </a:cubicBezTo>
                <a:cubicBezTo>
                  <a:pt x="68341" y="182242"/>
                  <a:pt x="68341" y="182242"/>
                  <a:pt x="61507" y="182242"/>
                </a:cubicBezTo>
                <a:cubicBezTo>
                  <a:pt x="68341" y="182242"/>
                  <a:pt x="68341" y="182242"/>
                  <a:pt x="68341" y="176547"/>
                </a:cubicBezTo>
                <a:close/>
                <a:moveTo>
                  <a:pt x="435103" y="165157"/>
                </a:moveTo>
                <a:cubicBezTo>
                  <a:pt x="435103" y="165157"/>
                  <a:pt x="440798" y="165157"/>
                  <a:pt x="440798" y="165157"/>
                </a:cubicBezTo>
                <a:cubicBezTo>
                  <a:pt x="440798" y="165157"/>
                  <a:pt x="440798" y="165157"/>
                  <a:pt x="440798" y="176547"/>
                </a:cubicBezTo>
                <a:cubicBezTo>
                  <a:pt x="440798" y="182242"/>
                  <a:pt x="440798" y="182242"/>
                  <a:pt x="440798" y="182242"/>
                </a:cubicBezTo>
                <a:cubicBezTo>
                  <a:pt x="440798" y="182242"/>
                  <a:pt x="435103" y="182242"/>
                  <a:pt x="435103" y="176547"/>
                </a:cubicBezTo>
                <a:cubicBezTo>
                  <a:pt x="435103" y="176547"/>
                  <a:pt x="435103" y="176547"/>
                  <a:pt x="435103" y="165157"/>
                </a:cubicBezTo>
                <a:close/>
                <a:moveTo>
                  <a:pt x="473830" y="159462"/>
                </a:moveTo>
                <a:lnTo>
                  <a:pt x="476108" y="159462"/>
                </a:lnTo>
                <a:lnTo>
                  <a:pt x="476108" y="182242"/>
                </a:lnTo>
                <a:lnTo>
                  <a:pt x="473830" y="182242"/>
                </a:lnTo>
                <a:close/>
                <a:moveTo>
                  <a:pt x="440798" y="159462"/>
                </a:moveTo>
                <a:cubicBezTo>
                  <a:pt x="446493" y="159462"/>
                  <a:pt x="446493" y="159462"/>
                  <a:pt x="446493" y="165157"/>
                </a:cubicBezTo>
                <a:cubicBezTo>
                  <a:pt x="446493" y="165157"/>
                  <a:pt x="446493" y="165157"/>
                  <a:pt x="440798" y="165157"/>
                </a:cubicBezTo>
                <a:cubicBezTo>
                  <a:pt x="440798" y="159462"/>
                  <a:pt x="440798" y="159462"/>
                  <a:pt x="440798" y="159462"/>
                </a:cubicBezTo>
                <a:close/>
                <a:moveTo>
                  <a:pt x="407767" y="159462"/>
                </a:moveTo>
                <a:lnTo>
                  <a:pt x="412323" y="159462"/>
                </a:lnTo>
                <a:lnTo>
                  <a:pt x="412323" y="182242"/>
                </a:lnTo>
                <a:lnTo>
                  <a:pt x="407767" y="182242"/>
                </a:lnTo>
                <a:close/>
                <a:moveTo>
                  <a:pt x="378152" y="159462"/>
                </a:moveTo>
                <a:lnTo>
                  <a:pt x="380430" y="159462"/>
                </a:lnTo>
                <a:lnTo>
                  <a:pt x="380430" y="182242"/>
                </a:lnTo>
                <a:lnTo>
                  <a:pt x="378152" y="182242"/>
                </a:lnTo>
                <a:close/>
                <a:moveTo>
                  <a:pt x="123013" y="159462"/>
                </a:moveTo>
                <a:lnTo>
                  <a:pt x="129847" y="159462"/>
                </a:lnTo>
                <a:lnTo>
                  <a:pt x="129847" y="182242"/>
                </a:lnTo>
                <a:lnTo>
                  <a:pt x="123013" y="182242"/>
                </a:lnTo>
                <a:close/>
                <a:moveTo>
                  <a:pt x="95677" y="159462"/>
                </a:moveTo>
                <a:lnTo>
                  <a:pt x="97955" y="159462"/>
                </a:lnTo>
                <a:lnTo>
                  <a:pt x="97955" y="182242"/>
                </a:lnTo>
                <a:lnTo>
                  <a:pt x="95677" y="182242"/>
                </a:lnTo>
                <a:close/>
                <a:moveTo>
                  <a:pt x="61507" y="159462"/>
                </a:moveTo>
                <a:cubicBezTo>
                  <a:pt x="68341" y="159462"/>
                  <a:pt x="68341" y="159462"/>
                  <a:pt x="68341" y="165157"/>
                </a:cubicBezTo>
                <a:cubicBezTo>
                  <a:pt x="68341" y="165157"/>
                  <a:pt x="68341" y="165157"/>
                  <a:pt x="61507" y="165157"/>
                </a:cubicBezTo>
                <a:cubicBezTo>
                  <a:pt x="61507" y="159462"/>
                  <a:pt x="61507" y="159462"/>
                  <a:pt x="61507" y="159462"/>
                </a:cubicBezTo>
                <a:close/>
                <a:moveTo>
                  <a:pt x="29614" y="159462"/>
                </a:moveTo>
                <a:lnTo>
                  <a:pt x="34170" y="159462"/>
                </a:lnTo>
                <a:lnTo>
                  <a:pt x="34170" y="182242"/>
                </a:lnTo>
                <a:lnTo>
                  <a:pt x="29614" y="182242"/>
                </a:lnTo>
                <a:close/>
                <a:moveTo>
                  <a:pt x="466996" y="127569"/>
                </a:moveTo>
                <a:cubicBezTo>
                  <a:pt x="472691" y="127569"/>
                  <a:pt x="472691" y="127569"/>
                  <a:pt x="472691" y="127569"/>
                </a:cubicBezTo>
                <a:cubicBezTo>
                  <a:pt x="472691" y="127569"/>
                  <a:pt x="472691" y="127569"/>
                  <a:pt x="478386" y="127569"/>
                </a:cubicBezTo>
                <a:cubicBezTo>
                  <a:pt x="478386" y="127569"/>
                  <a:pt x="478386" y="127569"/>
                  <a:pt x="478386" y="143515"/>
                </a:cubicBezTo>
                <a:cubicBezTo>
                  <a:pt x="472691" y="143515"/>
                  <a:pt x="472691" y="143515"/>
                  <a:pt x="472691" y="143515"/>
                </a:cubicBezTo>
                <a:cubicBezTo>
                  <a:pt x="472691" y="143515"/>
                  <a:pt x="472691" y="143515"/>
                  <a:pt x="466996" y="143515"/>
                </a:cubicBezTo>
                <a:cubicBezTo>
                  <a:pt x="466996" y="143515"/>
                  <a:pt x="466996" y="143515"/>
                  <a:pt x="466996" y="127569"/>
                </a:cubicBezTo>
                <a:close/>
                <a:moveTo>
                  <a:pt x="435103" y="127569"/>
                </a:moveTo>
                <a:cubicBezTo>
                  <a:pt x="435103" y="127569"/>
                  <a:pt x="440798" y="127569"/>
                  <a:pt x="440798" y="127569"/>
                </a:cubicBezTo>
                <a:cubicBezTo>
                  <a:pt x="440798" y="127569"/>
                  <a:pt x="440798" y="127569"/>
                  <a:pt x="440798" y="143515"/>
                </a:cubicBezTo>
                <a:cubicBezTo>
                  <a:pt x="440798" y="143515"/>
                  <a:pt x="435103" y="143515"/>
                  <a:pt x="435103" y="143515"/>
                </a:cubicBezTo>
                <a:cubicBezTo>
                  <a:pt x="435103" y="143515"/>
                  <a:pt x="435103" y="143515"/>
                  <a:pt x="435103" y="127569"/>
                </a:cubicBezTo>
                <a:close/>
                <a:moveTo>
                  <a:pt x="412323" y="127569"/>
                </a:moveTo>
                <a:cubicBezTo>
                  <a:pt x="412323" y="127569"/>
                  <a:pt x="416879" y="127569"/>
                  <a:pt x="416879" y="127569"/>
                </a:cubicBezTo>
                <a:cubicBezTo>
                  <a:pt x="416879" y="127569"/>
                  <a:pt x="416879" y="127569"/>
                  <a:pt x="416879" y="143515"/>
                </a:cubicBezTo>
                <a:cubicBezTo>
                  <a:pt x="416879" y="143515"/>
                  <a:pt x="412323" y="143515"/>
                  <a:pt x="412323" y="143515"/>
                </a:cubicBezTo>
                <a:close/>
                <a:moveTo>
                  <a:pt x="373596" y="127569"/>
                </a:moveTo>
                <a:cubicBezTo>
                  <a:pt x="379291" y="127569"/>
                  <a:pt x="379291" y="127569"/>
                  <a:pt x="379291" y="127569"/>
                </a:cubicBezTo>
                <a:cubicBezTo>
                  <a:pt x="379291" y="127569"/>
                  <a:pt x="379291" y="127569"/>
                  <a:pt x="384986" y="127569"/>
                </a:cubicBezTo>
                <a:cubicBezTo>
                  <a:pt x="384986" y="127569"/>
                  <a:pt x="384986" y="127569"/>
                  <a:pt x="384986" y="143515"/>
                </a:cubicBezTo>
                <a:cubicBezTo>
                  <a:pt x="379291" y="143515"/>
                  <a:pt x="379291" y="143515"/>
                  <a:pt x="379291" y="143515"/>
                </a:cubicBezTo>
                <a:cubicBezTo>
                  <a:pt x="379291" y="143515"/>
                  <a:pt x="379291" y="143515"/>
                  <a:pt x="373596" y="143515"/>
                </a:cubicBezTo>
                <a:cubicBezTo>
                  <a:pt x="373596" y="143515"/>
                  <a:pt x="373596" y="143515"/>
                  <a:pt x="373596" y="127569"/>
                </a:cubicBezTo>
                <a:close/>
                <a:moveTo>
                  <a:pt x="91121" y="127569"/>
                </a:moveTo>
                <a:cubicBezTo>
                  <a:pt x="95677" y="127569"/>
                  <a:pt x="95677" y="127569"/>
                  <a:pt x="95677" y="127569"/>
                </a:cubicBezTo>
                <a:cubicBezTo>
                  <a:pt x="95677" y="127569"/>
                  <a:pt x="95677" y="127569"/>
                  <a:pt x="100233" y="127569"/>
                </a:cubicBezTo>
                <a:cubicBezTo>
                  <a:pt x="100233" y="127569"/>
                  <a:pt x="100233" y="127569"/>
                  <a:pt x="100233" y="143515"/>
                </a:cubicBezTo>
                <a:cubicBezTo>
                  <a:pt x="95677" y="143515"/>
                  <a:pt x="95677" y="143515"/>
                  <a:pt x="95677" y="143515"/>
                </a:cubicBezTo>
                <a:cubicBezTo>
                  <a:pt x="95677" y="143515"/>
                  <a:pt x="95677" y="143515"/>
                  <a:pt x="91121" y="143515"/>
                </a:cubicBezTo>
                <a:cubicBezTo>
                  <a:pt x="91121" y="143515"/>
                  <a:pt x="91121" y="143515"/>
                  <a:pt x="91121" y="127569"/>
                </a:cubicBezTo>
                <a:close/>
                <a:moveTo>
                  <a:pt x="35309" y="127569"/>
                </a:moveTo>
                <a:cubicBezTo>
                  <a:pt x="41004" y="127569"/>
                  <a:pt x="41004" y="127569"/>
                  <a:pt x="41004" y="127569"/>
                </a:cubicBezTo>
                <a:cubicBezTo>
                  <a:pt x="41004" y="127569"/>
                  <a:pt x="41004" y="127569"/>
                  <a:pt x="41004" y="143515"/>
                </a:cubicBezTo>
                <a:cubicBezTo>
                  <a:pt x="41004" y="143515"/>
                  <a:pt x="41004" y="143515"/>
                  <a:pt x="35309" y="143515"/>
                </a:cubicBezTo>
                <a:close/>
                <a:moveTo>
                  <a:pt x="407767" y="104220"/>
                </a:moveTo>
                <a:cubicBezTo>
                  <a:pt x="407767" y="104220"/>
                  <a:pt x="407767" y="104220"/>
                  <a:pt x="412323" y="104220"/>
                </a:cubicBezTo>
                <a:cubicBezTo>
                  <a:pt x="412323" y="109345"/>
                  <a:pt x="412323" y="109345"/>
                  <a:pt x="412323" y="109345"/>
                </a:cubicBezTo>
                <a:cubicBezTo>
                  <a:pt x="407767" y="109345"/>
                  <a:pt x="407767" y="109345"/>
                  <a:pt x="407767" y="104220"/>
                </a:cubicBezTo>
                <a:close/>
                <a:moveTo>
                  <a:pt x="123013" y="104220"/>
                </a:moveTo>
                <a:cubicBezTo>
                  <a:pt x="123013" y="104220"/>
                  <a:pt x="128708" y="104220"/>
                  <a:pt x="128708" y="104220"/>
                </a:cubicBezTo>
                <a:cubicBezTo>
                  <a:pt x="128708" y="109345"/>
                  <a:pt x="128708" y="109345"/>
                  <a:pt x="128708" y="109345"/>
                </a:cubicBezTo>
                <a:cubicBezTo>
                  <a:pt x="123013" y="109345"/>
                  <a:pt x="123013" y="109345"/>
                  <a:pt x="123013" y="104220"/>
                </a:cubicBezTo>
                <a:close/>
                <a:moveTo>
                  <a:pt x="29614" y="104220"/>
                </a:moveTo>
                <a:cubicBezTo>
                  <a:pt x="29614" y="104220"/>
                  <a:pt x="35309" y="104220"/>
                  <a:pt x="35309" y="104220"/>
                </a:cubicBezTo>
                <a:cubicBezTo>
                  <a:pt x="35309" y="109345"/>
                  <a:pt x="35309" y="109345"/>
                  <a:pt x="35309" y="109345"/>
                </a:cubicBezTo>
                <a:cubicBezTo>
                  <a:pt x="29614" y="109345"/>
                  <a:pt x="29614" y="109345"/>
                  <a:pt x="29614" y="104220"/>
                </a:cubicBezTo>
                <a:close/>
                <a:moveTo>
                  <a:pt x="466996" y="88843"/>
                </a:moveTo>
                <a:cubicBezTo>
                  <a:pt x="472691" y="88843"/>
                  <a:pt x="472691" y="88843"/>
                  <a:pt x="472691" y="88843"/>
                </a:cubicBezTo>
                <a:cubicBezTo>
                  <a:pt x="472691" y="88843"/>
                  <a:pt x="472691" y="88843"/>
                  <a:pt x="478386" y="88843"/>
                </a:cubicBezTo>
                <a:cubicBezTo>
                  <a:pt x="478386" y="88843"/>
                  <a:pt x="478386" y="88843"/>
                  <a:pt x="478386" y="93969"/>
                </a:cubicBezTo>
                <a:cubicBezTo>
                  <a:pt x="478386" y="93969"/>
                  <a:pt x="478386" y="93969"/>
                  <a:pt x="478386" y="104220"/>
                </a:cubicBezTo>
                <a:cubicBezTo>
                  <a:pt x="472691" y="109345"/>
                  <a:pt x="472691" y="109345"/>
                  <a:pt x="472691" y="109345"/>
                </a:cubicBezTo>
                <a:cubicBezTo>
                  <a:pt x="472691" y="109345"/>
                  <a:pt x="472691" y="109345"/>
                  <a:pt x="466996" y="104220"/>
                </a:cubicBezTo>
                <a:cubicBezTo>
                  <a:pt x="466996" y="104220"/>
                  <a:pt x="466996" y="104220"/>
                  <a:pt x="466996" y="93969"/>
                </a:cubicBezTo>
                <a:cubicBezTo>
                  <a:pt x="466996" y="88843"/>
                  <a:pt x="466996" y="88843"/>
                  <a:pt x="466996" y="88843"/>
                </a:cubicBezTo>
                <a:close/>
                <a:moveTo>
                  <a:pt x="439659" y="88843"/>
                </a:moveTo>
                <a:lnTo>
                  <a:pt x="446493" y="88843"/>
                </a:lnTo>
                <a:lnTo>
                  <a:pt x="446493" y="109345"/>
                </a:lnTo>
                <a:lnTo>
                  <a:pt x="439659" y="109345"/>
                </a:lnTo>
                <a:close/>
                <a:moveTo>
                  <a:pt x="412323" y="88843"/>
                </a:moveTo>
                <a:cubicBezTo>
                  <a:pt x="412323" y="88843"/>
                  <a:pt x="416879" y="88843"/>
                  <a:pt x="416879" y="93969"/>
                </a:cubicBezTo>
                <a:cubicBezTo>
                  <a:pt x="416879" y="93969"/>
                  <a:pt x="416879" y="93969"/>
                  <a:pt x="416879" y="104220"/>
                </a:cubicBezTo>
                <a:cubicBezTo>
                  <a:pt x="416879" y="104220"/>
                  <a:pt x="412323" y="104220"/>
                  <a:pt x="412323" y="104220"/>
                </a:cubicBezTo>
                <a:lnTo>
                  <a:pt x="412323" y="93969"/>
                </a:lnTo>
                <a:cubicBezTo>
                  <a:pt x="412323" y="88843"/>
                  <a:pt x="412323" y="88843"/>
                  <a:pt x="412323" y="88843"/>
                </a:cubicBezTo>
                <a:close/>
                <a:moveTo>
                  <a:pt x="407767" y="88843"/>
                </a:moveTo>
                <a:cubicBezTo>
                  <a:pt x="407767" y="88843"/>
                  <a:pt x="407767" y="88843"/>
                  <a:pt x="412323" y="88843"/>
                </a:cubicBezTo>
                <a:cubicBezTo>
                  <a:pt x="407767" y="88843"/>
                  <a:pt x="407767" y="88843"/>
                  <a:pt x="407767" y="93969"/>
                </a:cubicBezTo>
                <a:cubicBezTo>
                  <a:pt x="407767" y="88843"/>
                  <a:pt x="407767" y="88843"/>
                  <a:pt x="407767" y="88843"/>
                </a:cubicBezTo>
                <a:close/>
                <a:moveTo>
                  <a:pt x="373596" y="88843"/>
                </a:moveTo>
                <a:cubicBezTo>
                  <a:pt x="379291" y="88843"/>
                  <a:pt x="379291" y="88843"/>
                  <a:pt x="379291" y="88843"/>
                </a:cubicBezTo>
                <a:cubicBezTo>
                  <a:pt x="379291" y="88843"/>
                  <a:pt x="379291" y="88843"/>
                  <a:pt x="384986" y="88843"/>
                </a:cubicBezTo>
                <a:cubicBezTo>
                  <a:pt x="384986" y="88843"/>
                  <a:pt x="384986" y="88843"/>
                  <a:pt x="384986" y="93969"/>
                </a:cubicBezTo>
                <a:cubicBezTo>
                  <a:pt x="384986" y="93969"/>
                  <a:pt x="384986" y="93969"/>
                  <a:pt x="384986" y="104220"/>
                </a:cubicBezTo>
                <a:cubicBezTo>
                  <a:pt x="379291" y="109345"/>
                  <a:pt x="379291" y="109345"/>
                  <a:pt x="379291" y="109345"/>
                </a:cubicBezTo>
                <a:cubicBezTo>
                  <a:pt x="379291" y="109345"/>
                  <a:pt x="379291" y="109345"/>
                  <a:pt x="373596" y="104220"/>
                </a:cubicBezTo>
                <a:cubicBezTo>
                  <a:pt x="373596" y="104220"/>
                  <a:pt x="373596" y="104220"/>
                  <a:pt x="373596" y="93969"/>
                </a:cubicBezTo>
                <a:cubicBezTo>
                  <a:pt x="373596" y="88843"/>
                  <a:pt x="373596" y="88843"/>
                  <a:pt x="373596" y="88843"/>
                </a:cubicBezTo>
                <a:close/>
                <a:moveTo>
                  <a:pt x="345121" y="88843"/>
                </a:moveTo>
                <a:cubicBezTo>
                  <a:pt x="345121" y="88843"/>
                  <a:pt x="345121" y="88843"/>
                  <a:pt x="345121" y="93969"/>
                </a:cubicBezTo>
                <a:cubicBezTo>
                  <a:pt x="345121" y="93969"/>
                  <a:pt x="345121" y="93969"/>
                  <a:pt x="345121" y="104220"/>
                </a:cubicBezTo>
                <a:cubicBezTo>
                  <a:pt x="345121" y="104220"/>
                  <a:pt x="350816" y="104220"/>
                  <a:pt x="350816" y="104220"/>
                </a:cubicBezTo>
                <a:cubicBezTo>
                  <a:pt x="350816" y="109345"/>
                  <a:pt x="350816" y="109345"/>
                  <a:pt x="345121" y="109345"/>
                </a:cubicBezTo>
                <a:cubicBezTo>
                  <a:pt x="345121" y="104220"/>
                  <a:pt x="345121" y="99094"/>
                  <a:pt x="339426" y="99094"/>
                </a:cubicBezTo>
                <a:cubicBezTo>
                  <a:pt x="339426" y="99094"/>
                  <a:pt x="339426" y="99094"/>
                  <a:pt x="339426" y="93969"/>
                </a:cubicBezTo>
                <a:cubicBezTo>
                  <a:pt x="339426" y="88843"/>
                  <a:pt x="345121" y="88843"/>
                  <a:pt x="345121" y="88843"/>
                </a:cubicBezTo>
                <a:close/>
                <a:moveTo>
                  <a:pt x="345121" y="88843"/>
                </a:moveTo>
                <a:cubicBezTo>
                  <a:pt x="350816" y="88843"/>
                  <a:pt x="350816" y="88843"/>
                  <a:pt x="350816" y="88843"/>
                </a:cubicBezTo>
                <a:cubicBezTo>
                  <a:pt x="350816" y="88843"/>
                  <a:pt x="350816" y="88843"/>
                  <a:pt x="350816" y="93969"/>
                </a:cubicBezTo>
                <a:cubicBezTo>
                  <a:pt x="350816" y="88843"/>
                  <a:pt x="345121" y="88843"/>
                  <a:pt x="345121" y="88843"/>
                </a:cubicBezTo>
                <a:close/>
                <a:moveTo>
                  <a:pt x="128708" y="88843"/>
                </a:moveTo>
                <a:cubicBezTo>
                  <a:pt x="134403" y="88843"/>
                  <a:pt x="134403" y="88843"/>
                  <a:pt x="134403" y="93969"/>
                </a:cubicBezTo>
                <a:cubicBezTo>
                  <a:pt x="134403" y="93969"/>
                  <a:pt x="134403" y="93969"/>
                  <a:pt x="134403" y="104220"/>
                </a:cubicBezTo>
                <a:cubicBezTo>
                  <a:pt x="134403" y="104220"/>
                  <a:pt x="134403" y="104220"/>
                  <a:pt x="128708" y="104220"/>
                </a:cubicBezTo>
                <a:lnTo>
                  <a:pt x="128708" y="93969"/>
                </a:lnTo>
                <a:cubicBezTo>
                  <a:pt x="128708" y="88843"/>
                  <a:pt x="128708" y="88843"/>
                  <a:pt x="128708" y="88843"/>
                </a:cubicBezTo>
                <a:close/>
                <a:moveTo>
                  <a:pt x="123013" y="88843"/>
                </a:moveTo>
                <a:cubicBezTo>
                  <a:pt x="123013" y="88843"/>
                  <a:pt x="123013" y="88843"/>
                  <a:pt x="128708" y="88843"/>
                </a:cubicBezTo>
                <a:cubicBezTo>
                  <a:pt x="128708" y="88843"/>
                  <a:pt x="123013" y="88843"/>
                  <a:pt x="123013" y="93969"/>
                </a:cubicBezTo>
                <a:cubicBezTo>
                  <a:pt x="123013" y="88843"/>
                  <a:pt x="123013" y="88843"/>
                  <a:pt x="123013" y="88843"/>
                </a:cubicBezTo>
                <a:close/>
                <a:moveTo>
                  <a:pt x="91121" y="88843"/>
                </a:moveTo>
                <a:cubicBezTo>
                  <a:pt x="95677" y="88843"/>
                  <a:pt x="95677" y="88843"/>
                  <a:pt x="95677" y="88843"/>
                </a:cubicBezTo>
                <a:cubicBezTo>
                  <a:pt x="95677" y="88843"/>
                  <a:pt x="95677" y="88843"/>
                  <a:pt x="100233" y="88843"/>
                </a:cubicBezTo>
                <a:cubicBezTo>
                  <a:pt x="100233" y="88843"/>
                  <a:pt x="100233" y="88843"/>
                  <a:pt x="100233" y="93969"/>
                </a:cubicBezTo>
                <a:cubicBezTo>
                  <a:pt x="100233" y="93969"/>
                  <a:pt x="100233" y="93969"/>
                  <a:pt x="100233" y="104220"/>
                </a:cubicBezTo>
                <a:cubicBezTo>
                  <a:pt x="95677" y="109345"/>
                  <a:pt x="95677" y="109345"/>
                  <a:pt x="95677" y="109345"/>
                </a:cubicBezTo>
                <a:cubicBezTo>
                  <a:pt x="95677" y="109345"/>
                  <a:pt x="95677" y="109345"/>
                  <a:pt x="91121" y="104220"/>
                </a:cubicBezTo>
                <a:cubicBezTo>
                  <a:pt x="91121" y="104220"/>
                  <a:pt x="91121" y="104220"/>
                  <a:pt x="91121" y="93969"/>
                </a:cubicBezTo>
                <a:cubicBezTo>
                  <a:pt x="91121" y="88843"/>
                  <a:pt x="91121" y="88843"/>
                  <a:pt x="91121" y="88843"/>
                </a:cubicBezTo>
                <a:close/>
                <a:moveTo>
                  <a:pt x="61507" y="88843"/>
                </a:moveTo>
                <a:lnTo>
                  <a:pt x="68341" y="88843"/>
                </a:lnTo>
                <a:lnTo>
                  <a:pt x="68341" y="109345"/>
                </a:lnTo>
                <a:lnTo>
                  <a:pt x="61507" y="109345"/>
                </a:lnTo>
                <a:close/>
                <a:moveTo>
                  <a:pt x="35309" y="88843"/>
                </a:moveTo>
                <a:cubicBezTo>
                  <a:pt x="41004" y="88843"/>
                  <a:pt x="41004" y="88843"/>
                  <a:pt x="41004" y="93969"/>
                </a:cubicBezTo>
                <a:cubicBezTo>
                  <a:pt x="41004" y="93969"/>
                  <a:pt x="41004" y="93969"/>
                  <a:pt x="41004" y="104220"/>
                </a:cubicBezTo>
                <a:cubicBezTo>
                  <a:pt x="41004" y="104220"/>
                  <a:pt x="41004" y="104220"/>
                  <a:pt x="35309" y="104220"/>
                </a:cubicBezTo>
                <a:lnTo>
                  <a:pt x="35309" y="93969"/>
                </a:lnTo>
                <a:cubicBezTo>
                  <a:pt x="35309" y="88843"/>
                  <a:pt x="35309" y="88843"/>
                  <a:pt x="35309" y="88843"/>
                </a:cubicBezTo>
                <a:close/>
                <a:moveTo>
                  <a:pt x="29614" y="88843"/>
                </a:moveTo>
                <a:cubicBezTo>
                  <a:pt x="29614" y="88843"/>
                  <a:pt x="29614" y="88843"/>
                  <a:pt x="35309" y="88843"/>
                </a:cubicBezTo>
                <a:cubicBezTo>
                  <a:pt x="35309" y="88843"/>
                  <a:pt x="29614" y="88843"/>
                  <a:pt x="29614" y="93969"/>
                </a:cubicBezTo>
                <a:cubicBezTo>
                  <a:pt x="29614" y="88843"/>
                  <a:pt x="29614" y="88843"/>
                  <a:pt x="29614" y="88843"/>
                </a:cubicBezTo>
                <a:close/>
                <a:moveTo>
                  <a:pt x="440798" y="65494"/>
                </a:moveTo>
                <a:cubicBezTo>
                  <a:pt x="446493" y="65494"/>
                  <a:pt x="446493" y="65494"/>
                  <a:pt x="446493" y="65494"/>
                </a:cubicBezTo>
                <a:cubicBezTo>
                  <a:pt x="446493" y="70619"/>
                  <a:pt x="446493" y="70619"/>
                  <a:pt x="440798" y="70619"/>
                </a:cubicBezTo>
                <a:cubicBezTo>
                  <a:pt x="440798" y="70619"/>
                  <a:pt x="440798" y="70619"/>
                  <a:pt x="440798" y="65494"/>
                </a:cubicBezTo>
                <a:close/>
                <a:moveTo>
                  <a:pt x="312090" y="65494"/>
                </a:moveTo>
                <a:cubicBezTo>
                  <a:pt x="312090" y="65494"/>
                  <a:pt x="312090" y="65494"/>
                  <a:pt x="317785" y="65494"/>
                </a:cubicBezTo>
                <a:cubicBezTo>
                  <a:pt x="317785" y="70619"/>
                  <a:pt x="317785" y="70619"/>
                  <a:pt x="317785" y="70619"/>
                </a:cubicBezTo>
                <a:cubicBezTo>
                  <a:pt x="312090" y="70619"/>
                  <a:pt x="312090" y="70619"/>
                  <a:pt x="312090" y="65494"/>
                </a:cubicBezTo>
                <a:close/>
                <a:moveTo>
                  <a:pt x="61507" y="65494"/>
                </a:moveTo>
                <a:cubicBezTo>
                  <a:pt x="68341" y="65494"/>
                  <a:pt x="68341" y="65494"/>
                  <a:pt x="68341" y="65494"/>
                </a:cubicBezTo>
                <a:cubicBezTo>
                  <a:pt x="68341" y="70619"/>
                  <a:pt x="68341" y="70619"/>
                  <a:pt x="61507" y="70619"/>
                </a:cubicBezTo>
                <a:cubicBezTo>
                  <a:pt x="61507" y="70619"/>
                  <a:pt x="61507" y="70619"/>
                  <a:pt x="61507" y="65494"/>
                </a:cubicBezTo>
                <a:close/>
                <a:moveTo>
                  <a:pt x="251234" y="59229"/>
                </a:moveTo>
                <a:cubicBezTo>
                  <a:pt x="306557" y="59229"/>
                  <a:pt x="350816" y="103777"/>
                  <a:pt x="350816" y="159462"/>
                </a:cubicBezTo>
                <a:cubicBezTo>
                  <a:pt x="350816" y="215147"/>
                  <a:pt x="306557" y="259695"/>
                  <a:pt x="251234" y="259695"/>
                </a:cubicBezTo>
                <a:cubicBezTo>
                  <a:pt x="201443" y="259695"/>
                  <a:pt x="157184" y="215147"/>
                  <a:pt x="157184" y="159462"/>
                </a:cubicBezTo>
                <a:cubicBezTo>
                  <a:pt x="157184" y="159462"/>
                  <a:pt x="157184" y="159462"/>
                  <a:pt x="251234" y="159462"/>
                </a:cubicBezTo>
                <a:cubicBezTo>
                  <a:pt x="251234" y="159462"/>
                  <a:pt x="251234" y="159462"/>
                  <a:pt x="251234" y="59229"/>
                </a:cubicBezTo>
                <a:close/>
                <a:moveTo>
                  <a:pt x="473830" y="50117"/>
                </a:moveTo>
                <a:lnTo>
                  <a:pt x="476108" y="50117"/>
                </a:lnTo>
                <a:lnTo>
                  <a:pt x="476108" y="70619"/>
                </a:lnTo>
                <a:lnTo>
                  <a:pt x="473830" y="70619"/>
                </a:lnTo>
                <a:close/>
                <a:moveTo>
                  <a:pt x="440798" y="50117"/>
                </a:moveTo>
                <a:cubicBezTo>
                  <a:pt x="440798" y="50117"/>
                  <a:pt x="440798" y="50117"/>
                  <a:pt x="440798" y="55243"/>
                </a:cubicBezTo>
                <a:cubicBezTo>
                  <a:pt x="440798" y="55243"/>
                  <a:pt x="440798" y="55243"/>
                  <a:pt x="440798" y="65494"/>
                </a:cubicBezTo>
                <a:cubicBezTo>
                  <a:pt x="440798" y="65494"/>
                  <a:pt x="435103" y="65494"/>
                  <a:pt x="435103" y="65494"/>
                </a:cubicBezTo>
                <a:cubicBezTo>
                  <a:pt x="435103" y="65494"/>
                  <a:pt x="435103" y="65494"/>
                  <a:pt x="435103" y="55243"/>
                </a:cubicBezTo>
                <a:cubicBezTo>
                  <a:pt x="435103" y="50117"/>
                  <a:pt x="440798" y="50117"/>
                  <a:pt x="440798" y="50117"/>
                </a:cubicBezTo>
                <a:close/>
                <a:moveTo>
                  <a:pt x="440798" y="50117"/>
                </a:moveTo>
                <a:cubicBezTo>
                  <a:pt x="446493" y="50117"/>
                  <a:pt x="446493" y="50117"/>
                  <a:pt x="446493" y="50117"/>
                </a:cubicBezTo>
                <a:cubicBezTo>
                  <a:pt x="446493" y="50117"/>
                  <a:pt x="446493" y="50117"/>
                  <a:pt x="446493" y="55243"/>
                </a:cubicBezTo>
                <a:cubicBezTo>
                  <a:pt x="446493" y="50117"/>
                  <a:pt x="446493" y="50117"/>
                  <a:pt x="440798" y="50117"/>
                </a:cubicBezTo>
                <a:close/>
                <a:moveTo>
                  <a:pt x="407767" y="50117"/>
                </a:moveTo>
                <a:lnTo>
                  <a:pt x="412323" y="50117"/>
                </a:lnTo>
                <a:lnTo>
                  <a:pt x="412323" y="70619"/>
                </a:lnTo>
                <a:lnTo>
                  <a:pt x="407767" y="70619"/>
                </a:lnTo>
                <a:close/>
                <a:moveTo>
                  <a:pt x="378152" y="50117"/>
                </a:moveTo>
                <a:lnTo>
                  <a:pt x="380430" y="50117"/>
                </a:lnTo>
                <a:lnTo>
                  <a:pt x="380430" y="70619"/>
                </a:lnTo>
                <a:lnTo>
                  <a:pt x="378152" y="70619"/>
                </a:lnTo>
                <a:close/>
                <a:moveTo>
                  <a:pt x="346260" y="50117"/>
                </a:moveTo>
                <a:lnTo>
                  <a:pt x="350816" y="50117"/>
                </a:lnTo>
                <a:lnTo>
                  <a:pt x="350816" y="70619"/>
                </a:lnTo>
                <a:lnTo>
                  <a:pt x="346260" y="70619"/>
                </a:lnTo>
                <a:close/>
                <a:moveTo>
                  <a:pt x="317785" y="50117"/>
                </a:moveTo>
                <a:cubicBezTo>
                  <a:pt x="317785" y="50117"/>
                  <a:pt x="323480" y="50117"/>
                  <a:pt x="323480" y="55243"/>
                </a:cubicBezTo>
                <a:cubicBezTo>
                  <a:pt x="323480" y="55243"/>
                  <a:pt x="323480" y="55243"/>
                  <a:pt x="323480" y="65494"/>
                </a:cubicBezTo>
                <a:cubicBezTo>
                  <a:pt x="323480" y="65494"/>
                  <a:pt x="317785" y="65494"/>
                  <a:pt x="317785" y="65494"/>
                </a:cubicBezTo>
                <a:cubicBezTo>
                  <a:pt x="317785" y="65494"/>
                  <a:pt x="317785" y="65494"/>
                  <a:pt x="317785" y="55243"/>
                </a:cubicBezTo>
                <a:cubicBezTo>
                  <a:pt x="317785" y="50117"/>
                  <a:pt x="317785" y="50117"/>
                  <a:pt x="317785" y="50117"/>
                </a:cubicBezTo>
                <a:close/>
                <a:moveTo>
                  <a:pt x="312090" y="50117"/>
                </a:moveTo>
                <a:cubicBezTo>
                  <a:pt x="312090" y="50117"/>
                  <a:pt x="312090" y="50117"/>
                  <a:pt x="317785" y="50117"/>
                </a:cubicBezTo>
                <a:cubicBezTo>
                  <a:pt x="312090" y="50117"/>
                  <a:pt x="312090" y="50117"/>
                  <a:pt x="312090" y="55243"/>
                </a:cubicBezTo>
                <a:cubicBezTo>
                  <a:pt x="312090" y="50117"/>
                  <a:pt x="312090" y="50117"/>
                  <a:pt x="312090" y="50117"/>
                </a:cubicBezTo>
                <a:close/>
                <a:moveTo>
                  <a:pt x="157184" y="50117"/>
                </a:moveTo>
                <a:lnTo>
                  <a:pt x="161740" y="50117"/>
                </a:lnTo>
                <a:lnTo>
                  <a:pt x="161740" y="70619"/>
                </a:lnTo>
                <a:lnTo>
                  <a:pt x="157184" y="70619"/>
                </a:lnTo>
                <a:close/>
                <a:moveTo>
                  <a:pt x="123013" y="50117"/>
                </a:moveTo>
                <a:lnTo>
                  <a:pt x="129847" y="50117"/>
                </a:lnTo>
                <a:lnTo>
                  <a:pt x="129847" y="70619"/>
                </a:lnTo>
                <a:lnTo>
                  <a:pt x="123013" y="70619"/>
                </a:lnTo>
                <a:close/>
                <a:moveTo>
                  <a:pt x="95677" y="50117"/>
                </a:moveTo>
                <a:lnTo>
                  <a:pt x="97955" y="50117"/>
                </a:lnTo>
                <a:lnTo>
                  <a:pt x="97955" y="70619"/>
                </a:lnTo>
                <a:lnTo>
                  <a:pt x="95677" y="70619"/>
                </a:lnTo>
                <a:close/>
                <a:moveTo>
                  <a:pt x="61507" y="50117"/>
                </a:moveTo>
                <a:cubicBezTo>
                  <a:pt x="68341" y="50117"/>
                  <a:pt x="68341" y="50117"/>
                  <a:pt x="68341" y="50117"/>
                </a:cubicBezTo>
                <a:cubicBezTo>
                  <a:pt x="68341" y="50117"/>
                  <a:pt x="68341" y="50117"/>
                  <a:pt x="68341" y="55243"/>
                </a:cubicBezTo>
                <a:cubicBezTo>
                  <a:pt x="68341" y="50117"/>
                  <a:pt x="68341" y="50117"/>
                  <a:pt x="61507" y="50117"/>
                </a:cubicBezTo>
                <a:close/>
                <a:moveTo>
                  <a:pt x="29614" y="50117"/>
                </a:moveTo>
                <a:lnTo>
                  <a:pt x="34170" y="50117"/>
                </a:lnTo>
                <a:lnTo>
                  <a:pt x="34170" y="70619"/>
                </a:lnTo>
                <a:lnTo>
                  <a:pt x="29614" y="70619"/>
                </a:lnTo>
                <a:close/>
                <a:moveTo>
                  <a:pt x="234637" y="43282"/>
                </a:moveTo>
                <a:lnTo>
                  <a:pt x="234637" y="143515"/>
                </a:lnTo>
                <a:cubicBezTo>
                  <a:pt x="234637" y="143515"/>
                  <a:pt x="234637" y="143515"/>
                  <a:pt x="138960" y="143515"/>
                </a:cubicBezTo>
                <a:cubicBezTo>
                  <a:pt x="138960" y="87830"/>
                  <a:pt x="178356" y="43282"/>
                  <a:pt x="234637" y="43282"/>
                </a:cubicBezTo>
                <a:close/>
                <a:moveTo>
                  <a:pt x="312615" y="27826"/>
                </a:moveTo>
                <a:cubicBezTo>
                  <a:pt x="312615" y="27826"/>
                  <a:pt x="312615" y="27826"/>
                  <a:pt x="318198" y="27826"/>
                </a:cubicBezTo>
                <a:cubicBezTo>
                  <a:pt x="318198" y="27826"/>
                  <a:pt x="318198" y="27826"/>
                  <a:pt x="318198" y="33392"/>
                </a:cubicBezTo>
                <a:cubicBezTo>
                  <a:pt x="312615" y="33392"/>
                  <a:pt x="312615" y="33392"/>
                  <a:pt x="312615" y="33392"/>
                </a:cubicBezTo>
                <a:cubicBezTo>
                  <a:pt x="312615" y="27826"/>
                  <a:pt x="312615" y="27826"/>
                  <a:pt x="312615" y="27826"/>
                </a:cubicBezTo>
                <a:close/>
                <a:moveTo>
                  <a:pt x="251209" y="27826"/>
                </a:moveTo>
                <a:cubicBezTo>
                  <a:pt x="256791" y="27826"/>
                  <a:pt x="256791" y="27826"/>
                  <a:pt x="256791" y="27826"/>
                </a:cubicBezTo>
                <a:cubicBezTo>
                  <a:pt x="256791" y="27826"/>
                  <a:pt x="256791" y="27826"/>
                  <a:pt x="256791" y="33392"/>
                </a:cubicBezTo>
                <a:cubicBezTo>
                  <a:pt x="256791" y="33392"/>
                  <a:pt x="256791" y="33392"/>
                  <a:pt x="251209" y="33392"/>
                </a:cubicBezTo>
                <a:cubicBezTo>
                  <a:pt x="251209" y="27826"/>
                  <a:pt x="251209" y="27826"/>
                  <a:pt x="251209" y="27826"/>
                </a:cubicBezTo>
                <a:close/>
                <a:moveTo>
                  <a:pt x="156308" y="27826"/>
                </a:moveTo>
                <a:cubicBezTo>
                  <a:pt x="161890" y="27826"/>
                  <a:pt x="161890" y="27826"/>
                  <a:pt x="161890" y="27826"/>
                </a:cubicBezTo>
                <a:cubicBezTo>
                  <a:pt x="161890" y="27826"/>
                  <a:pt x="161890" y="27826"/>
                  <a:pt x="161890" y="33392"/>
                </a:cubicBezTo>
                <a:cubicBezTo>
                  <a:pt x="161890" y="33392"/>
                  <a:pt x="161890" y="33392"/>
                  <a:pt x="156308" y="33392"/>
                </a:cubicBezTo>
                <a:cubicBezTo>
                  <a:pt x="156308" y="27826"/>
                  <a:pt x="156308" y="27826"/>
                  <a:pt x="156308" y="27826"/>
                </a:cubicBezTo>
                <a:close/>
                <a:moveTo>
                  <a:pt x="61407" y="27826"/>
                </a:moveTo>
                <a:cubicBezTo>
                  <a:pt x="66989" y="27826"/>
                  <a:pt x="66989" y="27826"/>
                  <a:pt x="66989" y="27826"/>
                </a:cubicBezTo>
                <a:cubicBezTo>
                  <a:pt x="66989" y="27826"/>
                  <a:pt x="66989" y="27826"/>
                  <a:pt x="66989" y="33392"/>
                </a:cubicBezTo>
                <a:cubicBezTo>
                  <a:pt x="66989" y="33392"/>
                  <a:pt x="66989" y="33392"/>
                  <a:pt x="61407" y="33392"/>
                </a:cubicBezTo>
                <a:cubicBezTo>
                  <a:pt x="61407" y="27826"/>
                  <a:pt x="61407" y="27826"/>
                  <a:pt x="61407" y="27826"/>
                </a:cubicBezTo>
                <a:close/>
                <a:moveTo>
                  <a:pt x="39077" y="16696"/>
                </a:moveTo>
                <a:cubicBezTo>
                  <a:pt x="39077" y="16696"/>
                  <a:pt x="39077" y="16696"/>
                  <a:pt x="39077" y="27826"/>
                </a:cubicBezTo>
                <a:cubicBezTo>
                  <a:pt x="39077" y="27826"/>
                  <a:pt x="39077" y="27826"/>
                  <a:pt x="33494" y="33392"/>
                </a:cubicBezTo>
                <a:cubicBezTo>
                  <a:pt x="27912" y="33392"/>
                  <a:pt x="27912" y="33392"/>
                  <a:pt x="27912" y="33392"/>
                </a:cubicBezTo>
                <a:cubicBezTo>
                  <a:pt x="27912" y="27826"/>
                  <a:pt x="27912" y="27826"/>
                  <a:pt x="27912" y="27826"/>
                </a:cubicBezTo>
                <a:cubicBezTo>
                  <a:pt x="27912" y="27826"/>
                  <a:pt x="33494" y="27826"/>
                  <a:pt x="33494" y="27826"/>
                </a:cubicBezTo>
                <a:cubicBezTo>
                  <a:pt x="33494" y="27826"/>
                  <a:pt x="33494" y="27826"/>
                  <a:pt x="33494" y="22261"/>
                </a:cubicBezTo>
                <a:cubicBezTo>
                  <a:pt x="33494" y="22261"/>
                  <a:pt x="33494" y="22261"/>
                  <a:pt x="27912" y="22261"/>
                </a:cubicBezTo>
                <a:cubicBezTo>
                  <a:pt x="22330" y="27826"/>
                  <a:pt x="16747" y="33392"/>
                  <a:pt x="16747" y="44523"/>
                </a:cubicBezTo>
                <a:cubicBezTo>
                  <a:pt x="16747" y="44523"/>
                  <a:pt x="16747" y="44523"/>
                  <a:pt x="16747" y="267135"/>
                </a:cubicBezTo>
                <a:cubicBezTo>
                  <a:pt x="16747" y="278265"/>
                  <a:pt x="22330" y="283831"/>
                  <a:pt x="27912" y="289396"/>
                </a:cubicBezTo>
                <a:cubicBezTo>
                  <a:pt x="27912" y="289396"/>
                  <a:pt x="27912" y="289396"/>
                  <a:pt x="27912" y="278265"/>
                </a:cubicBezTo>
                <a:cubicBezTo>
                  <a:pt x="27912" y="278265"/>
                  <a:pt x="27912" y="278265"/>
                  <a:pt x="33494" y="278265"/>
                </a:cubicBezTo>
                <a:cubicBezTo>
                  <a:pt x="33494" y="278265"/>
                  <a:pt x="33494" y="278265"/>
                  <a:pt x="33494" y="289396"/>
                </a:cubicBezTo>
                <a:cubicBezTo>
                  <a:pt x="39077" y="294961"/>
                  <a:pt x="39077" y="294961"/>
                  <a:pt x="44659" y="294961"/>
                </a:cubicBezTo>
                <a:cubicBezTo>
                  <a:pt x="44659" y="294961"/>
                  <a:pt x="44659" y="294961"/>
                  <a:pt x="61407" y="294961"/>
                </a:cubicBezTo>
                <a:cubicBezTo>
                  <a:pt x="61407" y="294961"/>
                  <a:pt x="61407" y="294961"/>
                  <a:pt x="66989" y="294961"/>
                </a:cubicBezTo>
                <a:cubicBezTo>
                  <a:pt x="66989" y="294961"/>
                  <a:pt x="66989" y="294961"/>
                  <a:pt x="94901" y="294961"/>
                </a:cubicBezTo>
                <a:cubicBezTo>
                  <a:pt x="94901" y="294961"/>
                  <a:pt x="94901" y="294961"/>
                  <a:pt x="122813" y="294961"/>
                </a:cubicBezTo>
                <a:cubicBezTo>
                  <a:pt x="122813" y="294961"/>
                  <a:pt x="122813" y="294961"/>
                  <a:pt x="122813" y="278265"/>
                </a:cubicBezTo>
                <a:cubicBezTo>
                  <a:pt x="122813" y="278265"/>
                  <a:pt x="122813" y="278265"/>
                  <a:pt x="128396" y="278265"/>
                </a:cubicBezTo>
                <a:cubicBezTo>
                  <a:pt x="128396" y="278265"/>
                  <a:pt x="128396" y="278265"/>
                  <a:pt x="128396" y="294961"/>
                </a:cubicBezTo>
                <a:cubicBezTo>
                  <a:pt x="128396" y="294961"/>
                  <a:pt x="128396" y="294961"/>
                  <a:pt x="156308" y="294961"/>
                </a:cubicBezTo>
                <a:cubicBezTo>
                  <a:pt x="156308" y="294961"/>
                  <a:pt x="156308" y="294961"/>
                  <a:pt x="156308" y="278265"/>
                </a:cubicBezTo>
                <a:cubicBezTo>
                  <a:pt x="156308" y="278265"/>
                  <a:pt x="156308" y="278265"/>
                  <a:pt x="161890" y="278265"/>
                </a:cubicBezTo>
                <a:cubicBezTo>
                  <a:pt x="161890" y="278265"/>
                  <a:pt x="161890" y="278265"/>
                  <a:pt x="161890" y="294961"/>
                </a:cubicBezTo>
                <a:cubicBezTo>
                  <a:pt x="161890" y="294961"/>
                  <a:pt x="161890" y="294961"/>
                  <a:pt x="184220" y="294961"/>
                </a:cubicBezTo>
                <a:cubicBezTo>
                  <a:pt x="184220" y="294961"/>
                  <a:pt x="184220" y="294961"/>
                  <a:pt x="184220" y="283831"/>
                </a:cubicBezTo>
                <a:cubicBezTo>
                  <a:pt x="184220" y="278265"/>
                  <a:pt x="184220" y="278265"/>
                  <a:pt x="184220" y="278265"/>
                </a:cubicBezTo>
                <a:cubicBezTo>
                  <a:pt x="189802" y="278265"/>
                  <a:pt x="189802" y="278265"/>
                  <a:pt x="189802" y="278265"/>
                </a:cubicBezTo>
                <a:cubicBezTo>
                  <a:pt x="189802" y="278265"/>
                  <a:pt x="195385" y="278265"/>
                  <a:pt x="195385" y="278265"/>
                </a:cubicBezTo>
                <a:cubicBezTo>
                  <a:pt x="195385" y="278265"/>
                  <a:pt x="195385" y="278265"/>
                  <a:pt x="195385" y="283831"/>
                </a:cubicBezTo>
                <a:cubicBezTo>
                  <a:pt x="195385" y="283831"/>
                  <a:pt x="195385" y="283831"/>
                  <a:pt x="195385" y="294961"/>
                </a:cubicBezTo>
                <a:cubicBezTo>
                  <a:pt x="195385" y="294961"/>
                  <a:pt x="195385" y="294961"/>
                  <a:pt x="217714" y="294961"/>
                </a:cubicBezTo>
                <a:cubicBezTo>
                  <a:pt x="217714" y="294961"/>
                  <a:pt x="217714" y="294961"/>
                  <a:pt x="217714" y="278265"/>
                </a:cubicBezTo>
                <a:cubicBezTo>
                  <a:pt x="217714" y="278265"/>
                  <a:pt x="217714" y="278265"/>
                  <a:pt x="223297" y="278265"/>
                </a:cubicBezTo>
                <a:cubicBezTo>
                  <a:pt x="223297" y="278265"/>
                  <a:pt x="223297" y="278265"/>
                  <a:pt x="223297" y="294961"/>
                </a:cubicBezTo>
                <a:cubicBezTo>
                  <a:pt x="223297" y="294961"/>
                  <a:pt x="223297" y="294961"/>
                  <a:pt x="251209" y="294961"/>
                </a:cubicBezTo>
                <a:cubicBezTo>
                  <a:pt x="251209" y="294961"/>
                  <a:pt x="251209" y="294961"/>
                  <a:pt x="251209" y="278265"/>
                </a:cubicBezTo>
                <a:cubicBezTo>
                  <a:pt x="251209" y="278265"/>
                  <a:pt x="251209" y="278265"/>
                  <a:pt x="256791" y="278265"/>
                </a:cubicBezTo>
                <a:cubicBezTo>
                  <a:pt x="256791" y="278265"/>
                  <a:pt x="256791" y="278265"/>
                  <a:pt x="256791" y="294961"/>
                </a:cubicBezTo>
                <a:cubicBezTo>
                  <a:pt x="256791" y="294961"/>
                  <a:pt x="256791" y="294961"/>
                  <a:pt x="284703" y="294961"/>
                </a:cubicBezTo>
                <a:cubicBezTo>
                  <a:pt x="284703" y="294961"/>
                  <a:pt x="284703" y="294961"/>
                  <a:pt x="312615" y="294961"/>
                </a:cubicBezTo>
                <a:cubicBezTo>
                  <a:pt x="312615" y="294961"/>
                  <a:pt x="312615" y="294961"/>
                  <a:pt x="318198" y="294961"/>
                </a:cubicBezTo>
                <a:cubicBezTo>
                  <a:pt x="318198" y="294961"/>
                  <a:pt x="318198" y="294961"/>
                  <a:pt x="318198" y="283831"/>
                </a:cubicBezTo>
                <a:cubicBezTo>
                  <a:pt x="318198" y="278265"/>
                  <a:pt x="318198" y="278265"/>
                  <a:pt x="318198" y="278265"/>
                </a:cubicBezTo>
                <a:cubicBezTo>
                  <a:pt x="318198" y="278265"/>
                  <a:pt x="323780" y="278265"/>
                  <a:pt x="323780" y="283831"/>
                </a:cubicBezTo>
                <a:cubicBezTo>
                  <a:pt x="323780" y="283831"/>
                  <a:pt x="323780" y="283831"/>
                  <a:pt x="323780" y="294961"/>
                </a:cubicBezTo>
                <a:lnTo>
                  <a:pt x="329973" y="294961"/>
                </a:lnTo>
                <a:cubicBezTo>
                  <a:pt x="333898" y="294961"/>
                  <a:pt x="339132" y="294961"/>
                  <a:pt x="346110" y="294961"/>
                </a:cubicBezTo>
                <a:cubicBezTo>
                  <a:pt x="346110" y="294961"/>
                  <a:pt x="346110" y="294961"/>
                  <a:pt x="346110" y="278265"/>
                </a:cubicBezTo>
                <a:cubicBezTo>
                  <a:pt x="346110" y="278265"/>
                  <a:pt x="346110" y="278265"/>
                  <a:pt x="351692" y="278265"/>
                </a:cubicBezTo>
                <a:cubicBezTo>
                  <a:pt x="351692" y="278265"/>
                  <a:pt x="351692" y="278265"/>
                  <a:pt x="351692" y="294961"/>
                </a:cubicBezTo>
                <a:cubicBezTo>
                  <a:pt x="351692" y="294961"/>
                  <a:pt x="351692" y="294961"/>
                  <a:pt x="379604" y="294961"/>
                </a:cubicBezTo>
                <a:cubicBezTo>
                  <a:pt x="379604" y="294961"/>
                  <a:pt x="379604" y="294961"/>
                  <a:pt x="407517" y="294961"/>
                </a:cubicBezTo>
                <a:cubicBezTo>
                  <a:pt x="407517" y="294961"/>
                  <a:pt x="407517" y="294961"/>
                  <a:pt x="407517" y="278265"/>
                </a:cubicBezTo>
                <a:cubicBezTo>
                  <a:pt x="407517" y="278265"/>
                  <a:pt x="407517" y="278265"/>
                  <a:pt x="413099" y="278265"/>
                </a:cubicBezTo>
                <a:cubicBezTo>
                  <a:pt x="413099" y="278265"/>
                  <a:pt x="413099" y="278265"/>
                  <a:pt x="413099" y="294961"/>
                </a:cubicBezTo>
                <a:cubicBezTo>
                  <a:pt x="413099" y="294961"/>
                  <a:pt x="413099" y="294961"/>
                  <a:pt x="424874" y="294961"/>
                </a:cubicBezTo>
                <a:lnTo>
                  <a:pt x="435429" y="294961"/>
                </a:lnTo>
                <a:cubicBezTo>
                  <a:pt x="435429" y="294961"/>
                  <a:pt x="435429" y="294961"/>
                  <a:pt x="435429" y="283831"/>
                </a:cubicBezTo>
                <a:cubicBezTo>
                  <a:pt x="435429" y="278265"/>
                  <a:pt x="441011" y="278265"/>
                  <a:pt x="441011" y="278265"/>
                </a:cubicBezTo>
                <a:cubicBezTo>
                  <a:pt x="441011" y="278265"/>
                  <a:pt x="441011" y="278265"/>
                  <a:pt x="441011" y="283831"/>
                </a:cubicBezTo>
                <a:cubicBezTo>
                  <a:pt x="441011" y="283831"/>
                  <a:pt x="441011" y="283831"/>
                  <a:pt x="441011" y="294961"/>
                </a:cubicBezTo>
                <a:cubicBezTo>
                  <a:pt x="441011" y="294961"/>
                  <a:pt x="441011" y="294961"/>
                  <a:pt x="446593" y="294961"/>
                </a:cubicBezTo>
                <a:cubicBezTo>
                  <a:pt x="446593" y="294961"/>
                  <a:pt x="446593" y="294961"/>
                  <a:pt x="463341" y="294961"/>
                </a:cubicBezTo>
                <a:cubicBezTo>
                  <a:pt x="463341" y="294961"/>
                  <a:pt x="468923" y="294961"/>
                  <a:pt x="474506" y="289396"/>
                </a:cubicBezTo>
                <a:cubicBezTo>
                  <a:pt x="485670" y="283831"/>
                  <a:pt x="485670" y="278265"/>
                  <a:pt x="485670" y="267135"/>
                </a:cubicBezTo>
                <a:cubicBezTo>
                  <a:pt x="485670" y="267135"/>
                  <a:pt x="485670" y="267135"/>
                  <a:pt x="485670" y="44523"/>
                </a:cubicBezTo>
                <a:cubicBezTo>
                  <a:pt x="485670" y="33392"/>
                  <a:pt x="485670" y="27826"/>
                  <a:pt x="480088" y="22261"/>
                </a:cubicBezTo>
                <a:cubicBezTo>
                  <a:pt x="480088" y="22261"/>
                  <a:pt x="480088" y="22261"/>
                  <a:pt x="480088" y="27826"/>
                </a:cubicBezTo>
                <a:cubicBezTo>
                  <a:pt x="480088" y="27826"/>
                  <a:pt x="480088" y="27826"/>
                  <a:pt x="480088" y="33392"/>
                </a:cubicBezTo>
                <a:cubicBezTo>
                  <a:pt x="474506" y="33392"/>
                  <a:pt x="474506" y="33392"/>
                  <a:pt x="474506" y="33392"/>
                </a:cubicBezTo>
                <a:cubicBezTo>
                  <a:pt x="474506" y="33392"/>
                  <a:pt x="474506" y="33392"/>
                  <a:pt x="468923" y="33392"/>
                </a:cubicBezTo>
                <a:cubicBezTo>
                  <a:pt x="468923" y="27826"/>
                  <a:pt x="468923" y="27826"/>
                  <a:pt x="468923" y="27826"/>
                </a:cubicBezTo>
                <a:cubicBezTo>
                  <a:pt x="468923" y="27826"/>
                  <a:pt x="468923" y="27826"/>
                  <a:pt x="468923" y="16696"/>
                </a:cubicBezTo>
                <a:cubicBezTo>
                  <a:pt x="468923" y="16696"/>
                  <a:pt x="463341" y="16696"/>
                  <a:pt x="463341" y="16696"/>
                </a:cubicBezTo>
                <a:cubicBezTo>
                  <a:pt x="463341" y="16696"/>
                  <a:pt x="463341" y="16696"/>
                  <a:pt x="446593" y="16696"/>
                </a:cubicBezTo>
                <a:cubicBezTo>
                  <a:pt x="446593" y="16696"/>
                  <a:pt x="446593" y="16696"/>
                  <a:pt x="441011" y="16696"/>
                </a:cubicBezTo>
                <a:lnTo>
                  <a:pt x="441011" y="27826"/>
                </a:lnTo>
                <a:cubicBezTo>
                  <a:pt x="446593" y="27826"/>
                  <a:pt x="446593" y="27826"/>
                  <a:pt x="446593" y="27826"/>
                </a:cubicBezTo>
                <a:cubicBezTo>
                  <a:pt x="446593" y="27826"/>
                  <a:pt x="446593" y="27826"/>
                  <a:pt x="446593" y="33392"/>
                </a:cubicBezTo>
                <a:cubicBezTo>
                  <a:pt x="446593" y="33392"/>
                  <a:pt x="446593" y="33392"/>
                  <a:pt x="441011" y="33392"/>
                </a:cubicBezTo>
                <a:cubicBezTo>
                  <a:pt x="441011" y="27826"/>
                  <a:pt x="435429" y="27826"/>
                  <a:pt x="435429" y="27826"/>
                </a:cubicBezTo>
                <a:cubicBezTo>
                  <a:pt x="435429" y="27826"/>
                  <a:pt x="435429" y="27826"/>
                  <a:pt x="435429" y="16696"/>
                </a:cubicBezTo>
                <a:cubicBezTo>
                  <a:pt x="435429" y="16696"/>
                  <a:pt x="435429" y="16696"/>
                  <a:pt x="418681" y="16696"/>
                </a:cubicBezTo>
                <a:cubicBezTo>
                  <a:pt x="418681" y="16696"/>
                  <a:pt x="418681" y="16696"/>
                  <a:pt x="418681" y="27826"/>
                </a:cubicBezTo>
                <a:cubicBezTo>
                  <a:pt x="418681" y="27826"/>
                  <a:pt x="413099" y="27826"/>
                  <a:pt x="413099" y="33392"/>
                </a:cubicBezTo>
                <a:cubicBezTo>
                  <a:pt x="407517" y="33392"/>
                  <a:pt x="407517" y="33392"/>
                  <a:pt x="407517" y="33392"/>
                </a:cubicBezTo>
                <a:cubicBezTo>
                  <a:pt x="407517" y="27826"/>
                  <a:pt x="407517" y="27826"/>
                  <a:pt x="407517" y="27826"/>
                </a:cubicBezTo>
                <a:cubicBezTo>
                  <a:pt x="407517" y="27826"/>
                  <a:pt x="407517" y="27826"/>
                  <a:pt x="413099" y="27826"/>
                </a:cubicBezTo>
                <a:cubicBezTo>
                  <a:pt x="413099" y="27826"/>
                  <a:pt x="413099" y="27826"/>
                  <a:pt x="413099" y="16696"/>
                </a:cubicBezTo>
                <a:cubicBezTo>
                  <a:pt x="413099" y="16696"/>
                  <a:pt x="413099" y="16696"/>
                  <a:pt x="407517" y="16696"/>
                </a:cubicBezTo>
                <a:cubicBezTo>
                  <a:pt x="407517" y="16696"/>
                  <a:pt x="407517" y="16696"/>
                  <a:pt x="385187" y="16696"/>
                </a:cubicBezTo>
                <a:cubicBezTo>
                  <a:pt x="385187" y="16696"/>
                  <a:pt x="385187" y="16696"/>
                  <a:pt x="385187" y="27826"/>
                </a:cubicBezTo>
                <a:cubicBezTo>
                  <a:pt x="385187" y="27826"/>
                  <a:pt x="385187" y="27826"/>
                  <a:pt x="385187" y="33392"/>
                </a:cubicBezTo>
                <a:cubicBezTo>
                  <a:pt x="379604" y="33392"/>
                  <a:pt x="379604" y="33392"/>
                  <a:pt x="379604" y="33392"/>
                </a:cubicBezTo>
                <a:cubicBezTo>
                  <a:pt x="379604" y="33392"/>
                  <a:pt x="379604" y="33392"/>
                  <a:pt x="374022" y="33392"/>
                </a:cubicBezTo>
                <a:cubicBezTo>
                  <a:pt x="374022" y="27826"/>
                  <a:pt x="374022" y="27826"/>
                  <a:pt x="374022" y="27826"/>
                </a:cubicBezTo>
                <a:cubicBezTo>
                  <a:pt x="374022" y="27826"/>
                  <a:pt x="374022" y="27826"/>
                  <a:pt x="374022" y="16696"/>
                </a:cubicBezTo>
                <a:cubicBezTo>
                  <a:pt x="374022" y="16696"/>
                  <a:pt x="374022" y="16696"/>
                  <a:pt x="351692" y="16696"/>
                </a:cubicBezTo>
                <a:cubicBezTo>
                  <a:pt x="351692" y="16696"/>
                  <a:pt x="351692" y="16696"/>
                  <a:pt x="346110" y="16696"/>
                </a:cubicBezTo>
                <a:lnTo>
                  <a:pt x="346110" y="27826"/>
                </a:lnTo>
                <a:cubicBezTo>
                  <a:pt x="346110" y="27826"/>
                  <a:pt x="351692" y="27826"/>
                  <a:pt x="351692" y="27826"/>
                </a:cubicBezTo>
                <a:cubicBezTo>
                  <a:pt x="351692" y="27826"/>
                  <a:pt x="351692" y="27826"/>
                  <a:pt x="351692" y="33392"/>
                </a:cubicBezTo>
                <a:cubicBezTo>
                  <a:pt x="351692" y="33392"/>
                  <a:pt x="351692" y="33392"/>
                  <a:pt x="346110" y="33392"/>
                </a:cubicBezTo>
                <a:cubicBezTo>
                  <a:pt x="340528" y="27826"/>
                  <a:pt x="340528" y="27826"/>
                  <a:pt x="340528" y="27826"/>
                </a:cubicBezTo>
                <a:cubicBezTo>
                  <a:pt x="340528" y="27826"/>
                  <a:pt x="340528" y="27826"/>
                  <a:pt x="340528" y="16696"/>
                </a:cubicBezTo>
                <a:cubicBezTo>
                  <a:pt x="340528" y="16696"/>
                  <a:pt x="340528" y="16696"/>
                  <a:pt x="318198" y="16696"/>
                </a:cubicBezTo>
                <a:cubicBezTo>
                  <a:pt x="318198" y="16696"/>
                  <a:pt x="318198" y="16696"/>
                  <a:pt x="312615" y="16696"/>
                </a:cubicBezTo>
                <a:cubicBezTo>
                  <a:pt x="312615" y="16696"/>
                  <a:pt x="312615" y="16696"/>
                  <a:pt x="290286" y="16696"/>
                </a:cubicBezTo>
                <a:cubicBezTo>
                  <a:pt x="290286" y="16696"/>
                  <a:pt x="290286" y="16696"/>
                  <a:pt x="290286" y="27826"/>
                </a:cubicBezTo>
                <a:cubicBezTo>
                  <a:pt x="290286" y="27826"/>
                  <a:pt x="290286" y="27826"/>
                  <a:pt x="290286" y="33392"/>
                </a:cubicBezTo>
                <a:cubicBezTo>
                  <a:pt x="284703" y="33392"/>
                  <a:pt x="284703" y="33392"/>
                  <a:pt x="284703" y="33392"/>
                </a:cubicBezTo>
                <a:cubicBezTo>
                  <a:pt x="284703" y="33392"/>
                  <a:pt x="279121" y="33392"/>
                  <a:pt x="279121" y="33392"/>
                </a:cubicBezTo>
                <a:cubicBezTo>
                  <a:pt x="279121" y="27826"/>
                  <a:pt x="279121" y="27826"/>
                  <a:pt x="279121" y="27826"/>
                </a:cubicBezTo>
                <a:cubicBezTo>
                  <a:pt x="279121" y="27826"/>
                  <a:pt x="279121" y="27826"/>
                  <a:pt x="279121" y="16696"/>
                </a:cubicBezTo>
                <a:cubicBezTo>
                  <a:pt x="279121" y="16696"/>
                  <a:pt x="279121" y="16696"/>
                  <a:pt x="256791" y="16696"/>
                </a:cubicBezTo>
                <a:cubicBezTo>
                  <a:pt x="256791" y="16696"/>
                  <a:pt x="256791" y="16696"/>
                  <a:pt x="251209" y="16696"/>
                </a:cubicBezTo>
                <a:cubicBezTo>
                  <a:pt x="251209" y="16696"/>
                  <a:pt x="251209" y="16696"/>
                  <a:pt x="228879" y="16696"/>
                </a:cubicBezTo>
                <a:cubicBezTo>
                  <a:pt x="228879" y="16696"/>
                  <a:pt x="228879" y="16696"/>
                  <a:pt x="228879" y="27826"/>
                </a:cubicBezTo>
                <a:cubicBezTo>
                  <a:pt x="228879" y="27826"/>
                  <a:pt x="228879" y="27826"/>
                  <a:pt x="223297" y="33392"/>
                </a:cubicBezTo>
                <a:cubicBezTo>
                  <a:pt x="223297" y="33392"/>
                  <a:pt x="217714" y="33392"/>
                  <a:pt x="217714" y="33392"/>
                </a:cubicBezTo>
                <a:cubicBezTo>
                  <a:pt x="217714" y="27826"/>
                  <a:pt x="217714" y="27826"/>
                  <a:pt x="217714" y="27826"/>
                </a:cubicBezTo>
                <a:cubicBezTo>
                  <a:pt x="217714" y="27826"/>
                  <a:pt x="223297" y="27826"/>
                  <a:pt x="223297" y="27826"/>
                </a:cubicBezTo>
                <a:cubicBezTo>
                  <a:pt x="223297" y="27826"/>
                  <a:pt x="223297" y="27826"/>
                  <a:pt x="223297" y="16696"/>
                </a:cubicBezTo>
                <a:cubicBezTo>
                  <a:pt x="223297" y="16696"/>
                  <a:pt x="223297" y="16696"/>
                  <a:pt x="217714" y="16696"/>
                </a:cubicBezTo>
                <a:cubicBezTo>
                  <a:pt x="217714" y="16696"/>
                  <a:pt x="217714" y="16696"/>
                  <a:pt x="195385" y="16696"/>
                </a:cubicBezTo>
                <a:cubicBezTo>
                  <a:pt x="195385" y="16696"/>
                  <a:pt x="195385" y="16696"/>
                  <a:pt x="195385" y="27826"/>
                </a:cubicBezTo>
                <a:cubicBezTo>
                  <a:pt x="195385" y="27826"/>
                  <a:pt x="195385" y="27826"/>
                  <a:pt x="195385" y="33392"/>
                </a:cubicBezTo>
                <a:cubicBezTo>
                  <a:pt x="195385" y="33392"/>
                  <a:pt x="189802" y="33392"/>
                  <a:pt x="189802" y="33392"/>
                </a:cubicBezTo>
                <a:cubicBezTo>
                  <a:pt x="189802" y="33392"/>
                  <a:pt x="189802" y="33392"/>
                  <a:pt x="184220" y="33392"/>
                </a:cubicBezTo>
                <a:cubicBezTo>
                  <a:pt x="184220" y="27826"/>
                  <a:pt x="184220" y="27826"/>
                  <a:pt x="184220" y="27826"/>
                </a:cubicBezTo>
                <a:cubicBezTo>
                  <a:pt x="184220" y="27826"/>
                  <a:pt x="184220" y="27826"/>
                  <a:pt x="184220" y="16696"/>
                </a:cubicBezTo>
                <a:cubicBezTo>
                  <a:pt x="184220" y="16696"/>
                  <a:pt x="184220" y="16696"/>
                  <a:pt x="161890" y="16696"/>
                </a:cubicBezTo>
                <a:cubicBezTo>
                  <a:pt x="161890" y="16696"/>
                  <a:pt x="161890" y="16696"/>
                  <a:pt x="156308" y="16696"/>
                </a:cubicBezTo>
                <a:cubicBezTo>
                  <a:pt x="156308" y="16696"/>
                  <a:pt x="156308" y="16696"/>
                  <a:pt x="133978" y="16696"/>
                </a:cubicBezTo>
                <a:cubicBezTo>
                  <a:pt x="133978" y="16696"/>
                  <a:pt x="133978" y="16696"/>
                  <a:pt x="133978" y="27826"/>
                </a:cubicBezTo>
                <a:cubicBezTo>
                  <a:pt x="133978" y="27826"/>
                  <a:pt x="133978" y="27826"/>
                  <a:pt x="128396" y="33392"/>
                </a:cubicBezTo>
                <a:cubicBezTo>
                  <a:pt x="122813" y="33392"/>
                  <a:pt x="122813" y="33392"/>
                  <a:pt x="122813" y="33392"/>
                </a:cubicBezTo>
                <a:cubicBezTo>
                  <a:pt x="122813" y="27826"/>
                  <a:pt x="122813" y="27826"/>
                  <a:pt x="122813" y="27826"/>
                </a:cubicBezTo>
                <a:cubicBezTo>
                  <a:pt x="122813" y="27826"/>
                  <a:pt x="128396" y="27826"/>
                  <a:pt x="128396" y="27826"/>
                </a:cubicBezTo>
                <a:cubicBezTo>
                  <a:pt x="128396" y="27826"/>
                  <a:pt x="128396" y="27826"/>
                  <a:pt x="128396" y="16696"/>
                </a:cubicBezTo>
                <a:cubicBezTo>
                  <a:pt x="128396" y="16696"/>
                  <a:pt x="128396" y="16696"/>
                  <a:pt x="122813" y="16696"/>
                </a:cubicBezTo>
                <a:cubicBezTo>
                  <a:pt x="122813" y="16696"/>
                  <a:pt x="122813" y="16696"/>
                  <a:pt x="100483" y="16696"/>
                </a:cubicBezTo>
                <a:cubicBezTo>
                  <a:pt x="100483" y="16696"/>
                  <a:pt x="100483" y="16696"/>
                  <a:pt x="100483" y="27826"/>
                </a:cubicBezTo>
                <a:cubicBezTo>
                  <a:pt x="100483" y="27826"/>
                  <a:pt x="100483" y="27826"/>
                  <a:pt x="100483" y="33392"/>
                </a:cubicBezTo>
                <a:cubicBezTo>
                  <a:pt x="94901" y="33392"/>
                  <a:pt x="94901" y="33392"/>
                  <a:pt x="94901" y="33392"/>
                </a:cubicBezTo>
                <a:cubicBezTo>
                  <a:pt x="94901" y="33392"/>
                  <a:pt x="94901" y="33392"/>
                  <a:pt x="89319" y="33392"/>
                </a:cubicBezTo>
                <a:cubicBezTo>
                  <a:pt x="89319" y="27826"/>
                  <a:pt x="89319" y="27826"/>
                  <a:pt x="89319" y="27826"/>
                </a:cubicBezTo>
                <a:cubicBezTo>
                  <a:pt x="89319" y="27826"/>
                  <a:pt x="89319" y="27826"/>
                  <a:pt x="89319" y="16696"/>
                </a:cubicBezTo>
                <a:cubicBezTo>
                  <a:pt x="89319" y="16696"/>
                  <a:pt x="89319" y="16696"/>
                  <a:pt x="66989" y="16696"/>
                </a:cubicBezTo>
                <a:cubicBezTo>
                  <a:pt x="66989" y="16696"/>
                  <a:pt x="66989" y="16696"/>
                  <a:pt x="61407" y="16696"/>
                </a:cubicBezTo>
                <a:cubicBezTo>
                  <a:pt x="61407" y="16696"/>
                  <a:pt x="61407" y="16696"/>
                  <a:pt x="44659" y="16696"/>
                </a:cubicBezTo>
                <a:cubicBezTo>
                  <a:pt x="39077" y="16696"/>
                  <a:pt x="39077" y="16696"/>
                  <a:pt x="39077" y="16696"/>
                </a:cubicBezTo>
                <a:close/>
                <a:moveTo>
                  <a:pt x="44659" y="0"/>
                </a:moveTo>
                <a:cubicBezTo>
                  <a:pt x="44659" y="0"/>
                  <a:pt x="44659" y="0"/>
                  <a:pt x="463341" y="0"/>
                </a:cubicBezTo>
                <a:cubicBezTo>
                  <a:pt x="485670" y="0"/>
                  <a:pt x="508000" y="22261"/>
                  <a:pt x="508000" y="44523"/>
                </a:cubicBezTo>
                <a:cubicBezTo>
                  <a:pt x="508000" y="44523"/>
                  <a:pt x="508000" y="44523"/>
                  <a:pt x="508000" y="322788"/>
                </a:cubicBezTo>
                <a:cubicBezTo>
                  <a:pt x="508000" y="345049"/>
                  <a:pt x="485670" y="367310"/>
                  <a:pt x="463341" y="367310"/>
                </a:cubicBezTo>
                <a:cubicBezTo>
                  <a:pt x="463341" y="367310"/>
                  <a:pt x="463341" y="367310"/>
                  <a:pt x="273539" y="367310"/>
                </a:cubicBezTo>
                <a:cubicBezTo>
                  <a:pt x="273539" y="367310"/>
                  <a:pt x="273539" y="367310"/>
                  <a:pt x="273539" y="400702"/>
                </a:cubicBezTo>
                <a:cubicBezTo>
                  <a:pt x="273539" y="400702"/>
                  <a:pt x="273539" y="400702"/>
                  <a:pt x="407517" y="400702"/>
                </a:cubicBezTo>
                <a:cubicBezTo>
                  <a:pt x="407517" y="400702"/>
                  <a:pt x="407517" y="400702"/>
                  <a:pt x="424264" y="422963"/>
                </a:cubicBezTo>
                <a:cubicBezTo>
                  <a:pt x="424264" y="422963"/>
                  <a:pt x="424264" y="422963"/>
                  <a:pt x="424264" y="439659"/>
                </a:cubicBezTo>
                <a:cubicBezTo>
                  <a:pt x="424264" y="439659"/>
                  <a:pt x="424264" y="439659"/>
                  <a:pt x="83736" y="439659"/>
                </a:cubicBezTo>
                <a:cubicBezTo>
                  <a:pt x="83736" y="439659"/>
                  <a:pt x="83736" y="439659"/>
                  <a:pt x="83736" y="422963"/>
                </a:cubicBezTo>
                <a:cubicBezTo>
                  <a:pt x="83736" y="422963"/>
                  <a:pt x="83736" y="422963"/>
                  <a:pt x="100483" y="400702"/>
                </a:cubicBezTo>
                <a:cubicBezTo>
                  <a:pt x="100483" y="400702"/>
                  <a:pt x="100483" y="400702"/>
                  <a:pt x="234462" y="400702"/>
                </a:cubicBezTo>
                <a:cubicBezTo>
                  <a:pt x="234462" y="400702"/>
                  <a:pt x="234462" y="400702"/>
                  <a:pt x="234462" y="367310"/>
                </a:cubicBezTo>
                <a:cubicBezTo>
                  <a:pt x="234462" y="367310"/>
                  <a:pt x="234462" y="367310"/>
                  <a:pt x="44659" y="367310"/>
                </a:cubicBezTo>
                <a:cubicBezTo>
                  <a:pt x="22330" y="367310"/>
                  <a:pt x="0" y="345049"/>
                  <a:pt x="0" y="322788"/>
                </a:cubicBezTo>
                <a:cubicBezTo>
                  <a:pt x="0" y="322788"/>
                  <a:pt x="0" y="322788"/>
                  <a:pt x="0" y="44523"/>
                </a:cubicBezTo>
                <a:cubicBezTo>
                  <a:pt x="0" y="22261"/>
                  <a:pt x="22330" y="0"/>
                  <a:pt x="44659"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0" name="îṣlíďê"/>
          <p:cNvSpPr/>
          <p:nvPr>
            <p:custDataLst>
              <p:tags r:id="rId5"/>
            </p:custDataLst>
          </p:nvPr>
        </p:nvSpPr>
        <p:spPr>
          <a:xfrm>
            <a:off x="1233170" y="1877695"/>
            <a:ext cx="621030" cy="621030"/>
          </a:xfrm>
          <a:prstGeom prst="ellipse">
            <a:avLst/>
          </a:prstGeom>
          <a:solidFill>
            <a:schemeClr val="accent1"/>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1" name="ï$lîďé"/>
          <p:cNvSpPr/>
          <p:nvPr>
            <p:custDataLst>
              <p:tags r:id="rId6"/>
            </p:custDataLst>
          </p:nvPr>
        </p:nvSpPr>
        <p:spPr bwMode="auto">
          <a:xfrm>
            <a:off x="1399540" y="2050415"/>
            <a:ext cx="288290" cy="274955"/>
          </a:xfrm>
          <a:custGeom>
            <a:avLst/>
            <a:gdLst>
              <a:gd name="connsiteX0" fmla="*/ 384794 w 508000"/>
              <a:gd name="connsiteY0" fmla="*/ 273731 h 483729"/>
              <a:gd name="connsiteX1" fmla="*/ 353563 w 508000"/>
              <a:gd name="connsiteY1" fmla="*/ 304966 h 483729"/>
              <a:gd name="connsiteX2" fmla="*/ 384794 w 508000"/>
              <a:gd name="connsiteY2" fmla="*/ 336028 h 483729"/>
              <a:gd name="connsiteX3" fmla="*/ 415853 w 508000"/>
              <a:gd name="connsiteY3" fmla="*/ 304966 h 483729"/>
              <a:gd name="connsiteX4" fmla="*/ 384794 w 508000"/>
              <a:gd name="connsiteY4" fmla="*/ 273731 h 483729"/>
              <a:gd name="connsiteX5" fmla="*/ 336747 w 508000"/>
              <a:gd name="connsiteY5" fmla="*/ 237348 h 483729"/>
              <a:gd name="connsiteX6" fmla="*/ 488781 w 508000"/>
              <a:gd name="connsiteY6" fmla="*/ 237348 h 483729"/>
              <a:gd name="connsiteX7" fmla="*/ 490497 w 508000"/>
              <a:gd name="connsiteY7" fmla="*/ 237520 h 483729"/>
              <a:gd name="connsiteX8" fmla="*/ 498734 w 508000"/>
              <a:gd name="connsiteY8" fmla="*/ 240094 h 483729"/>
              <a:gd name="connsiteX9" fmla="*/ 508000 w 508000"/>
              <a:gd name="connsiteY9" fmla="*/ 256569 h 483729"/>
              <a:gd name="connsiteX10" fmla="*/ 508000 w 508000"/>
              <a:gd name="connsiteY10" fmla="*/ 353362 h 483729"/>
              <a:gd name="connsiteX11" fmla="*/ 498734 w 508000"/>
              <a:gd name="connsiteY11" fmla="*/ 369837 h 483729"/>
              <a:gd name="connsiteX12" fmla="*/ 490497 w 508000"/>
              <a:gd name="connsiteY12" fmla="*/ 372412 h 483729"/>
              <a:gd name="connsiteX13" fmla="*/ 488781 w 508000"/>
              <a:gd name="connsiteY13" fmla="*/ 372583 h 483729"/>
              <a:gd name="connsiteX14" fmla="*/ 336747 w 508000"/>
              <a:gd name="connsiteY14" fmla="*/ 372583 h 483729"/>
              <a:gd name="connsiteX15" fmla="*/ 317528 w 508000"/>
              <a:gd name="connsiteY15" fmla="*/ 353362 h 483729"/>
              <a:gd name="connsiteX16" fmla="*/ 317528 w 508000"/>
              <a:gd name="connsiteY16" fmla="*/ 256569 h 483729"/>
              <a:gd name="connsiteX17" fmla="*/ 336747 w 508000"/>
              <a:gd name="connsiteY17" fmla="*/ 237348 h 483729"/>
              <a:gd name="connsiteX18" fmla="*/ 19225 w 508000"/>
              <a:gd name="connsiteY18" fmla="*/ 126314 h 483729"/>
              <a:gd name="connsiteX19" fmla="*/ 463117 w 508000"/>
              <a:gd name="connsiteY19" fmla="*/ 126314 h 483729"/>
              <a:gd name="connsiteX20" fmla="*/ 482342 w 508000"/>
              <a:gd name="connsiteY20" fmla="*/ 145541 h 483729"/>
              <a:gd name="connsiteX21" fmla="*/ 482342 w 508000"/>
              <a:gd name="connsiteY21" fmla="*/ 220045 h 483729"/>
              <a:gd name="connsiteX22" fmla="*/ 336781 w 508000"/>
              <a:gd name="connsiteY22" fmla="*/ 220045 h 483729"/>
              <a:gd name="connsiteX23" fmla="*/ 300219 w 508000"/>
              <a:gd name="connsiteY23" fmla="*/ 256611 h 483729"/>
              <a:gd name="connsiteX24" fmla="*/ 300219 w 508000"/>
              <a:gd name="connsiteY24" fmla="*/ 353261 h 483729"/>
              <a:gd name="connsiteX25" fmla="*/ 336781 w 508000"/>
              <a:gd name="connsiteY25" fmla="*/ 389826 h 483729"/>
              <a:gd name="connsiteX26" fmla="*/ 482170 w 508000"/>
              <a:gd name="connsiteY26" fmla="*/ 389826 h 483729"/>
              <a:gd name="connsiteX27" fmla="*/ 482170 w 508000"/>
              <a:gd name="connsiteY27" fmla="*/ 464502 h 483729"/>
              <a:gd name="connsiteX28" fmla="*/ 462945 w 508000"/>
              <a:gd name="connsiteY28" fmla="*/ 483729 h 483729"/>
              <a:gd name="connsiteX29" fmla="*/ 19225 w 508000"/>
              <a:gd name="connsiteY29" fmla="*/ 483729 h 483729"/>
              <a:gd name="connsiteX30" fmla="*/ 0 w 508000"/>
              <a:gd name="connsiteY30" fmla="*/ 464502 h 483729"/>
              <a:gd name="connsiteX31" fmla="*/ 0 w 508000"/>
              <a:gd name="connsiteY31" fmla="*/ 145541 h 483729"/>
              <a:gd name="connsiteX32" fmla="*/ 2575 w 508000"/>
              <a:gd name="connsiteY32" fmla="*/ 135756 h 483729"/>
              <a:gd name="connsiteX33" fmla="*/ 19225 w 508000"/>
              <a:gd name="connsiteY33" fmla="*/ 126314 h 483729"/>
              <a:gd name="connsiteX34" fmla="*/ 395948 w 508000"/>
              <a:gd name="connsiteY34" fmla="*/ 38585 h 483729"/>
              <a:gd name="connsiteX35" fmla="*/ 414482 w 508000"/>
              <a:gd name="connsiteY35" fmla="*/ 53008 h 483729"/>
              <a:gd name="connsiteX36" fmla="*/ 428898 w 508000"/>
              <a:gd name="connsiteY36" fmla="*/ 109844 h 483729"/>
              <a:gd name="connsiteX37" fmla="*/ 112266 w 508000"/>
              <a:gd name="connsiteY37" fmla="*/ 109844 h 483729"/>
              <a:gd name="connsiteX38" fmla="*/ 302932 w 508000"/>
              <a:gd name="connsiteY38" fmla="*/ 61422 h 483729"/>
              <a:gd name="connsiteX39" fmla="*/ 391142 w 508000"/>
              <a:gd name="connsiteY39" fmla="*/ 39100 h 483729"/>
              <a:gd name="connsiteX40" fmla="*/ 395948 w 508000"/>
              <a:gd name="connsiteY40" fmla="*/ 38585 h 483729"/>
              <a:gd name="connsiteX41" fmla="*/ 263751 w 508000"/>
              <a:gd name="connsiteY41" fmla="*/ 783 h 483729"/>
              <a:gd name="connsiteX42" fmla="*/ 275118 w 508000"/>
              <a:gd name="connsiteY42" fmla="*/ 10120 h 483729"/>
              <a:gd name="connsiteX43" fmla="*/ 294335 w 508000"/>
              <a:gd name="connsiteY43" fmla="*/ 45665 h 483729"/>
              <a:gd name="connsiteX44" fmla="*/ 67677 w 508000"/>
              <a:gd name="connsiteY44" fmla="*/ 103189 h 483729"/>
              <a:gd name="connsiteX45" fmla="*/ 59270 w 508000"/>
              <a:gd name="connsiteY45" fmla="*/ 105250 h 483729"/>
              <a:gd name="connsiteX46" fmla="*/ 249038 w 508000"/>
              <a:gd name="connsiteY46" fmla="*/ 2392 h 483729"/>
              <a:gd name="connsiteX47" fmla="*/ 263751 w 508000"/>
              <a:gd name="connsiteY47" fmla="*/ 783 h 48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08000" h="483729">
                <a:moveTo>
                  <a:pt x="384794" y="273731"/>
                </a:moveTo>
                <a:cubicBezTo>
                  <a:pt x="367463" y="273731"/>
                  <a:pt x="353563" y="287804"/>
                  <a:pt x="353563" y="304966"/>
                </a:cubicBezTo>
                <a:cubicBezTo>
                  <a:pt x="353563" y="322127"/>
                  <a:pt x="367463" y="336028"/>
                  <a:pt x="384794" y="336028"/>
                </a:cubicBezTo>
                <a:cubicBezTo>
                  <a:pt x="401953" y="336028"/>
                  <a:pt x="415853" y="322127"/>
                  <a:pt x="415853" y="304966"/>
                </a:cubicBezTo>
                <a:cubicBezTo>
                  <a:pt x="415853" y="287632"/>
                  <a:pt x="401953" y="273731"/>
                  <a:pt x="384794" y="273731"/>
                </a:cubicBezTo>
                <a:close/>
                <a:moveTo>
                  <a:pt x="336747" y="237348"/>
                </a:moveTo>
                <a:cubicBezTo>
                  <a:pt x="336747" y="237348"/>
                  <a:pt x="336747" y="237348"/>
                  <a:pt x="488781" y="237348"/>
                </a:cubicBezTo>
                <a:cubicBezTo>
                  <a:pt x="489468" y="237348"/>
                  <a:pt x="489811" y="237348"/>
                  <a:pt x="490497" y="237520"/>
                </a:cubicBezTo>
                <a:cubicBezTo>
                  <a:pt x="493414" y="237691"/>
                  <a:pt x="496160" y="238549"/>
                  <a:pt x="498734" y="240094"/>
                </a:cubicBezTo>
                <a:cubicBezTo>
                  <a:pt x="504225" y="243526"/>
                  <a:pt x="508000" y="249533"/>
                  <a:pt x="508000" y="256569"/>
                </a:cubicBezTo>
                <a:cubicBezTo>
                  <a:pt x="508000" y="256569"/>
                  <a:pt x="508000" y="256569"/>
                  <a:pt x="508000" y="353362"/>
                </a:cubicBezTo>
                <a:cubicBezTo>
                  <a:pt x="508000" y="360398"/>
                  <a:pt x="504225" y="366405"/>
                  <a:pt x="498734" y="369837"/>
                </a:cubicBezTo>
                <a:cubicBezTo>
                  <a:pt x="496160" y="371382"/>
                  <a:pt x="493414" y="372240"/>
                  <a:pt x="490497" y="372412"/>
                </a:cubicBezTo>
                <a:cubicBezTo>
                  <a:pt x="489811" y="372412"/>
                  <a:pt x="489468" y="372583"/>
                  <a:pt x="488781" y="372583"/>
                </a:cubicBezTo>
                <a:cubicBezTo>
                  <a:pt x="488781" y="372583"/>
                  <a:pt x="488781" y="372583"/>
                  <a:pt x="336747" y="372583"/>
                </a:cubicBezTo>
                <a:cubicBezTo>
                  <a:pt x="326108" y="372583"/>
                  <a:pt x="317528" y="363831"/>
                  <a:pt x="317528" y="353362"/>
                </a:cubicBezTo>
                <a:cubicBezTo>
                  <a:pt x="317528" y="353362"/>
                  <a:pt x="317528" y="353362"/>
                  <a:pt x="317528" y="256569"/>
                </a:cubicBezTo>
                <a:cubicBezTo>
                  <a:pt x="317528" y="246101"/>
                  <a:pt x="326108" y="237348"/>
                  <a:pt x="336747" y="237348"/>
                </a:cubicBezTo>
                <a:close/>
                <a:moveTo>
                  <a:pt x="19225" y="126314"/>
                </a:moveTo>
                <a:cubicBezTo>
                  <a:pt x="19225" y="126314"/>
                  <a:pt x="19225" y="126314"/>
                  <a:pt x="463117" y="126314"/>
                </a:cubicBezTo>
                <a:cubicBezTo>
                  <a:pt x="473588" y="126314"/>
                  <a:pt x="482342" y="134897"/>
                  <a:pt x="482342" y="145541"/>
                </a:cubicBezTo>
                <a:cubicBezTo>
                  <a:pt x="482342" y="145541"/>
                  <a:pt x="482342" y="145541"/>
                  <a:pt x="482342" y="220045"/>
                </a:cubicBezTo>
                <a:cubicBezTo>
                  <a:pt x="482342" y="220045"/>
                  <a:pt x="482342" y="220045"/>
                  <a:pt x="336781" y="220045"/>
                </a:cubicBezTo>
                <a:cubicBezTo>
                  <a:pt x="316698" y="220045"/>
                  <a:pt x="300219" y="236525"/>
                  <a:pt x="300219" y="256611"/>
                </a:cubicBezTo>
                <a:cubicBezTo>
                  <a:pt x="300219" y="256611"/>
                  <a:pt x="300219" y="256611"/>
                  <a:pt x="300219" y="353261"/>
                </a:cubicBezTo>
                <a:cubicBezTo>
                  <a:pt x="300219" y="373518"/>
                  <a:pt x="316698" y="389826"/>
                  <a:pt x="336781" y="389826"/>
                </a:cubicBezTo>
                <a:cubicBezTo>
                  <a:pt x="336781" y="389826"/>
                  <a:pt x="336781" y="389826"/>
                  <a:pt x="482170" y="389826"/>
                </a:cubicBezTo>
                <a:cubicBezTo>
                  <a:pt x="482170" y="389826"/>
                  <a:pt x="482170" y="389826"/>
                  <a:pt x="482170" y="464502"/>
                </a:cubicBezTo>
                <a:cubicBezTo>
                  <a:pt x="482170" y="474974"/>
                  <a:pt x="473588" y="483729"/>
                  <a:pt x="462945" y="483729"/>
                </a:cubicBezTo>
                <a:cubicBezTo>
                  <a:pt x="462945" y="483729"/>
                  <a:pt x="462945" y="483729"/>
                  <a:pt x="19225" y="483729"/>
                </a:cubicBezTo>
                <a:cubicBezTo>
                  <a:pt x="8583" y="483729"/>
                  <a:pt x="0" y="474974"/>
                  <a:pt x="0" y="464502"/>
                </a:cubicBezTo>
                <a:cubicBezTo>
                  <a:pt x="0" y="464502"/>
                  <a:pt x="0" y="464502"/>
                  <a:pt x="0" y="145541"/>
                </a:cubicBezTo>
                <a:cubicBezTo>
                  <a:pt x="0" y="141936"/>
                  <a:pt x="1030" y="138674"/>
                  <a:pt x="2575" y="135756"/>
                </a:cubicBezTo>
                <a:cubicBezTo>
                  <a:pt x="6008" y="130091"/>
                  <a:pt x="12187" y="126314"/>
                  <a:pt x="19225" y="126314"/>
                </a:cubicBezTo>
                <a:close/>
                <a:moveTo>
                  <a:pt x="395948" y="38585"/>
                </a:moveTo>
                <a:cubicBezTo>
                  <a:pt x="404357" y="38585"/>
                  <a:pt x="412251" y="44251"/>
                  <a:pt x="414482" y="53008"/>
                </a:cubicBezTo>
                <a:cubicBezTo>
                  <a:pt x="414482" y="53008"/>
                  <a:pt x="414482" y="53008"/>
                  <a:pt x="428898" y="109844"/>
                </a:cubicBezTo>
                <a:cubicBezTo>
                  <a:pt x="428898" y="109844"/>
                  <a:pt x="428898" y="109844"/>
                  <a:pt x="112266" y="109844"/>
                </a:cubicBezTo>
                <a:cubicBezTo>
                  <a:pt x="112266" y="109844"/>
                  <a:pt x="112266" y="109844"/>
                  <a:pt x="302932" y="61422"/>
                </a:cubicBezTo>
                <a:cubicBezTo>
                  <a:pt x="302932" y="61422"/>
                  <a:pt x="302932" y="61422"/>
                  <a:pt x="391142" y="39100"/>
                </a:cubicBezTo>
                <a:cubicBezTo>
                  <a:pt x="392687" y="38757"/>
                  <a:pt x="394403" y="38585"/>
                  <a:pt x="395948" y="38585"/>
                </a:cubicBezTo>
                <a:close/>
                <a:moveTo>
                  <a:pt x="263751" y="783"/>
                </a:moveTo>
                <a:cubicBezTo>
                  <a:pt x="268469" y="2178"/>
                  <a:pt x="272630" y="5397"/>
                  <a:pt x="275118" y="10120"/>
                </a:cubicBezTo>
                <a:cubicBezTo>
                  <a:pt x="275118" y="10120"/>
                  <a:pt x="275118" y="10120"/>
                  <a:pt x="294335" y="45665"/>
                </a:cubicBezTo>
                <a:cubicBezTo>
                  <a:pt x="294335" y="45665"/>
                  <a:pt x="294335" y="45665"/>
                  <a:pt x="67677" y="103189"/>
                </a:cubicBezTo>
                <a:cubicBezTo>
                  <a:pt x="67677" y="103189"/>
                  <a:pt x="67677" y="103189"/>
                  <a:pt x="59270" y="105250"/>
                </a:cubicBezTo>
                <a:cubicBezTo>
                  <a:pt x="59270" y="105250"/>
                  <a:pt x="59270" y="105250"/>
                  <a:pt x="249038" y="2392"/>
                </a:cubicBezTo>
                <a:cubicBezTo>
                  <a:pt x="253757" y="-183"/>
                  <a:pt x="259033" y="-613"/>
                  <a:pt x="263751" y="783"/>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2" name="îs1îḑe"/>
          <p:cNvSpPr/>
          <p:nvPr>
            <p:custDataLst>
              <p:tags r:id="rId7"/>
            </p:custDataLst>
          </p:nvPr>
        </p:nvSpPr>
        <p:spPr>
          <a:xfrm>
            <a:off x="1233170" y="2719070"/>
            <a:ext cx="621030" cy="621030"/>
          </a:xfrm>
          <a:prstGeom prst="ellipse">
            <a:avLst/>
          </a:prstGeom>
          <a:solidFill>
            <a:schemeClr val="accent2"/>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3" name="íS1îḑé"/>
          <p:cNvSpPr/>
          <p:nvPr>
            <p:custDataLst>
              <p:tags r:id="rId8"/>
            </p:custDataLst>
          </p:nvPr>
        </p:nvSpPr>
        <p:spPr bwMode="auto">
          <a:xfrm>
            <a:off x="1399540" y="2884805"/>
            <a:ext cx="288290" cy="288290"/>
          </a:xfrm>
          <a:custGeom>
            <a:avLst/>
            <a:gdLst>
              <a:gd name="connsiteX0" fmla="*/ 304145 w 508000"/>
              <a:gd name="connsiteY0" fmla="*/ 402460 h 508000"/>
              <a:gd name="connsiteX1" fmla="*/ 321059 w 508000"/>
              <a:gd name="connsiteY1" fmla="*/ 426292 h 508000"/>
              <a:gd name="connsiteX2" fmla="*/ 361651 w 508000"/>
              <a:gd name="connsiteY2" fmla="*/ 480764 h 508000"/>
              <a:gd name="connsiteX3" fmla="*/ 253405 w 508000"/>
              <a:gd name="connsiteY3" fmla="*/ 508000 h 508000"/>
              <a:gd name="connsiteX4" fmla="*/ 185751 w 508000"/>
              <a:gd name="connsiteY4" fmla="*/ 497787 h 508000"/>
              <a:gd name="connsiteX5" fmla="*/ 304145 w 508000"/>
              <a:gd name="connsiteY5" fmla="*/ 402460 h 508000"/>
              <a:gd name="connsiteX6" fmla="*/ 291291 w 508000"/>
              <a:gd name="connsiteY6" fmla="*/ 348986 h 508000"/>
              <a:gd name="connsiteX7" fmla="*/ 308378 w 508000"/>
              <a:gd name="connsiteY7" fmla="*/ 348986 h 508000"/>
              <a:gd name="connsiteX8" fmla="*/ 315213 w 508000"/>
              <a:gd name="connsiteY8" fmla="*/ 358837 h 508000"/>
              <a:gd name="connsiteX9" fmla="*/ 304961 w 508000"/>
              <a:gd name="connsiteY9" fmla="*/ 368687 h 508000"/>
              <a:gd name="connsiteX10" fmla="*/ 291291 w 508000"/>
              <a:gd name="connsiteY10" fmla="*/ 348986 h 508000"/>
              <a:gd name="connsiteX11" fmla="*/ 223414 w 508000"/>
              <a:gd name="connsiteY11" fmla="*/ 348986 h 508000"/>
              <a:gd name="connsiteX12" fmla="*/ 250565 w 508000"/>
              <a:gd name="connsiteY12" fmla="*/ 348986 h 508000"/>
              <a:gd name="connsiteX13" fmla="*/ 253959 w 508000"/>
              <a:gd name="connsiteY13" fmla="*/ 348986 h 508000"/>
              <a:gd name="connsiteX14" fmla="*/ 264140 w 508000"/>
              <a:gd name="connsiteY14" fmla="*/ 348986 h 508000"/>
              <a:gd name="connsiteX15" fmla="*/ 291291 w 508000"/>
              <a:gd name="connsiteY15" fmla="*/ 385985 h 508000"/>
              <a:gd name="connsiteX16" fmla="*/ 158931 w 508000"/>
              <a:gd name="connsiteY16" fmla="*/ 486892 h 508000"/>
              <a:gd name="connsiteX17" fmla="*/ 118205 w 508000"/>
              <a:gd name="connsiteY17" fmla="*/ 466711 h 508000"/>
              <a:gd name="connsiteX18" fmla="*/ 172506 w 508000"/>
              <a:gd name="connsiteY18" fmla="*/ 372531 h 508000"/>
              <a:gd name="connsiteX19" fmla="*/ 186082 w 508000"/>
              <a:gd name="connsiteY19" fmla="*/ 375895 h 508000"/>
              <a:gd name="connsiteX20" fmla="*/ 223414 w 508000"/>
              <a:gd name="connsiteY20" fmla="*/ 348986 h 508000"/>
              <a:gd name="connsiteX21" fmla="*/ 493928 w 508000"/>
              <a:gd name="connsiteY21" fmla="*/ 332100 h 508000"/>
              <a:gd name="connsiteX22" fmla="*/ 382299 w 508000"/>
              <a:gd name="connsiteY22" fmla="*/ 470006 h 508000"/>
              <a:gd name="connsiteX23" fmla="*/ 318028 w 508000"/>
              <a:gd name="connsiteY23" fmla="*/ 385917 h 508000"/>
              <a:gd name="connsiteX24" fmla="*/ 334941 w 508000"/>
              <a:gd name="connsiteY24" fmla="*/ 372463 h 508000"/>
              <a:gd name="connsiteX25" fmla="*/ 348472 w 508000"/>
              <a:gd name="connsiteY25" fmla="*/ 375826 h 508000"/>
              <a:gd name="connsiteX26" fmla="*/ 389065 w 508000"/>
              <a:gd name="connsiteY26" fmla="*/ 342191 h 508000"/>
              <a:gd name="connsiteX27" fmla="*/ 493928 w 508000"/>
              <a:gd name="connsiteY27" fmla="*/ 332100 h 508000"/>
              <a:gd name="connsiteX28" fmla="*/ 2814 w 508000"/>
              <a:gd name="connsiteY28" fmla="*/ 301141 h 508000"/>
              <a:gd name="connsiteX29" fmla="*/ 145973 w 508000"/>
              <a:gd name="connsiteY29" fmla="*/ 338291 h 508000"/>
              <a:gd name="connsiteX30" fmla="*/ 156199 w 508000"/>
              <a:gd name="connsiteY30" fmla="*/ 358555 h 508000"/>
              <a:gd name="connsiteX31" fmla="*/ 98254 w 508000"/>
              <a:gd name="connsiteY31" fmla="*/ 453119 h 508000"/>
              <a:gd name="connsiteX32" fmla="*/ 2814 w 508000"/>
              <a:gd name="connsiteY32" fmla="*/ 301141 h 508000"/>
              <a:gd name="connsiteX33" fmla="*/ 223589 w 508000"/>
              <a:gd name="connsiteY33" fmla="*/ 291291 h 508000"/>
              <a:gd name="connsiteX34" fmla="*/ 247667 w 508000"/>
              <a:gd name="connsiteY34" fmla="*/ 327878 h 508000"/>
              <a:gd name="connsiteX35" fmla="*/ 227028 w 508000"/>
              <a:gd name="connsiteY35" fmla="*/ 327878 h 508000"/>
              <a:gd name="connsiteX36" fmla="*/ 216709 w 508000"/>
              <a:gd name="connsiteY36" fmla="*/ 304595 h 508000"/>
              <a:gd name="connsiteX37" fmla="*/ 223589 w 508000"/>
              <a:gd name="connsiteY37" fmla="*/ 291291 h 508000"/>
              <a:gd name="connsiteX38" fmla="*/ 426916 w 508000"/>
              <a:gd name="connsiteY38" fmla="*/ 246260 h 508000"/>
              <a:gd name="connsiteX39" fmla="*/ 481263 w 508000"/>
              <a:gd name="connsiteY39" fmla="*/ 310672 h 508000"/>
              <a:gd name="connsiteX40" fmla="*/ 389552 w 508000"/>
              <a:gd name="connsiteY40" fmla="*/ 320842 h 508000"/>
              <a:gd name="connsiteX41" fmla="*/ 382759 w 508000"/>
              <a:gd name="connsiteY41" fmla="*/ 307282 h 508000"/>
              <a:gd name="connsiteX42" fmla="*/ 426916 w 508000"/>
              <a:gd name="connsiteY42" fmla="*/ 246260 h 508000"/>
              <a:gd name="connsiteX43" fmla="*/ 447490 w 508000"/>
              <a:gd name="connsiteY43" fmla="*/ 236410 h 508000"/>
              <a:gd name="connsiteX44" fmla="*/ 508000 w 508000"/>
              <a:gd name="connsiteY44" fmla="*/ 256851 h 508000"/>
              <a:gd name="connsiteX45" fmla="*/ 501277 w 508000"/>
              <a:gd name="connsiteY45" fmla="*/ 301141 h 508000"/>
              <a:gd name="connsiteX46" fmla="*/ 447490 w 508000"/>
              <a:gd name="connsiteY46" fmla="*/ 236410 h 508000"/>
              <a:gd name="connsiteX47" fmla="*/ 172473 w 508000"/>
              <a:gd name="connsiteY47" fmla="*/ 212488 h 508000"/>
              <a:gd name="connsiteX48" fmla="*/ 199528 w 508000"/>
              <a:gd name="connsiteY48" fmla="*/ 260151 h 508000"/>
              <a:gd name="connsiteX49" fmla="*/ 209673 w 508000"/>
              <a:gd name="connsiteY49" fmla="*/ 273769 h 508000"/>
              <a:gd name="connsiteX50" fmla="*/ 196146 w 508000"/>
              <a:gd name="connsiteY50" fmla="*/ 290792 h 508000"/>
              <a:gd name="connsiteX51" fmla="*/ 186000 w 508000"/>
              <a:gd name="connsiteY51" fmla="*/ 290792 h 508000"/>
              <a:gd name="connsiteX52" fmla="*/ 145418 w 508000"/>
              <a:gd name="connsiteY52" fmla="*/ 318028 h 508000"/>
              <a:gd name="connsiteX53" fmla="*/ 0 w 508000"/>
              <a:gd name="connsiteY53" fmla="*/ 273769 h 508000"/>
              <a:gd name="connsiteX54" fmla="*/ 0 w 508000"/>
              <a:gd name="connsiteY54" fmla="*/ 253342 h 508000"/>
              <a:gd name="connsiteX55" fmla="*/ 0 w 508000"/>
              <a:gd name="connsiteY55" fmla="*/ 229510 h 508000"/>
              <a:gd name="connsiteX56" fmla="*/ 172473 w 508000"/>
              <a:gd name="connsiteY56" fmla="*/ 212488 h 508000"/>
              <a:gd name="connsiteX57" fmla="*/ 284146 w 508000"/>
              <a:gd name="connsiteY57" fmla="*/ 209673 h 508000"/>
              <a:gd name="connsiteX58" fmla="*/ 413717 w 508000"/>
              <a:gd name="connsiteY58" fmla="*/ 226559 h 508000"/>
              <a:gd name="connsiteX59" fmla="*/ 365980 w 508000"/>
              <a:gd name="connsiteY59" fmla="*/ 294105 h 508000"/>
              <a:gd name="connsiteX60" fmla="*/ 348932 w 508000"/>
              <a:gd name="connsiteY60" fmla="*/ 290728 h 508000"/>
              <a:gd name="connsiteX61" fmla="*/ 304605 w 508000"/>
              <a:gd name="connsiteY61" fmla="*/ 324501 h 508000"/>
              <a:gd name="connsiteX62" fmla="*/ 273917 w 508000"/>
              <a:gd name="connsiteY62" fmla="*/ 327878 h 508000"/>
              <a:gd name="connsiteX63" fmla="*/ 236410 w 508000"/>
              <a:gd name="connsiteY63" fmla="*/ 273842 h 508000"/>
              <a:gd name="connsiteX64" fmla="*/ 263688 w 508000"/>
              <a:gd name="connsiteY64" fmla="*/ 233314 h 508000"/>
              <a:gd name="connsiteX65" fmla="*/ 284146 w 508000"/>
              <a:gd name="connsiteY65" fmla="*/ 209673 h 508000"/>
              <a:gd name="connsiteX66" fmla="*/ 257518 w 508000"/>
              <a:gd name="connsiteY66" fmla="*/ 209673 h 508000"/>
              <a:gd name="connsiteX67" fmla="*/ 247433 w 508000"/>
              <a:gd name="connsiteY67" fmla="*/ 223095 h 508000"/>
              <a:gd name="connsiteX68" fmla="*/ 223901 w 508000"/>
              <a:gd name="connsiteY68" fmla="*/ 253296 h 508000"/>
              <a:gd name="connsiteX69" fmla="*/ 220540 w 508000"/>
              <a:gd name="connsiteY69" fmla="*/ 246585 h 508000"/>
              <a:gd name="connsiteX70" fmla="*/ 197008 w 508000"/>
              <a:gd name="connsiteY70" fmla="*/ 213028 h 508000"/>
              <a:gd name="connsiteX71" fmla="*/ 257518 w 508000"/>
              <a:gd name="connsiteY71" fmla="*/ 209673 h 508000"/>
              <a:gd name="connsiteX72" fmla="*/ 335564 w 508000"/>
              <a:gd name="connsiteY72" fmla="*/ 154792 h 508000"/>
              <a:gd name="connsiteX73" fmla="*/ 355698 w 508000"/>
              <a:gd name="connsiteY73" fmla="*/ 158256 h 508000"/>
              <a:gd name="connsiteX74" fmla="*/ 365765 w 508000"/>
              <a:gd name="connsiteY74" fmla="*/ 158256 h 508000"/>
              <a:gd name="connsiteX75" fmla="*/ 379187 w 508000"/>
              <a:gd name="connsiteY75" fmla="*/ 179039 h 508000"/>
              <a:gd name="connsiteX76" fmla="*/ 392610 w 508000"/>
              <a:gd name="connsiteY76" fmla="*/ 199822 h 508000"/>
              <a:gd name="connsiteX77" fmla="*/ 305363 w 508000"/>
              <a:gd name="connsiteY77" fmla="*/ 189430 h 508000"/>
              <a:gd name="connsiteX78" fmla="*/ 335564 w 508000"/>
              <a:gd name="connsiteY78" fmla="*/ 154792 h 508000"/>
              <a:gd name="connsiteX79" fmla="*/ 483912 w 508000"/>
              <a:gd name="connsiteY79" fmla="*/ 151978 h 508000"/>
              <a:gd name="connsiteX80" fmla="*/ 503778 w 508000"/>
              <a:gd name="connsiteY80" fmla="*/ 233596 h 508000"/>
              <a:gd name="connsiteX81" fmla="*/ 447490 w 508000"/>
              <a:gd name="connsiteY81" fmla="*/ 213191 h 508000"/>
              <a:gd name="connsiteX82" fmla="*/ 483912 w 508000"/>
              <a:gd name="connsiteY82" fmla="*/ 151978 h 508000"/>
              <a:gd name="connsiteX83" fmla="*/ 436962 w 508000"/>
              <a:gd name="connsiteY83" fmla="*/ 77396 h 508000"/>
              <a:gd name="connsiteX84" fmla="*/ 474227 w 508000"/>
              <a:gd name="connsiteY84" fmla="*/ 127944 h 508000"/>
              <a:gd name="connsiteX85" fmla="*/ 426799 w 508000"/>
              <a:gd name="connsiteY85" fmla="*/ 205451 h 508000"/>
              <a:gd name="connsiteX86" fmla="*/ 423411 w 508000"/>
              <a:gd name="connsiteY86" fmla="*/ 205451 h 508000"/>
              <a:gd name="connsiteX87" fmla="*/ 396310 w 508000"/>
              <a:gd name="connsiteY87" fmla="*/ 168382 h 508000"/>
              <a:gd name="connsiteX88" fmla="*/ 382759 w 508000"/>
              <a:gd name="connsiteY88" fmla="*/ 148163 h 508000"/>
              <a:gd name="connsiteX89" fmla="*/ 399698 w 508000"/>
              <a:gd name="connsiteY89" fmla="*/ 117834 h 508000"/>
              <a:gd name="connsiteX90" fmla="*/ 396310 w 508000"/>
              <a:gd name="connsiteY90" fmla="*/ 104355 h 508000"/>
              <a:gd name="connsiteX91" fmla="*/ 436962 w 508000"/>
              <a:gd name="connsiteY91" fmla="*/ 77396 h 508000"/>
              <a:gd name="connsiteX92" fmla="*/ 111079 w 508000"/>
              <a:gd name="connsiteY92" fmla="*/ 43623 h 508000"/>
              <a:gd name="connsiteX93" fmla="*/ 161828 w 508000"/>
              <a:gd name="connsiteY93" fmla="*/ 192729 h 508000"/>
              <a:gd name="connsiteX94" fmla="*/ 2814 w 508000"/>
              <a:gd name="connsiteY94" fmla="*/ 209673 h 508000"/>
              <a:gd name="connsiteX95" fmla="*/ 111079 w 508000"/>
              <a:gd name="connsiteY95" fmla="*/ 43623 h 508000"/>
              <a:gd name="connsiteX96" fmla="*/ 310992 w 508000"/>
              <a:gd name="connsiteY96" fmla="*/ 5629 h 508000"/>
              <a:gd name="connsiteX97" fmla="*/ 419347 w 508000"/>
              <a:gd name="connsiteY97" fmla="*/ 63442 h 508000"/>
              <a:gd name="connsiteX98" fmla="*/ 382100 w 508000"/>
              <a:gd name="connsiteY98" fmla="*/ 87247 h 508000"/>
              <a:gd name="connsiteX99" fmla="*/ 355011 w 508000"/>
              <a:gd name="connsiteY99" fmla="*/ 77045 h 508000"/>
              <a:gd name="connsiteX100" fmla="*/ 344853 w 508000"/>
              <a:gd name="connsiteY100" fmla="*/ 77045 h 508000"/>
              <a:gd name="connsiteX101" fmla="*/ 310992 w 508000"/>
              <a:gd name="connsiteY101" fmla="*/ 5629 h 508000"/>
              <a:gd name="connsiteX102" fmla="*/ 253733 w 508000"/>
              <a:gd name="connsiteY102" fmla="*/ 0 h 508000"/>
              <a:gd name="connsiteX103" fmla="*/ 284303 w 508000"/>
              <a:gd name="connsiteY103" fmla="*/ 3367 h 508000"/>
              <a:gd name="connsiteX104" fmla="*/ 325063 w 508000"/>
              <a:gd name="connsiteY104" fmla="*/ 90915 h 508000"/>
              <a:gd name="connsiteX105" fmla="*/ 314873 w 508000"/>
              <a:gd name="connsiteY105" fmla="*/ 117853 h 508000"/>
              <a:gd name="connsiteX106" fmla="*/ 321666 w 508000"/>
              <a:gd name="connsiteY106" fmla="*/ 141424 h 508000"/>
              <a:gd name="connsiteX107" fmla="*/ 274113 w 508000"/>
              <a:gd name="connsiteY107" fmla="*/ 188565 h 508000"/>
              <a:gd name="connsiteX108" fmla="*/ 270716 w 508000"/>
              <a:gd name="connsiteY108" fmla="*/ 188565 h 508000"/>
              <a:gd name="connsiteX109" fmla="*/ 185799 w 508000"/>
              <a:gd name="connsiteY109" fmla="*/ 188565 h 508000"/>
              <a:gd name="connsiteX110" fmla="*/ 128055 w 508000"/>
              <a:gd name="connsiteY110" fmla="*/ 33672 h 508000"/>
              <a:gd name="connsiteX111" fmla="*/ 253733 w 508000"/>
              <a:gd name="connsiteY111" fmla="*/ 0 h 5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08000" h="508000">
                <a:moveTo>
                  <a:pt x="304145" y="402460"/>
                </a:moveTo>
                <a:cubicBezTo>
                  <a:pt x="307528" y="409269"/>
                  <a:pt x="314293" y="419483"/>
                  <a:pt x="321059" y="426292"/>
                </a:cubicBezTo>
                <a:cubicBezTo>
                  <a:pt x="337972" y="450123"/>
                  <a:pt x="351503" y="467146"/>
                  <a:pt x="361651" y="480764"/>
                </a:cubicBezTo>
                <a:cubicBezTo>
                  <a:pt x="327824" y="497787"/>
                  <a:pt x="290614" y="508000"/>
                  <a:pt x="253405" y="508000"/>
                </a:cubicBezTo>
                <a:cubicBezTo>
                  <a:pt x="229726" y="508000"/>
                  <a:pt x="206047" y="504596"/>
                  <a:pt x="185751" y="497787"/>
                </a:cubicBezTo>
                <a:cubicBezTo>
                  <a:pt x="216195" y="477359"/>
                  <a:pt x="260170" y="446719"/>
                  <a:pt x="304145" y="402460"/>
                </a:cubicBezTo>
                <a:close/>
                <a:moveTo>
                  <a:pt x="291291" y="348986"/>
                </a:moveTo>
                <a:cubicBezTo>
                  <a:pt x="298126" y="348986"/>
                  <a:pt x="301543" y="348986"/>
                  <a:pt x="308378" y="348986"/>
                </a:cubicBezTo>
                <a:cubicBezTo>
                  <a:pt x="311796" y="352270"/>
                  <a:pt x="311796" y="355553"/>
                  <a:pt x="315213" y="358837"/>
                </a:cubicBezTo>
                <a:cubicBezTo>
                  <a:pt x="311796" y="362120"/>
                  <a:pt x="308378" y="365404"/>
                  <a:pt x="304961" y="368687"/>
                </a:cubicBezTo>
                <a:cubicBezTo>
                  <a:pt x="301543" y="362120"/>
                  <a:pt x="294708" y="355553"/>
                  <a:pt x="291291" y="348986"/>
                </a:cubicBezTo>
                <a:close/>
                <a:moveTo>
                  <a:pt x="223414" y="348986"/>
                </a:moveTo>
                <a:cubicBezTo>
                  <a:pt x="233596" y="348986"/>
                  <a:pt x="243777" y="348986"/>
                  <a:pt x="250565" y="348986"/>
                </a:cubicBezTo>
                <a:cubicBezTo>
                  <a:pt x="250565" y="348986"/>
                  <a:pt x="250565" y="348986"/>
                  <a:pt x="253959" y="348986"/>
                </a:cubicBezTo>
                <a:cubicBezTo>
                  <a:pt x="257353" y="348986"/>
                  <a:pt x="260746" y="348986"/>
                  <a:pt x="264140" y="348986"/>
                </a:cubicBezTo>
                <a:cubicBezTo>
                  <a:pt x="274322" y="362440"/>
                  <a:pt x="281109" y="372531"/>
                  <a:pt x="291291" y="385985"/>
                </a:cubicBezTo>
                <a:cubicBezTo>
                  <a:pt x="240383" y="436439"/>
                  <a:pt x="186082" y="470074"/>
                  <a:pt x="158931" y="486892"/>
                </a:cubicBezTo>
                <a:cubicBezTo>
                  <a:pt x="145356" y="480165"/>
                  <a:pt x="131780" y="473438"/>
                  <a:pt x="118205" y="466711"/>
                </a:cubicBezTo>
                <a:cubicBezTo>
                  <a:pt x="128387" y="446529"/>
                  <a:pt x="148750" y="412894"/>
                  <a:pt x="172506" y="372531"/>
                </a:cubicBezTo>
                <a:cubicBezTo>
                  <a:pt x="175900" y="372531"/>
                  <a:pt x="179294" y="375895"/>
                  <a:pt x="186082" y="375895"/>
                </a:cubicBezTo>
                <a:cubicBezTo>
                  <a:pt x="203051" y="375895"/>
                  <a:pt x="216626" y="362440"/>
                  <a:pt x="223414" y="348986"/>
                </a:cubicBezTo>
                <a:close/>
                <a:moveTo>
                  <a:pt x="493928" y="332100"/>
                </a:moveTo>
                <a:cubicBezTo>
                  <a:pt x="473632" y="389281"/>
                  <a:pt x="433040" y="439734"/>
                  <a:pt x="382299" y="470006"/>
                </a:cubicBezTo>
                <a:cubicBezTo>
                  <a:pt x="365386" y="449825"/>
                  <a:pt x="345090" y="419553"/>
                  <a:pt x="318028" y="385917"/>
                </a:cubicBezTo>
                <a:cubicBezTo>
                  <a:pt x="324793" y="382554"/>
                  <a:pt x="328176" y="375826"/>
                  <a:pt x="334941" y="372463"/>
                </a:cubicBezTo>
                <a:cubicBezTo>
                  <a:pt x="338324" y="372463"/>
                  <a:pt x="341707" y="375826"/>
                  <a:pt x="348472" y="375826"/>
                </a:cubicBezTo>
                <a:cubicBezTo>
                  <a:pt x="365386" y="375826"/>
                  <a:pt x="382299" y="362372"/>
                  <a:pt x="389065" y="342191"/>
                </a:cubicBezTo>
                <a:cubicBezTo>
                  <a:pt x="429657" y="342191"/>
                  <a:pt x="466866" y="335464"/>
                  <a:pt x="493928" y="332100"/>
                </a:cubicBezTo>
                <a:close/>
                <a:moveTo>
                  <a:pt x="2814" y="301141"/>
                </a:moveTo>
                <a:cubicBezTo>
                  <a:pt x="33491" y="311273"/>
                  <a:pt x="84619" y="328159"/>
                  <a:pt x="145973" y="338291"/>
                </a:cubicBezTo>
                <a:cubicBezTo>
                  <a:pt x="145973" y="348423"/>
                  <a:pt x="149382" y="355178"/>
                  <a:pt x="156199" y="358555"/>
                </a:cubicBezTo>
                <a:cubicBezTo>
                  <a:pt x="128931" y="399083"/>
                  <a:pt x="111888" y="432855"/>
                  <a:pt x="98254" y="453119"/>
                </a:cubicBezTo>
                <a:cubicBezTo>
                  <a:pt x="50534" y="415969"/>
                  <a:pt x="16448" y="361932"/>
                  <a:pt x="2814" y="301141"/>
                </a:cubicBezTo>
                <a:close/>
                <a:moveTo>
                  <a:pt x="223589" y="291291"/>
                </a:moveTo>
                <a:cubicBezTo>
                  <a:pt x="230468" y="304595"/>
                  <a:pt x="240787" y="314574"/>
                  <a:pt x="247667" y="327878"/>
                </a:cubicBezTo>
                <a:cubicBezTo>
                  <a:pt x="240787" y="327878"/>
                  <a:pt x="233908" y="327878"/>
                  <a:pt x="227028" y="327878"/>
                </a:cubicBezTo>
                <a:cubicBezTo>
                  <a:pt x="227028" y="317900"/>
                  <a:pt x="220149" y="311248"/>
                  <a:pt x="216709" y="304595"/>
                </a:cubicBezTo>
                <a:cubicBezTo>
                  <a:pt x="220149" y="301269"/>
                  <a:pt x="220149" y="297943"/>
                  <a:pt x="223589" y="291291"/>
                </a:cubicBezTo>
                <a:close/>
                <a:moveTo>
                  <a:pt x="426916" y="246260"/>
                </a:moveTo>
                <a:cubicBezTo>
                  <a:pt x="443899" y="266601"/>
                  <a:pt x="464280" y="290331"/>
                  <a:pt x="481263" y="310672"/>
                </a:cubicBezTo>
                <a:cubicBezTo>
                  <a:pt x="454089" y="314062"/>
                  <a:pt x="423519" y="317452"/>
                  <a:pt x="389552" y="320842"/>
                </a:cubicBezTo>
                <a:cubicBezTo>
                  <a:pt x="386156" y="317452"/>
                  <a:pt x="386156" y="314062"/>
                  <a:pt x="382759" y="307282"/>
                </a:cubicBezTo>
                <a:cubicBezTo>
                  <a:pt x="399742" y="286941"/>
                  <a:pt x="413329" y="266601"/>
                  <a:pt x="426916" y="246260"/>
                </a:cubicBezTo>
                <a:close/>
                <a:moveTo>
                  <a:pt x="447490" y="236410"/>
                </a:moveTo>
                <a:cubicBezTo>
                  <a:pt x="471022" y="243224"/>
                  <a:pt x="491192" y="250038"/>
                  <a:pt x="508000" y="256851"/>
                </a:cubicBezTo>
                <a:cubicBezTo>
                  <a:pt x="508000" y="270479"/>
                  <a:pt x="504638" y="287514"/>
                  <a:pt x="501277" y="301141"/>
                </a:cubicBezTo>
                <a:cubicBezTo>
                  <a:pt x="484468" y="284107"/>
                  <a:pt x="464298" y="260258"/>
                  <a:pt x="447490" y="236410"/>
                </a:cubicBezTo>
                <a:close/>
                <a:moveTo>
                  <a:pt x="172473" y="212488"/>
                </a:moveTo>
                <a:cubicBezTo>
                  <a:pt x="182618" y="229510"/>
                  <a:pt x="189382" y="243129"/>
                  <a:pt x="199528" y="260151"/>
                </a:cubicBezTo>
                <a:cubicBezTo>
                  <a:pt x="202909" y="263556"/>
                  <a:pt x="206291" y="266960"/>
                  <a:pt x="209673" y="273769"/>
                </a:cubicBezTo>
                <a:cubicBezTo>
                  <a:pt x="206291" y="280578"/>
                  <a:pt x="202909" y="287387"/>
                  <a:pt x="196146" y="290792"/>
                </a:cubicBezTo>
                <a:cubicBezTo>
                  <a:pt x="192764" y="290792"/>
                  <a:pt x="189382" y="290792"/>
                  <a:pt x="186000" y="290792"/>
                </a:cubicBezTo>
                <a:cubicBezTo>
                  <a:pt x="165709" y="290792"/>
                  <a:pt x="152182" y="301006"/>
                  <a:pt x="145418" y="318028"/>
                </a:cubicBezTo>
                <a:cubicBezTo>
                  <a:pt x="81164" y="304410"/>
                  <a:pt x="30436" y="287387"/>
                  <a:pt x="0" y="273769"/>
                </a:cubicBezTo>
                <a:cubicBezTo>
                  <a:pt x="0" y="266960"/>
                  <a:pt x="0" y="260151"/>
                  <a:pt x="0" y="253342"/>
                </a:cubicBezTo>
                <a:cubicBezTo>
                  <a:pt x="0" y="246533"/>
                  <a:pt x="0" y="236319"/>
                  <a:pt x="0" y="229510"/>
                </a:cubicBezTo>
                <a:cubicBezTo>
                  <a:pt x="33818" y="226106"/>
                  <a:pt x="98073" y="215892"/>
                  <a:pt x="172473" y="212488"/>
                </a:cubicBezTo>
                <a:close/>
                <a:moveTo>
                  <a:pt x="284146" y="209673"/>
                </a:moveTo>
                <a:cubicBezTo>
                  <a:pt x="331883" y="209673"/>
                  <a:pt x="372800" y="216427"/>
                  <a:pt x="413717" y="226559"/>
                </a:cubicBezTo>
                <a:cubicBezTo>
                  <a:pt x="400078" y="250201"/>
                  <a:pt x="383029" y="270464"/>
                  <a:pt x="365980" y="294105"/>
                </a:cubicBezTo>
                <a:cubicBezTo>
                  <a:pt x="362571" y="290728"/>
                  <a:pt x="355751" y="290728"/>
                  <a:pt x="348932" y="290728"/>
                </a:cubicBezTo>
                <a:cubicBezTo>
                  <a:pt x="325064" y="290728"/>
                  <a:pt x="308015" y="304237"/>
                  <a:pt x="304605" y="324501"/>
                </a:cubicBezTo>
                <a:cubicBezTo>
                  <a:pt x="294376" y="327878"/>
                  <a:pt x="284146" y="327878"/>
                  <a:pt x="273917" y="327878"/>
                </a:cubicBezTo>
                <a:cubicBezTo>
                  <a:pt x="260278" y="307614"/>
                  <a:pt x="250049" y="290728"/>
                  <a:pt x="236410" y="273842"/>
                </a:cubicBezTo>
                <a:cubicBezTo>
                  <a:pt x="246639" y="260332"/>
                  <a:pt x="253459" y="246823"/>
                  <a:pt x="263688" y="233314"/>
                </a:cubicBezTo>
                <a:cubicBezTo>
                  <a:pt x="270508" y="226559"/>
                  <a:pt x="277327" y="216427"/>
                  <a:pt x="284146" y="209673"/>
                </a:cubicBezTo>
                <a:close/>
                <a:moveTo>
                  <a:pt x="257518" y="209673"/>
                </a:moveTo>
                <a:cubicBezTo>
                  <a:pt x="254156" y="213028"/>
                  <a:pt x="250795" y="216384"/>
                  <a:pt x="247433" y="223095"/>
                </a:cubicBezTo>
                <a:cubicBezTo>
                  <a:pt x="240710" y="233162"/>
                  <a:pt x="230625" y="243229"/>
                  <a:pt x="223901" y="253296"/>
                </a:cubicBezTo>
                <a:cubicBezTo>
                  <a:pt x="223901" y="253296"/>
                  <a:pt x="220540" y="249941"/>
                  <a:pt x="220540" y="246585"/>
                </a:cubicBezTo>
                <a:cubicBezTo>
                  <a:pt x="210455" y="236518"/>
                  <a:pt x="203731" y="223095"/>
                  <a:pt x="197008" y="213028"/>
                </a:cubicBezTo>
                <a:cubicBezTo>
                  <a:pt x="217178" y="209673"/>
                  <a:pt x="237348" y="209673"/>
                  <a:pt x="257518" y="209673"/>
                </a:cubicBezTo>
                <a:close/>
                <a:moveTo>
                  <a:pt x="335564" y="154792"/>
                </a:moveTo>
                <a:cubicBezTo>
                  <a:pt x="342275" y="158256"/>
                  <a:pt x="348986" y="158256"/>
                  <a:pt x="355698" y="158256"/>
                </a:cubicBezTo>
                <a:cubicBezTo>
                  <a:pt x="359053" y="158256"/>
                  <a:pt x="362409" y="158256"/>
                  <a:pt x="365765" y="158256"/>
                </a:cubicBezTo>
                <a:cubicBezTo>
                  <a:pt x="369120" y="165183"/>
                  <a:pt x="372476" y="172111"/>
                  <a:pt x="379187" y="179039"/>
                </a:cubicBezTo>
                <a:cubicBezTo>
                  <a:pt x="382543" y="185966"/>
                  <a:pt x="385899" y="192894"/>
                  <a:pt x="392610" y="199822"/>
                </a:cubicBezTo>
                <a:cubicBezTo>
                  <a:pt x="365765" y="196358"/>
                  <a:pt x="335564" y="189430"/>
                  <a:pt x="305363" y="189430"/>
                </a:cubicBezTo>
                <a:cubicBezTo>
                  <a:pt x="315430" y="175575"/>
                  <a:pt x="325497" y="165183"/>
                  <a:pt x="335564" y="154792"/>
                </a:cubicBezTo>
                <a:close/>
                <a:moveTo>
                  <a:pt x="483912" y="151978"/>
                </a:moveTo>
                <a:cubicBezTo>
                  <a:pt x="493845" y="175783"/>
                  <a:pt x="503778" y="202989"/>
                  <a:pt x="503778" y="233596"/>
                </a:cubicBezTo>
                <a:cubicBezTo>
                  <a:pt x="490534" y="226794"/>
                  <a:pt x="470667" y="219993"/>
                  <a:pt x="447490" y="213191"/>
                </a:cubicBezTo>
                <a:cubicBezTo>
                  <a:pt x="460734" y="189386"/>
                  <a:pt x="473978" y="168982"/>
                  <a:pt x="483912" y="151978"/>
                </a:cubicBezTo>
                <a:close/>
                <a:moveTo>
                  <a:pt x="436962" y="77396"/>
                </a:moveTo>
                <a:cubicBezTo>
                  <a:pt x="450513" y="94245"/>
                  <a:pt x="464064" y="107725"/>
                  <a:pt x="474227" y="127944"/>
                </a:cubicBezTo>
                <a:cubicBezTo>
                  <a:pt x="460676" y="148163"/>
                  <a:pt x="443738" y="175122"/>
                  <a:pt x="426799" y="205451"/>
                </a:cubicBezTo>
                <a:cubicBezTo>
                  <a:pt x="423411" y="205451"/>
                  <a:pt x="423411" y="205451"/>
                  <a:pt x="423411" y="205451"/>
                </a:cubicBezTo>
                <a:cubicBezTo>
                  <a:pt x="413248" y="191971"/>
                  <a:pt x="406473" y="181862"/>
                  <a:pt x="396310" y="168382"/>
                </a:cubicBezTo>
                <a:cubicBezTo>
                  <a:pt x="392922" y="161643"/>
                  <a:pt x="389534" y="154903"/>
                  <a:pt x="382759" y="148163"/>
                </a:cubicBezTo>
                <a:cubicBezTo>
                  <a:pt x="392922" y="141423"/>
                  <a:pt x="399698" y="131314"/>
                  <a:pt x="399698" y="117834"/>
                </a:cubicBezTo>
                <a:cubicBezTo>
                  <a:pt x="399698" y="114464"/>
                  <a:pt x="396310" y="111095"/>
                  <a:pt x="396310" y="104355"/>
                </a:cubicBezTo>
                <a:cubicBezTo>
                  <a:pt x="409861" y="94245"/>
                  <a:pt x="423411" y="84136"/>
                  <a:pt x="436962" y="77396"/>
                </a:cubicBezTo>
                <a:close/>
                <a:moveTo>
                  <a:pt x="111079" y="43623"/>
                </a:moveTo>
                <a:cubicBezTo>
                  <a:pt x="121229" y="80899"/>
                  <a:pt x="138145" y="138509"/>
                  <a:pt x="161828" y="192729"/>
                </a:cubicBezTo>
                <a:cubicBezTo>
                  <a:pt x="94162" y="196118"/>
                  <a:pt x="36647" y="202895"/>
                  <a:pt x="2814" y="209673"/>
                </a:cubicBezTo>
                <a:cubicBezTo>
                  <a:pt x="16347" y="141897"/>
                  <a:pt x="53563" y="80899"/>
                  <a:pt x="111079" y="43623"/>
                </a:cubicBezTo>
                <a:close/>
                <a:moveTo>
                  <a:pt x="310992" y="5629"/>
                </a:moveTo>
                <a:cubicBezTo>
                  <a:pt x="351625" y="15831"/>
                  <a:pt x="388872" y="36236"/>
                  <a:pt x="419347" y="63442"/>
                </a:cubicBezTo>
                <a:cubicBezTo>
                  <a:pt x="409189" y="70243"/>
                  <a:pt x="395644" y="77045"/>
                  <a:pt x="382100" y="87247"/>
                </a:cubicBezTo>
                <a:cubicBezTo>
                  <a:pt x="375328" y="80445"/>
                  <a:pt x="365170" y="77045"/>
                  <a:pt x="355011" y="77045"/>
                </a:cubicBezTo>
                <a:cubicBezTo>
                  <a:pt x="351625" y="77045"/>
                  <a:pt x="348239" y="77045"/>
                  <a:pt x="344853" y="77045"/>
                </a:cubicBezTo>
                <a:cubicBezTo>
                  <a:pt x="327922" y="49839"/>
                  <a:pt x="317764" y="26033"/>
                  <a:pt x="310992" y="5629"/>
                </a:cubicBezTo>
                <a:close/>
                <a:moveTo>
                  <a:pt x="253733" y="0"/>
                </a:moveTo>
                <a:cubicBezTo>
                  <a:pt x="263923" y="0"/>
                  <a:pt x="274113" y="0"/>
                  <a:pt x="284303" y="3367"/>
                </a:cubicBezTo>
                <a:cubicBezTo>
                  <a:pt x="294493" y="23570"/>
                  <a:pt x="308080" y="53876"/>
                  <a:pt x="325063" y="90915"/>
                </a:cubicBezTo>
                <a:cubicBezTo>
                  <a:pt x="318270" y="97650"/>
                  <a:pt x="314873" y="107751"/>
                  <a:pt x="314873" y="117853"/>
                </a:cubicBezTo>
                <a:cubicBezTo>
                  <a:pt x="314873" y="124587"/>
                  <a:pt x="318270" y="134689"/>
                  <a:pt x="321666" y="141424"/>
                </a:cubicBezTo>
                <a:cubicBezTo>
                  <a:pt x="304683" y="154893"/>
                  <a:pt x="291096" y="171729"/>
                  <a:pt x="274113" y="188565"/>
                </a:cubicBezTo>
                <a:cubicBezTo>
                  <a:pt x="274113" y="188565"/>
                  <a:pt x="270716" y="188565"/>
                  <a:pt x="270716" y="188565"/>
                </a:cubicBezTo>
                <a:cubicBezTo>
                  <a:pt x="243542" y="188565"/>
                  <a:pt x="212972" y="188565"/>
                  <a:pt x="185799" y="188565"/>
                </a:cubicBezTo>
                <a:cubicBezTo>
                  <a:pt x="158625" y="134689"/>
                  <a:pt x="138245" y="70712"/>
                  <a:pt x="128055" y="33672"/>
                </a:cubicBezTo>
                <a:cubicBezTo>
                  <a:pt x="165419" y="10102"/>
                  <a:pt x="209576" y="0"/>
                  <a:pt x="253733"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4" name="íšļíḓè"/>
          <p:cNvSpPr/>
          <p:nvPr>
            <p:custDataLst>
              <p:tags r:id="rId9"/>
            </p:custDataLst>
          </p:nvPr>
        </p:nvSpPr>
        <p:spPr>
          <a:xfrm>
            <a:off x="1233170" y="4591685"/>
            <a:ext cx="621030" cy="621030"/>
          </a:xfrm>
          <a:prstGeom prst="ellipse">
            <a:avLst/>
          </a:prstGeom>
          <a:solidFill>
            <a:schemeClr val="accent4"/>
          </a:solidFill>
          <a:ln w="3175">
            <a:solidFill>
              <a:schemeClr val="lt1"/>
            </a:solid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5" name="ïṣ1îḑê"/>
          <p:cNvSpPr/>
          <p:nvPr>
            <p:custDataLst>
              <p:tags r:id="rId10"/>
            </p:custDataLst>
          </p:nvPr>
        </p:nvSpPr>
        <p:spPr bwMode="auto">
          <a:xfrm>
            <a:off x="1399540" y="4784725"/>
            <a:ext cx="288290" cy="235585"/>
          </a:xfrm>
          <a:custGeom>
            <a:avLst/>
            <a:gdLst>
              <a:gd name="connsiteX0" fmla="*/ 130130 w 508000"/>
              <a:gd name="connsiteY0" fmla="*/ 314926 h 414610"/>
              <a:gd name="connsiteX1" fmla="*/ 207920 w 508000"/>
              <a:gd name="connsiteY1" fmla="*/ 327583 h 414610"/>
              <a:gd name="connsiteX2" fmla="*/ 52339 w 508000"/>
              <a:gd name="connsiteY2" fmla="*/ 327583 h 414610"/>
              <a:gd name="connsiteX3" fmla="*/ 130130 w 508000"/>
              <a:gd name="connsiteY3" fmla="*/ 314926 h 414610"/>
              <a:gd name="connsiteX4" fmla="*/ 130130 w 508000"/>
              <a:gd name="connsiteY4" fmla="*/ 243364 h 414610"/>
              <a:gd name="connsiteX5" fmla="*/ 207920 w 508000"/>
              <a:gd name="connsiteY5" fmla="*/ 255534 h 414610"/>
              <a:gd name="connsiteX6" fmla="*/ 52339 w 508000"/>
              <a:gd name="connsiteY6" fmla="*/ 255534 h 414610"/>
              <a:gd name="connsiteX7" fmla="*/ 130130 w 508000"/>
              <a:gd name="connsiteY7" fmla="*/ 243364 h 414610"/>
              <a:gd name="connsiteX8" fmla="*/ 372875 w 508000"/>
              <a:gd name="connsiteY8" fmla="*/ 242403 h 414610"/>
              <a:gd name="connsiteX9" fmla="*/ 400550 w 508000"/>
              <a:gd name="connsiteY9" fmla="*/ 259928 h 414610"/>
              <a:gd name="connsiteX10" fmla="*/ 428226 w 508000"/>
              <a:gd name="connsiteY10" fmla="*/ 242403 h 414610"/>
              <a:gd name="connsiteX11" fmla="*/ 457843 w 508000"/>
              <a:gd name="connsiteY11" fmla="*/ 271124 h 414610"/>
              <a:gd name="connsiteX12" fmla="*/ 451532 w 508000"/>
              <a:gd name="connsiteY12" fmla="*/ 293030 h 414610"/>
              <a:gd name="connsiteX13" fmla="*/ 400550 w 508000"/>
              <a:gd name="connsiteY13" fmla="*/ 335382 h 414610"/>
              <a:gd name="connsiteX14" fmla="*/ 349569 w 508000"/>
              <a:gd name="connsiteY14" fmla="*/ 293030 h 414610"/>
              <a:gd name="connsiteX15" fmla="*/ 343258 w 508000"/>
              <a:gd name="connsiteY15" fmla="*/ 271124 h 414610"/>
              <a:gd name="connsiteX16" fmla="*/ 372875 w 508000"/>
              <a:gd name="connsiteY16" fmla="*/ 242403 h 414610"/>
              <a:gd name="connsiteX17" fmla="*/ 130130 w 508000"/>
              <a:gd name="connsiteY17" fmla="*/ 171315 h 414610"/>
              <a:gd name="connsiteX18" fmla="*/ 207920 w 508000"/>
              <a:gd name="connsiteY18" fmla="*/ 183972 h 414610"/>
              <a:gd name="connsiteX19" fmla="*/ 52339 w 508000"/>
              <a:gd name="connsiteY19" fmla="*/ 183972 h 414610"/>
              <a:gd name="connsiteX20" fmla="*/ 130130 w 508000"/>
              <a:gd name="connsiteY20" fmla="*/ 171315 h 414610"/>
              <a:gd name="connsiteX21" fmla="*/ 130130 w 508000"/>
              <a:gd name="connsiteY21" fmla="*/ 99753 h 414610"/>
              <a:gd name="connsiteX22" fmla="*/ 207920 w 508000"/>
              <a:gd name="connsiteY22" fmla="*/ 112410 h 414610"/>
              <a:gd name="connsiteX23" fmla="*/ 52339 w 508000"/>
              <a:gd name="connsiteY23" fmla="*/ 112410 h 414610"/>
              <a:gd name="connsiteX24" fmla="*/ 130130 w 508000"/>
              <a:gd name="connsiteY24" fmla="*/ 99753 h 414610"/>
              <a:gd name="connsiteX25" fmla="*/ 322230 w 508000"/>
              <a:gd name="connsiteY25" fmla="*/ 85796 h 414610"/>
              <a:gd name="connsiteX26" fmla="*/ 349955 w 508000"/>
              <a:gd name="connsiteY26" fmla="*/ 102810 h 414610"/>
              <a:gd name="connsiteX27" fmla="*/ 378166 w 508000"/>
              <a:gd name="connsiteY27" fmla="*/ 85796 h 414610"/>
              <a:gd name="connsiteX28" fmla="*/ 407350 w 508000"/>
              <a:gd name="connsiteY28" fmla="*/ 114478 h 414610"/>
              <a:gd name="connsiteX29" fmla="*/ 401026 w 508000"/>
              <a:gd name="connsiteY29" fmla="*/ 136353 h 414610"/>
              <a:gd name="connsiteX30" fmla="*/ 349955 w 508000"/>
              <a:gd name="connsiteY30" fmla="*/ 178160 h 414610"/>
              <a:gd name="connsiteX31" fmla="*/ 298884 w 508000"/>
              <a:gd name="connsiteY31" fmla="*/ 136353 h 414610"/>
              <a:gd name="connsiteX32" fmla="*/ 292560 w 508000"/>
              <a:gd name="connsiteY32" fmla="*/ 114478 h 414610"/>
              <a:gd name="connsiteX33" fmla="*/ 322230 w 508000"/>
              <a:gd name="connsiteY33" fmla="*/ 85796 h 414610"/>
              <a:gd name="connsiteX34" fmla="*/ 378205 w 508000"/>
              <a:gd name="connsiteY34" fmla="*/ 28711 h 414610"/>
              <a:gd name="connsiteX35" fmla="*/ 284869 w 508000"/>
              <a:gd name="connsiteY35" fmla="*/ 39904 h 414610"/>
              <a:gd name="connsiteX36" fmla="*/ 268827 w 508000"/>
              <a:gd name="connsiteY36" fmla="*/ 58882 h 414610"/>
              <a:gd name="connsiteX37" fmla="*/ 268827 w 508000"/>
              <a:gd name="connsiteY37" fmla="*/ 369840 h 414610"/>
              <a:gd name="connsiteX38" fmla="*/ 284869 w 508000"/>
              <a:gd name="connsiteY38" fmla="*/ 386385 h 414610"/>
              <a:gd name="connsiteX39" fmla="*/ 377233 w 508000"/>
              <a:gd name="connsiteY39" fmla="*/ 382979 h 414610"/>
              <a:gd name="connsiteX40" fmla="*/ 471541 w 508000"/>
              <a:gd name="connsiteY40" fmla="*/ 386385 h 414610"/>
              <a:gd name="connsiteX41" fmla="*/ 487583 w 508000"/>
              <a:gd name="connsiteY41" fmla="*/ 369840 h 414610"/>
              <a:gd name="connsiteX42" fmla="*/ 487583 w 508000"/>
              <a:gd name="connsiteY42" fmla="*/ 58882 h 414610"/>
              <a:gd name="connsiteX43" fmla="*/ 471541 w 508000"/>
              <a:gd name="connsiteY43" fmla="*/ 39904 h 414610"/>
              <a:gd name="connsiteX44" fmla="*/ 378205 w 508000"/>
              <a:gd name="connsiteY44" fmla="*/ 28711 h 414610"/>
              <a:gd name="connsiteX45" fmla="*/ 129795 w 508000"/>
              <a:gd name="connsiteY45" fmla="*/ 28711 h 414610"/>
              <a:gd name="connsiteX46" fmla="*/ 36459 w 508000"/>
              <a:gd name="connsiteY46" fmla="*/ 39904 h 414610"/>
              <a:gd name="connsiteX47" fmla="*/ 20417 w 508000"/>
              <a:gd name="connsiteY47" fmla="*/ 58882 h 414610"/>
              <a:gd name="connsiteX48" fmla="*/ 20417 w 508000"/>
              <a:gd name="connsiteY48" fmla="*/ 369840 h 414610"/>
              <a:gd name="connsiteX49" fmla="*/ 36459 w 508000"/>
              <a:gd name="connsiteY49" fmla="*/ 386385 h 414610"/>
              <a:gd name="connsiteX50" fmla="*/ 128823 w 508000"/>
              <a:gd name="connsiteY50" fmla="*/ 382979 h 414610"/>
              <a:gd name="connsiteX51" fmla="*/ 222645 w 508000"/>
              <a:gd name="connsiteY51" fmla="*/ 386385 h 414610"/>
              <a:gd name="connsiteX52" fmla="*/ 239173 w 508000"/>
              <a:gd name="connsiteY52" fmla="*/ 369840 h 414610"/>
              <a:gd name="connsiteX53" fmla="*/ 239173 w 508000"/>
              <a:gd name="connsiteY53" fmla="*/ 58882 h 414610"/>
              <a:gd name="connsiteX54" fmla="*/ 223131 w 508000"/>
              <a:gd name="connsiteY54" fmla="*/ 39904 h 414610"/>
              <a:gd name="connsiteX55" fmla="*/ 129795 w 508000"/>
              <a:gd name="connsiteY55" fmla="*/ 28711 h 414610"/>
              <a:gd name="connsiteX56" fmla="*/ 126878 w 508000"/>
              <a:gd name="connsiteY56" fmla="*/ 0 h 414610"/>
              <a:gd name="connsiteX57" fmla="*/ 254243 w 508000"/>
              <a:gd name="connsiteY57" fmla="*/ 11679 h 414610"/>
              <a:gd name="connsiteX58" fmla="*/ 381122 w 508000"/>
              <a:gd name="connsiteY58" fmla="*/ 0 h 414610"/>
              <a:gd name="connsiteX59" fmla="*/ 489041 w 508000"/>
              <a:gd name="connsiteY59" fmla="*/ 13139 h 414610"/>
              <a:gd name="connsiteX60" fmla="*/ 508000 w 508000"/>
              <a:gd name="connsiteY60" fmla="*/ 35038 h 414610"/>
              <a:gd name="connsiteX61" fmla="*/ 508000 w 508000"/>
              <a:gd name="connsiteY61" fmla="*/ 395631 h 414610"/>
              <a:gd name="connsiteX62" fmla="*/ 489041 w 508000"/>
              <a:gd name="connsiteY62" fmla="*/ 414610 h 414610"/>
              <a:gd name="connsiteX63" fmla="*/ 379663 w 508000"/>
              <a:gd name="connsiteY63" fmla="*/ 410717 h 414610"/>
              <a:gd name="connsiteX64" fmla="*/ 125906 w 508000"/>
              <a:gd name="connsiteY64" fmla="*/ 410717 h 414610"/>
              <a:gd name="connsiteX65" fmla="*/ 18959 w 508000"/>
              <a:gd name="connsiteY65" fmla="*/ 414610 h 414610"/>
              <a:gd name="connsiteX66" fmla="*/ 0 w 508000"/>
              <a:gd name="connsiteY66" fmla="*/ 395631 h 414610"/>
              <a:gd name="connsiteX67" fmla="*/ 0 w 508000"/>
              <a:gd name="connsiteY67" fmla="*/ 35038 h 414610"/>
              <a:gd name="connsiteX68" fmla="*/ 18959 w 508000"/>
              <a:gd name="connsiteY68" fmla="*/ 13139 h 414610"/>
              <a:gd name="connsiteX69" fmla="*/ 126878 w 508000"/>
              <a:gd name="connsiteY69" fmla="*/ 0 h 41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8000" h="414610">
                <a:moveTo>
                  <a:pt x="130130" y="314926"/>
                </a:moveTo>
                <a:cubicBezTo>
                  <a:pt x="183610" y="314926"/>
                  <a:pt x="207920" y="327583"/>
                  <a:pt x="207920" y="327583"/>
                </a:cubicBezTo>
                <a:lnTo>
                  <a:pt x="52339" y="327583"/>
                </a:lnTo>
                <a:cubicBezTo>
                  <a:pt x="52339" y="327583"/>
                  <a:pt x="76649" y="314926"/>
                  <a:pt x="130130" y="314926"/>
                </a:cubicBezTo>
                <a:close/>
                <a:moveTo>
                  <a:pt x="130130" y="243364"/>
                </a:moveTo>
                <a:cubicBezTo>
                  <a:pt x="183610" y="243364"/>
                  <a:pt x="207920" y="255534"/>
                  <a:pt x="207920" y="255534"/>
                </a:cubicBezTo>
                <a:lnTo>
                  <a:pt x="52339" y="255534"/>
                </a:lnTo>
                <a:cubicBezTo>
                  <a:pt x="52339" y="255534"/>
                  <a:pt x="76649" y="243364"/>
                  <a:pt x="130130" y="243364"/>
                </a:cubicBezTo>
                <a:close/>
                <a:moveTo>
                  <a:pt x="372875" y="242403"/>
                </a:moveTo>
                <a:cubicBezTo>
                  <a:pt x="388898" y="242403"/>
                  <a:pt x="398608" y="259928"/>
                  <a:pt x="400550" y="259928"/>
                </a:cubicBezTo>
                <a:cubicBezTo>
                  <a:pt x="402978" y="259928"/>
                  <a:pt x="412689" y="242403"/>
                  <a:pt x="428226" y="242403"/>
                </a:cubicBezTo>
                <a:cubicBezTo>
                  <a:pt x="444249" y="242403"/>
                  <a:pt x="456872" y="255547"/>
                  <a:pt x="457843" y="271124"/>
                </a:cubicBezTo>
                <a:cubicBezTo>
                  <a:pt x="458329" y="280374"/>
                  <a:pt x="455416" y="287189"/>
                  <a:pt x="451532" y="293030"/>
                </a:cubicBezTo>
                <a:cubicBezTo>
                  <a:pt x="443277" y="305687"/>
                  <a:pt x="408319" y="335382"/>
                  <a:pt x="400550" y="335382"/>
                </a:cubicBezTo>
                <a:cubicBezTo>
                  <a:pt x="393267" y="335382"/>
                  <a:pt x="357824" y="305687"/>
                  <a:pt x="349569" y="293030"/>
                </a:cubicBezTo>
                <a:cubicBezTo>
                  <a:pt x="345685" y="287189"/>
                  <a:pt x="342772" y="280374"/>
                  <a:pt x="343258" y="271124"/>
                </a:cubicBezTo>
                <a:cubicBezTo>
                  <a:pt x="344229" y="255547"/>
                  <a:pt x="356852" y="242403"/>
                  <a:pt x="372875" y="242403"/>
                </a:cubicBezTo>
                <a:close/>
                <a:moveTo>
                  <a:pt x="130130" y="171315"/>
                </a:moveTo>
                <a:cubicBezTo>
                  <a:pt x="183610" y="171315"/>
                  <a:pt x="207920" y="183972"/>
                  <a:pt x="207920" y="183972"/>
                </a:cubicBezTo>
                <a:lnTo>
                  <a:pt x="52339" y="183972"/>
                </a:lnTo>
                <a:cubicBezTo>
                  <a:pt x="52339" y="183972"/>
                  <a:pt x="76649" y="171315"/>
                  <a:pt x="130130" y="171315"/>
                </a:cubicBezTo>
                <a:close/>
                <a:moveTo>
                  <a:pt x="130130" y="99753"/>
                </a:moveTo>
                <a:cubicBezTo>
                  <a:pt x="183610" y="99753"/>
                  <a:pt x="207920" y="112410"/>
                  <a:pt x="207920" y="112410"/>
                </a:cubicBezTo>
                <a:lnTo>
                  <a:pt x="52339" y="112410"/>
                </a:lnTo>
                <a:cubicBezTo>
                  <a:pt x="52339" y="112410"/>
                  <a:pt x="76649" y="99753"/>
                  <a:pt x="130130" y="99753"/>
                </a:cubicBezTo>
                <a:close/>
                <a:moveTo>
                  <a:pt x="322230" y="85796"/>
                </a:moveTo>
                <a:cubicBezTo>
                  <a:pt x="338768" y="85796"/>
                  <a:pt x="348009" y="102810"/>
                  <a:pt x="349955" y="102810"/>
                </a:cubicBezTo>
                <a:cubicBezTo>
                  <a:pt x="352387" y="102810"/>
                  <a:pt x="362115" y="85796"/>
                  <a:pt x="378166" y="85796"/>
                </a:cubicBezTo>
                <a:cubicBezTo>
                  <a:pt x="393731" y="85796"/>
                  <a:pt x="406863" y="98435"/>
                  <a:pt x="407350" y="114478"/>
                </a:cubicBezTo>
                <a:cubicBezTo>
                  <a:pt x="407836" y="123228"/>
                  <a:pt x="405404" y="130034"/>
                  <a:pt x="401026" y="136353"/>
                </a:cubicBezTo>
                <a:cubicBezTo>
                  <a:pt x="392758" y="148992"/>
                  <a:pt x="357737" y="178160"/>
                  <a:pt x="349955" y="178160"/>
                </a:cubicBezTo>
                <a:cubicBezTo>
                  <a:pt x="342659" y="178160"/>
                  <a:pt x="307152" y="148506"/>
                  <a:pt x="298884" y="136353"/>
                </a:cubicBezTo>
                <a:cubicBezTo>
                  <a:pt x="294992" y="130034"/>
                  <a:pt x="292074" y="123228"/>
                  <a:pt x="292560" y="114478"/>
                </a:cubicBezTo>
                <a:cubicBezTo>
                  <a:pt x="293533" y="98435"/>
                  <a:pt x="306666" y="85796"/>
                  <a:pt x="322230" y="85796"/>
                </a:cubicBezTo>
                <a:close/>
                <a:moveTo>
                  <a:pt x="378205" y="28711"/>
                </a:moveTo>
                <a:cubicBezTo>
                  <a:pt x="319870" y="28711"/>
                  <a:pt x="284869" y="39904"/>
                  <a:pt x="284869" y="39904"/>
                </a:cubicBezTo>
                <a:cubicBezTo>
                  <a:pt x="276119" y="41364"/>
                  <a:pt x="268827" y="50123"/>
                  <a:pt x="268827" y="58882"/>
                </a:cubicBezTo>
                <a:cubicBezTo>
                  <a:pt x="268827" y="58882"/>
                  <a:pt x="268827" y="58882"/>
                  <a:pt x="268827" y="369840"/>
                </a:cubicBezTo>
                <a:cubicBezTo>
                  <a:pt x="268827" y="378599"/>
                  <a:pt x="276119" y="386385"/>
                  <a:pt x="284869" y="386385"/>
                </a:cubicBezTo>
                <a:cubicBezTo>
                  <a:pt x="284869" y="386385"/>
                  <a:pt x="320842" y="382979"/>
                  <a:pt x="377233" y="382979"/>
                </a:cubicBezTo>
                <a:cubicBezTo>
                  <a:pt x="437026" y="382979"/>
                  <a:pt x="435567" y="386385"/>
                  <a:pt x="471541" y="386385"/>
                </a:cubicBezTo>
                <a:cubicBezTo>
                  <a:pt x="480291" y="386385"/>
                  <a:pt x="487583" y="378599"/>
                  <a:pt x="487583" y="369840"/>
                </a:cubicBezTo>
                <a:lnTo>
                  <a:pt x="487583" y="58882"/>
                </a:lnTo>
                <a:cubicBezTo>
                  <a:pt x="487583" y="50123"/>
                  <a:pt x="480291" y="41364"/>
                  <a:pt x="471541" y="39904"/>
                </a:cubicBezTo>
                <a:cubicBezTo>
                  <a:pt x="471541" y="39904"/>
                  <a:pt x="436540" y="28711"/>
                  <a:pt x="378205" y="28711"/>
                </a:cubicBezTo>
                <a:close/>
                <a:moveTo>
                  <a:pt x="129795" y="28711"/>
                </a:moveTo>
                <a:cubicBezTo>
                  <a:pt x="71460" y="28711"/>
                  <a:pt x="36459" y="39904"/>
                  <a:pt x="36459" y="39904"/>
                </a:cubicBezTo>
                <a:cubicBezTo>
                  <a:pt x="27709" y="41364"/>
                  <a:pt x="20417" y="50123"/>
                  <a:pt x="20417" y="58882"/>
                </a:cubicBezTo>
                <a:cubicBezTo>
                  <a:pt x="20417" y="58882"/>
                  <a:pt x="20417" y="58882"/>
                  <a:pt x="20417" y="369840"/>
                </a:cubicBezTo>
                <a:cubicBezTo>
                  <a:pt x="20417" y="378599"/>
                  <a:pt x="27709" y="386385"/>
                  <a:pt x="36459" y="386385"/>
                </a:cubicBezTo>
                <a:cubicBezTo>
                  <a:pt x="36459" y="386385"/>
                  <a:pt x="72433" y="382979"/>
                  <a:pt x="128823" y="382979"/>
                </a:cubicBezTo>
                <a:cubicBezTo>
                  <a:pt x="188616" y="382979"/>
                  <a:pt x="187158" y="386385"/>
                  <a:pt x="222645" y="386385"/>
                </a:cubicBezTo>
                <a:cubicBezTo>
                  <a:pt x="231881" y="386385"/>
                  <a:pt x="239173" y="378599"/>
                  <a:pt x="239173" y="369840"/>
                </a:cubicBezTo>
                <a:lnTo>
                  <a:pt x="239173" y="58882"/>
                </a:lnTo>
                <a:cubicBezTo>
                  <a:pt x="239173" y="50123"/>
                  <a:pt x="231881" y="41364"/>
                  <a:pt x="223131" y="39904"/>
                </a:cubicBezTo>
                <a:cubicBezTo>
                  <a:pt x="223131" y="39904"/>
                  <a:pt x="188130" y="28711"/>
                  <a:pt x="129795" y="28711"/>
                </a:cubicBezTo>
                <a:close/>
                <a:moveTo>
                  <a:pt x="126878" y="0"/>
                </a:moveTo>
                <a:cubicBezTo>
                  <a:pt x="160907" y="0"/>
                  <a:pt x="240632" y="11679"/>
                  <a:pt x="254243" y="11679"/>
                </a:cubicBezTo>
                <a:cubicBezTo>
                  <a:pt x="277091" y="11679"/>
                  <a:pt x="347093" y="0"/>
                  <a:pt x="381122" y="0"/>
                </a:cubicBezTo>
                <a:cubicBezTo>
                  <a:pt x="448693" y="0"/>
                  <a:pt x="489041" y="13139"/>
                  <a:pt x="489041" y="13139"/>
                </a:cubicBezTo>
                <a:cubicBezTo>
                  <a:pt x="499250" y="15086"/>
                  <a:pt x="508000" y="24818"/>
                  <a:pt x="508000" y="35038"/>
                </a:cubicBezTo>
                <a:cubicBezTo>
                  <a:pt x="508000" y="35038"/>
                  <a:pt x="508000" y="35038"/>
                  <a:pt x="508000" y="395631"/>
                </a:cubicBezTo>
                <a:cubicBezTo>
                  <a:pt x="508000" y="406337"/>
                  <a:pt x="499250" y="414610"/>
                  <a:pt x="489041" y="414610"/>
                </a:cubicBezTo>
                <a:cubicBezTo>
                  <a:pt x="447234" y="414610"/>
                  <a:pt x="449179" y="410717"/>
                  <a:pt x="379663" y="410717"/>
                </a:cubicBezTo>
                <a:cubicBezTo>
                  <a:pt x="379663" y="410717"/>
                  <a:pt x="379663" y="410717"/>
                  <a:pt x="125906" y="410717"/>
                </a:cubicBezTo>
                <a:cubicBezTo>
                  <a:pt x="60279" y="410717"/>
                  <a:pt x="18959" y="414610"/>
                  <a:pt x="18959" y="414610"/>
                </a:cubicBezTo>
                <a:cubicBezTo>
                  <a:pt x="8750" y="414610"/>
                  <a:pt x="0" y="406337"/>
                  <a:pt x="0" y="395631"/>
                </a:cubicBezTo>
                <a:cubicBezTo>
                  <a:pt x="0" y="395631"/>
                  <a:pt x="0" y="395631"/>
                  <a:pt x="0" y="35038"/>
                </a:cubicBezTo>
                <a:cubicBezTo>
                  <a:pt x="0" y="24818"/>
                  <a:pt x="8264" y="15086"/>
                  <a:pt x="18959" y="13139"/>
                </a:cubicBezTo>
                <a:cubicBezTo>
                  <a:pt x="18959" y="13139"/>
                  <a:pt x="59307" y="0"/>
                  <a:pt x="126878" y="0"/>
                </a:cubicBezTo>
                <a:close/>
              </a:path>
            </a:pathLst>
          </a:custGeom>
          <a:solidFill>
            <a:schemeClr val="lt1"/>
          </a:solidFill>
          <a:ln>
            <a:noFill/>
          </a:ln>
        </p:spPr>
        <p:txBody>
          <a:bodyPr anchor="ctr"/>
          <a:lstStyle/>
          <a:p>
            <a:pPr algn="ctr"/>
            <a:endParaRPr>
              <a:solidFill>
                <a:schemeClr val="dk1"/>
              </a:solidFill>
              <a:latin typeface="微软雅黑" panose="020B0503020204020204" charset="-122"/>
              <a:ea typeface="微软雅黑" panose="020B0503020204020204" charset="-122"/>
            </a:endParaRPr>
          </a:p>
        </p:txBody>
      </p:sp>
      <p:sp>
        <p:nvSpPr>
          <p:cNvPr id="16" name="îṣ1ïḋê"/>
          <p:cNvSpPr/>
          <p:nvPr>
            <p:custDataLst>
              <p:tags r:id="rId11"/>
            </p:custDataLst>
          </p:nvPr>
        </p:nvSpPr>
        <p:spPr bwMode="auto">
          <a:xfrm>
            <a:off x="1941830" y="1877695"/>
            <a:ext cx="376174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1.纳税信用等级为A级或者B级</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8" name="ïŝḻiďê"/>
          <p:cNvSpPr/>
          <p:nvPr>
            <p:custDataLst>
              <p:tags r:id="rId12"/>
            </p:custDataLst>
          </p:nvPr>
        </p:nvSpPr>
        <p:spPr bwMode="auto">
          <a:xfrm>
            <a:off x="1941830" y="2724785"/>
            <a:ext cx="899033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2.申请退税前36个月未发生骗取留抵退税、骗取出口退税或虚开增值税专用发票情形</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0" name="íṥľiḓè"/>
          <p:cNvSpPr/>
          <p:nvPr>
            <p:custDataLst>
              <p:tags r:id="rId13"/>
            </p:custDataLst>
          </p:nvPr>
        </p:nvSpPr>
        <p:spPr bwMode="auto">
          <a:xfrm>
            <a:off x="1941830" y="3616960"/>
            <a:ext cx="7785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3.申请退税前36个月未因偷税被税务机关处罚两次及以上</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2" name="ïṥḻidé"/>
          <p:cNvSpPr/>
          <p:nvPr>
            <p:custDataLst>
              <p:tags r:id="rId14"/>
            </p:custDataLst>
          </p:nvPr>
        </p:nvSpPr>
        <p:spPr bwMode="auto">
          <a:xfrm>
            <a:off x="1941830" y="4564380"/>
            <a:ext cx="819848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46800" rIns="90000" bIns="46800" anchor="t"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a:lnSpc>
                <a:spcPct val="150000"/>
              </a:lnSpc>
              <a:spcBef>
                <a:spcPct val="0"/>
              </a:spcBef>
            </a:pPr>
            <a:r>
              <a:rPr lang="en-US" altLang="zh-CN" dirty="0">
                <a:solidFill>
                  <a:schemeClr val="dk1"/>
                </a:solidFill>
                <a:latin typeface="微软雅黑" panose="020B0503020204020204" charset="-122"/>
                <a:ea typeface="微软雅黑" panose="020B0503020204020204" charset="-122"/>
                <a:cs typeface="微软雅黑" panose="020B0503020204020204" charset="-122"/>
              </a:rPr>
              <a:t>4.2019年4月1日起未享受即征即退、先征后返（退）政策</a:t>
            </a: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24" name="íšḷiḋé"/>
          <p:cNvSpPr txBox="1"/>
          <p:nvPr>
            <p:custDataLst>
              <p:tags r:id="rId15"/>
            </p:custDataLst>
          </p:nvPr>
        </p:nvSpPr>
        <p:spPr>
          <a:xfrm>
            <a:off x="436880" y="899160"/>
            <a:ext cx="4540885" cy="892175"/>
          </a:xfrm>
          <a:prstGeom prst="rect">
            <a:avLst/>
          </a:prstGeom>
          <a:noFill/>
        </p:spPr>
        <p:txBody>
          <a:bodyPr wrap="square" lIns="90000" tIns="46800" rIns="90000" bIns="46800" rtlCol="0">
            <a:normAutofit lnSpcReduction="20000"/>
          </a:bodyPr>
          <a:lstStyle/>
          <a:p>
            <a:pPr>
              <a:lnSpc>
                <a:spcPct val="150000"/>
              </a:lnSpc>
            </a:pPr>
            <a:endParaRPr lang="en-US" altLang="zh-CN" sz="1400" dirty="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en-US" altLang="zh-CN" sz="2400" b="1" dirty="0">
                <a:solidFill>
                  <a:schemeClr val="dk1"/>
                </a:solidFill>
                <a:latin typeface="微软雅黑" panose="020B0503020204020204" charset="-122"/>
                <a:ea typeface="微软雅黑" panose="020B0503020204020204" charset="-122"/>
                <a:cs typeface="微软雅黑" panose="020B0503020204020204" charset="-122"/>
              </a:rPr>
              <a:t>同时符合</a:t>
            </a:r>
            <a:r>
              <a:rPr lang="zh-CN" altLang="en-US" sz="2400" b="1" dirty="0">
                <a:solidFill>
                  <a:schemeClr val="dk1"/>
                </a:solidFill>
                <a:latin typeface="微软雅黑" panose="020B0503020204020204" charset="-122"/>
                <a:ea typeface="微软雅黑" panose="020B0503020204020204" charset="-122"/>
                <a:cs typeface="微软雅黑" panose="020B0503020204020204" charset="-122"/>
              </a:rPr>
              <a:t>以下四个</a:t>
            </a:r>
            <a:r>
              <a:rPr lang="en-US" altLang="zh-CN" sz="2400" b="1" dirty="0">
                <a:solidFill>
                  <a:schemeClr val="dk1"/>
                </a:solidFill>
                <a:latin typeface="微软雅黑" panose="020B0503020204020204" charset="-122"/>
                <a:ea typeface="微软雅黑" panose="020B0503020204020204" charset="-122"/>
                <a:cs typeface="微软雅黑" panose="020B0503020204020204" charset="-122"/>
              </a:rPr>
              <a:t>条件</a:t>
            </a:r>
            <a:endParaRPr lang="en-US" altLang="zh-CN" sz="1700" b="1" dirty="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50000"/>
              </a:lnSpc>
            </a:pPr>
            <a:endParaRPr lang="zh-CN" altLang="en-US" sz="1600" dirty="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23" name="图片 22" descr="b21bb051f8198618367aaf0f34a239738bd4b21c48a2"/>
          <p:cNvPicPr>
            <a:picLocks noChangeAspect="1"/>
          </p:cNvPicPr>
          <p:nvPr/>
        </p:nvPicPr>
        <p:blipFill>
          <a:blip r:embed="rId16"/>
          <a:stretch>
            <a:fillRect/>
          </a:stretch>
        </p:blipFill>
        <p:spPr>
          <a:xfrm>
            <a:off x="9617710" y="139700"/>
            <a:ext cx="1313815" cy="759460"/>
          </a:xfrm>
          <a:prstGeom prst="rect">
            <a:avLst/>
          </a:prstGeom>
        </p:spPr>
      </p:pic>
      <p:sp>
        <p:nvSpPr>
          <p:cNvPr id="2" name="文本框 1"/>
          <p:cNvSpPr txBox="1"/>
          <p:nvPr/>
        </p:nvSpPr>
        <p:spPr>
          <a:xfrm>
            <a:off x="10509885" y="335280"/>
            <a:ext cx="1233805" cy="368300"/>
          </a:xfrm>
          <a:prstGeom prst="rect">
            <a:avLst/>
          </a:prstGeom>
          <a:noFill/>
        </p:spPr>
        <p:txBody>
          <a:bodyPr wrap="square" rtlCol="0">
            <a:spAutoFit/>
          </a:bodyPr>
          <a:p>
            <a:pPr algn="dist"/>
            <a:r>
              <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rPr>
              <a:t>汕尾税务</a:t>
            </a:r>
            <a:endParaRPr lang="zh-CN" altLang="en-US" b="1">
              <a:solidFill>
                <a:schemeClr val="accent1"/>
              </a:solidFill>
              <a:effectLst>
                <a:outerShdw blurRad="38100" dist="25400" dir="5400000" algn="ctr" rotWithShape="0">
                  <a:srgbClr val="6E747A">
                    <a:alpha val="43000"/>
                  </a:srgbClr>
                </a:outerShdw>
              </a:effectLst>
              <a:latin typeface="+mj-ea"/>
              <a:ea typeface="+mj-ea"/>
              <a:cs typeface="华文楷体" panose="02010600040101010101" charset="-122"/>
            </a:endParaRPr>
          </a:p>
        </p:txBody>
      </p:sp>
      <p:sp>
        <p:nvSpPr>
          <p:cNvPr id="4" name="íšḷiḋé"/>
          <p:cNvSpPr txBox="1"/>
          <p:nvPr>
            <p:custDataLst>
              <p:tags r:id="rId17"/>
            </p:custDataLst>
          </p:nvPr>
        </p:nvSpPr>
        <p:spPr>
          <a:xfrm>
            <a:off x="1954530" y="5081270"/>
            <a:ext cx="7663180" cy="849630"/>
          </a:xfrm>
          <a:prstGeom prst="rect">
            <a:avLst/>
          </a:prstGeom>
          <a:noFill/>
        </p:spPr>
        <p:txBody>
          <a:bodyPr wrap="square" lIns="90000" tIns="46800" rIns="90000" bIns="46800" rtlCol="0">
            <a:noAutofit/>
          </a:bodyPr>
          <a:p>
            <a:pPr>
              <a:lnSpc>
                <a:spcPct val="150000"/>
              </a:lnSpc>
            </a:pPr>
            <a:endParaRPr lang="en-US" altLang="zh-CN" dirty="0">
              <a:solidFill>
                <a:schemeClr val="dk1"/>
              </a:solidFill>
              <a:latin typeface="微软雅黑" panose="020B0503020204020204" charset="-122"/>
              <a:ea typeface="微软雅黑" panose="020B0503020204020204" charset="-122"/>
              <a:cs typeface="微软雅黑" panose="020B0503020204020204" charset="-122"/>
            </a:endParaRPr>
          </a:p>
          <a:p>
            <a:pPr algn="ctr">
              <a:lnSpc>
                <a:spcPct val="150000"/>
              </a:lnSpc>
            </a:pP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a:t>
            </a:r>
            <a:r>
              <a:rPr lang="en-US" altLang="zh-CN" b="1" dirty="0">
                <a:solidFill>
                  <a:srgbClr val="FF0000"/>
                </a:solidFill>
                <a:latin typeface="微软雅黑" panose="020B0503020204020204" charset="-122"/>
                <a:ea typeface="微软雅黑" panose="020B0503020204020204" charset="-122"/>
                <a:cs typeface="微软雅黑" panose="020B0503020204020204" charset="-122"/>
              </a:rPr>
              <a:t>小微企业适用</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以上</a:t>
            </a:r>
            <a:r>
              <a:rPr lang="en-US" altLang="zh-CN" b="1" dirty="0">
                <a:solidFill>
                  <a:srgbClr val="FF0000"/>
                </a:solidFill>
                <a:latin typeface="微软雅黑" panose="020B0503020204020204" charset="-122"/>
                <a:ea typeface="微软雅黑" panose="020B0503020204020204" charset="-122"/>
                <a:cs typeface="微软雅黑" panose="020B0503020204020204" charset="-122"/>
              </a:rPr>
              <a:t>退税条件的期限，截止到2022年12月31</a:t>
            </a:r>
            <a:r>
              <a:rPr lang="zh-CN" altLang="en-US" b="1" dirty="0">
                <a:solidFill>
                  <a:srgbClr val="FF0000"/>
                </a:solidFill>
                <a:latin typeface="微软雅黑" panose="020B0503020204020204" charset="-122"/>
                <a:ea typeface="微软雅黑" panose="020B0503020204020204" charset="-122"/>
                <a:cs typeface="微软雅黑" panose="020B0503020204020204" charset="-122"/>
              </a:rPr>
              <a:t>日）</a:t>
            </a:r>
            <a:endParaRPr lang="zh-CN" altLang="en-US"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3" name="标题 1"/>
          <p:cNvSpPr>
            <a:spLocks noGrp="1"/>
          </p:cNvSpPr>
          <p:nvPr/>
        </p:nvSpPr>
        <p:spPr>
          <a:xfrm>
            <a:off x="842645" y="335280"/>
            <a:ext cx="4860925" cy="703580"/>
          </a:xfrm>
          <a:prstGeom prst="rect">
            <a:avLst/>
          </a:prstGeom>
        </p:spPr>
        <p:txBody>
          <a:bodyPr vert="horz" lIns="91440" tIns="45720" rIns="91440" bIns="45720" rtlCol="0" anchor="b" anchorCtr="0">
            <a:normAutofit/>
          </a:bodyPr>
          <a:lstStyle>
            <a:lvl1pPr algn="l" defTabSz="913765" rtl="0" eaLnBrk="1" latinLnBrk="0" hangingPunct="1">
              <a:lnSpc>
                <a:spcPct val="90000"/>
              </a:lnSpc>
              <a:spcBef>
                <a:spcPct val="0"/>
              </a:spcBef>
              <a:buNone/>
              <a:defRPr sz="2800" b="1" kern="1200">
                <a:solidFill>
                  <a:schemeClr val="tx1"/>
                </a:solidFill>
                <a:latin typeface="+mj-lt"/>
                <a:ea typeface="+mj-ea"/>
                <a:cs typeface="+mj-cs"/>
              </a:defRPr>
            </a:lvl1pPr>
          </a:lstStyle>
          <a:p>
            <a:pPr lvl="0" algn="l">
              <a:buClrTx/>
              <a:buSzTx/>
              <a:buFontTx/>
            </a:pPr>
            <a:r>
              <a:rPr lang="zh-CN" altLang="en-US" dirty="0">
                <a:solidFill>
                  <a:schemeClr val="accent1"/>
                </a:solidFill>
                <a:latin typeface="微软雅黑" panose="020B0503020204020204" charset="-122"/>
                <a:ea typeface="微软雅黑" panose="020B0503020204020204" charset="-122"/>
                <a:sym typeface="+mn-ea"/>
              </a:rPr>
              <a:t>基本条件</a:t>
            </a:r>
            <a:endParaRPr lang="zh-CN" altLang="en-US" dirty="0">
              <a:solidFill>
                <a:schemeClr val="accent1"/>
              </a:solidFill>
              <a:latin typeface="微软雅黑" panose="020B0503020204020204" charset="-122"/>
              <a:ea typeface="微软雅黑" panose="020B0503020204020204" charset="-122"/>
              <a:sym typeface="+mn-ea"/>
            </a:endParaRPr>
          </a:p>
        </p:txBody>
      </p:sp>
    </p:spTree>
    <p:custDataLst>
      <p:tags r:id="rId18"/>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7"/>
  <p:tag name="KSO_WM_UNIT_LAYERLEVEL" val="1"/>
  <p:tag name="KSO_WM_TAG_VERSION" val="1.0"/>
  <p:tag name="KSO_WM_BEAUTIFY_FLAG" val="#wm#"/>
  <p:tag name="KSO_WM_UNIT_TYPE" val="y"/>
  <p:tag name="KSO_WM_UNIT_INDEX" val="7"/>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6915"/>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8.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6915"/>
  <p:tag name="KSO_WM_TEMPLATE_MASTER_THUMB_INDEX" val="12"/>
  <p:tag name="KSO_WM_TEMPLATE_THUMBS_INDEX" val="1、4、7、8、10、11、12、13、15"/>
</p:tagLst>
</file>

<file path=ppt/tags/tag129.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6915_1*a*1"/>
  <p:tag name="KSO_WM_TEMPLATE_CATEGORY" val="custom"/>
  <p:tag name="KSO_WM_TEMPLATE_INDEX" val="20206915"/>
  <p:tag name="KSO_WM_UNIT_LAYERLEVEL" val="1"/>
  <p:tag name="KSO_WM_TAG_VERSION" val="1.0"/>
  <p:tag name="KSO_WM_BEAUTIFY_FLAG" val="#wm#"/>
  <p:tag name="KSO_WM_UNIT_PRESET_TEXT" val="空白演示经典风格"/>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p="http://schemas.openxmlformats.org/presentationml/2006/main">
  <p:tag name="KSO_WM_UNIT_NOCLEAR" val="0"/>
  <p:tag name="KSO_WM_UNIT_VALUE" val="10"/>
  <p:tag name="KSO_WM_UNIT_HIGHLIGHT" val="0"/>
  <p:tag name="KSO_WM_UNIT_COMPATIBLE" val="0"/>
  <p:tag name="KSO_WM_UNIT_DIAGRAM_ISNUMVISUAL" val="0"/>
  <p:tag name="KSO_WM_UNIT_DIAGRAM_ISREFERUNIT" val="0"/>
  <p:tag name="KSO_WM_UNIT_TYPE" val="f"/>
  <p:tag name="KSO_WM_UNIT_INDEX" val="1"/>
  <p:tag name="KSO_WM_UNIT_ID" val="custom20206915_1*f*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PRESET_TEXT" val="演讲者："/>
  <p:tag name="KSO_WM_UNIT_SUBTYPE" val="b"/>
  <p:tag name="KSO_WM_UNIT_TEXT_FILL_FORE_SCHEMECOLOR_INDEX_BRIGHTNESS" val="0"/>
  <p:tag name="KSO_WM_UNIT_TEXT_FILL_FORE_SCHEMECOLOR_INDEX" val="5"/>
  <p:tag name="KSO_WM_UNIT_TEXT_FILL_TYPE" val="1"/>
</p:tagLst>
</file>

<file path=ppt/tags/tag131.xml><?xml version="1.0" encoding="utf-8"?>
<p:tagLst xmlns:p="http://schemas.openxmlformats.org/presentationml/2006/main">
  <p:tag name="KSO_WM_SLIDE_ID" val="custom20206915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6915"/>
  <p:tag name="KSO_WM_SLIDE_LAYOUT" val="a_b_f"/>
  <p:tag name="KSO_WM_SLIDE_LAYOUT_CNT" val="1_1_1"/>
  <p:tag name="KSO_WM_TEMPLATE_MASTER_THUMB_INDEX" val="12"/>
  <p:tag name="KSO_WM_TEMPLATE_THUMBS_INDEX" val="1、4、7、8、10、11、12、13、15"/>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4.xml><?xml version="1.0" encoding="utf-8"?>
<p:tagLst xmlns:p="http://schemas.openxmlformats.org/presentationml/2006/main">
  <p:tag name="KSO_WM_SLIDE_BK_DARK_LIGHT" val=""/>
  <p:tag name="KSO_WM_SLIDE_BACKGROUND_TYPE" val="general"/>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7.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138.xml><?xml version="1.0" encoding="utf-8"?>
<p:tagLst xmlns:p="http://schemas.openxmlformats.org/presentationml/2006/main">
  <p:tag name="KSO_WM_SLIDE_BK_DARK_LIGHT" val=""/>
  <p:tag name="KSO_WM_SLIDE_BACKGROUND_TYPE" val="general"/>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6915_6*i*1"/>
  <p:tag name="KSO_WM_TEMPLATE_CATEGORY" val="custom"/>
  <p:tag name="KSO_WM_TEMPLATE_INDEX" val="20206915"/>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6915_6*l_h_f*1_1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6915_6*l_h_i*1_1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6915_6*l_h_i*1_1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3.xml><?xml version="1.0" encoding="utf-8"?>
<p:tagLst xmlns:p="http://schemas.openxmlformats.org/presentationml/2006/main">
  <p:tag name="KSO_WM_UNIT_SUBTYPE" val="a"/>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6915_6*l_h_f*1_2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6915_6*l_h_i*1_2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6915_6*l_h_i*1_2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6915_6*l_h_f*1_4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6915_6*l_h_i*1_4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6915_6*l_h_i*1_4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49.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6915_6*l_h_f*1_5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6915_6*l_h_i*1_5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6915_6*l_h_i*1_5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6915_6*l_h_f*1_3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6915_6*l_h_i*1_3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6915_6*l_h_i*1_3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6915_6*l_h_i*1_6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156.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6915_6*a*1"/>
  <p:tag name="KSO_WM_TEMPLATE_CATEGORY" val="custom"/>
  <p:tag name="KSO_WM_TEMPLATE_INDEX" val="20206915"/>
  <p:tag name="KSO_WM_UNIT_LAYERLEVEL" val="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157.xml><?xml version="1.0" encoding="utf-8"?>
<p:tagLst xmlns:p="http://schemas.openxmlformats.org/presentationml/2006/main">
  <p:tag name="KSO_WM_BEAUTIFY_FLAG" val="#wm#"/>
  <p:tag name="KSO_WM_TEMPLATE_CATEGORY" val="custom"/>
  <p:tag name="KSO_WM_TEMPLATE_INDEX" val="20206915"/>
  <p:tag name="KSO_WM_SLIDE_ID" val="custom20206915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SLIDE_LAYOUT" val="a_l"/>
  <p:tag name="KSO_WM_SLIDE_LAYOUT_CNT" val="1_1"/>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TEXT_SHADOW_SCHEMECOLOR_INDEX_BRIGHTNESS" val="0"/>
  <p:tag name="KSO_WM_UNIT_TEXT_SHADOW_SCHEMECOLOR_INDEX" val="1"/>
</p:tagLst>
</file>

<file path=ppt/tags/tag161.xml><?xml version="1.0" encoding="utf-8"?>
<p:tagLst xmlns:p="http://schemas.openxmlformats.org/presentationml/2006/main">
  <p:tag name="KSO_WM_SLIDE_BK_DARK_LIGHT" val=""/>
  <p:tag name="KSO_WM_SLIDE_BACKGROUND_TYPE" val="general"/>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SLIDE_BK_DARK_LIGHT" val=""/>
  <p:tag name="KSO_WM_SLIDE_BACKGROUND_TYPE" val="general"/>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6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8.xml><?xml version="1.0" encoding="utf-8"?>
<p:tagLst xmlns:p="http://schemas.openxmlformats.org/presentationml/2006/main">
  <p:tag name="KSO_WM_SLIDE_BK_DARK_LIGHT" val=""/>
  <p:tag name="KSO_WM_SLIDE_BACKGROUND_TYPE" val="general"/>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1.xml><?xml version="1.0" encoding="utf-8"?>
<p:tagLst xmlns:p="http://schemas.openxmlformats.org/presentationml/2006/main">
  <p:tag name="KSO_WM_SLIDE_BK_DARK_LIGHT" val=""/>
  <p:tag name="KSO_WM_SLIDE_BACKGROUND_TYPE" val="general"/>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74.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7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7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7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78.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18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8.xml><?xml version="1.0" encoding="utf-8"?>
<p:tagLst xmlns:p="http://schemas.openxmlformats.org/presentationml/2006/main">
  <p:tag name="KSO_WM_SLIDE_BK_DARK_LIGHT" val=""/>
  <p:tag name="KSO_WM_SLIDE_BACKGROUND_TYPE" val="general"/>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Lst>
</file>

<file path=ppt/tags/tag193.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9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19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09.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2.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13"/>
  <p:tag name="KSO_WM_UNIT_TEXT_FILL_TYPE" val="1"/>
</p:tagLst>
</file>

<file path=ppt/tags/tag2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1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1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1.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2.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4.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0"/>
  <p:tag name="KSO_WM_UNIT_LINE_FILL_TYPE" val="2"/>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3.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5.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3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39.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FILL_FORE_SCHEMECOLOR_INDEX_BRIGHTNESS" val="0"/>
  <p:tag name="KSO_WM_UNIT_FILL_FORE_SCHEMECOLOR_INDEX" val="7"/>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2.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24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4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4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5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54.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56.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58.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5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FILL_FORE_SCHEMECOLOR_INDEX_BRIGHTNESS" val="0.5"/>
  <p:tag name="KSO_WM_UNIT_FILL_FORE_SCHEMECOLOR_INDEX" val="13"/>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1.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2.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3.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7.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269.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LINE_FORE_SCHEMECOLOR_INDEX_BRIGHTNESS" val="-0.15"/>
  <p:tag name="KSO_WM_UNIT_LINE_FORE_SCHEMECOLOR_INDEX" val="14"/>
  <p:tag name="KSO_WM_UNIT_LINE_FILL_TYPE" val="2"/>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UNIT_FILL_FORE_SCHEMECOLOR_INDEX_BRIGHTNESS" val="-0.05"/>
  <p:tag name="KSO_WM_UNIT_FILL_FORE_SCHEMECOLOR_INDEX" val="14"/>
  <p:tag name="KSO_WM_UNIT_FILL_TYPE" val="1"/>
  <p:tag name="KSO_WM_UNIT_LINE_FORE_SCHEMECOLOR_INDEX_BRIGHTNESS" val="-0.15"/>
  <p:tag name="KSO_WM_UNIT_LINE_FORE_SCHEMECOLOR_INDEX" val="14"/>
  <p:tag name="KSO_WM_UNIT_LINE_FILL_TYPE" val="2"/>
</p:tagLst>
</file>

<file path=ppt/tags/tag27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27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5.xml><?xml version="1.0" encoding="utf-8"?>
<p:tagLst xmlns:p="http://schemas.openxmlformats.org/presentationml/2006/main">
  <p:tag name="KSO_WM_SLIDE_BK_DARK_LIGHT" val=""/>
  <p:tag name="KSO_WM_SLIDE_BACKGROUND_TYPE" val="general"/>
</p:tagLst>
</file>

<file path=ppt/tags/tag2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78.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79.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1.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2.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5.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6.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SLIDE_BK_DARK_LIGHT" val=""/>
  <p:tag name="KSO_WM_SLIDE_BACKGROUND_TYPE" val="general"/>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292.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3.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6.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298.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299.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SLIDE_BK_DARK_LIGHT" val=""/>
  <p:tag name="KSO_WM_SLIDE_BACKGROUND_TYPE" val="general"/>
</p:tagLst>
</file>

<file path=ppt/tags/tag3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15"/>
  <p:tag name="KSO_WM_UNIT_FILL_TYPE" val="1"/>
</p:tagLst>
</file>

<file path=ppt/tags/tag31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2.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313.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14.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315.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16.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317.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18.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319.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322.xml><?xml version="1.0" encoding="utf-8"?>
<p:tagLst xmlns:p="http://schemas.openxmlformats.org/presentationml/2006/main">
  <p:tag name="KSO_WM_SLIDE_BK_DARK_LIGHT" val=""/>
  <p:tag name="KSO_WM_SLIDE_BACKGROUND_TYPE" val="general"/>
</p:tagLst>
</file>

<file path=ppt/tags/tag3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25.xml><?xml version="1.0" encoding="utf-8"?>
<p:tagLst xmlns:p="http://schemas.openxmlformats.org/presentationml/2006/main">
  <p:tag name="KSO_WM_UNIT_LINE_FORE_SCHEMECOLOR_INDEX_BRIGHTNESS" val="0"/>
  <p:tag name="KSO_WM_UNIT_LINE_FORE_SCHEMECOLOR_INDEX" val="8"/>
  <p:tag name="KSO_WM_UNIT_LINE_FILL_TYPE" val="2"/>
</p:tagLst>
</file>

<file path=ppt/tags/tag326.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2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0.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31.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3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3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339.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4.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5.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6.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34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348.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4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51.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52.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53.xml><?xml version="1.0" encoding="utf-8"?>
<p:tagLst xmlns:p="http://schemas.openxmlformats.org/presentationml/2006/main">
  <p:tag name="KSO_WM_UNIT_LINE_FORE_SCHEMECOLOR_INDEX_BRIGHTNESS" val="0"/>
  <p:tag name="KSO_WM_UNIT_LINE_FORE_SCHEMECOLOR_INDEX" val="7"/>
  <p:tag name="KSO_WM_UNIT_LINE_FILL_TYPE" val="2"/>
  <p:tag name="KSO_WM_UNIT_TEXT_FILL_FORE_SCHEMECOLOR_INDEX_BRIGHTNESS" val="0"/>
  <p:tag name="KSO_WM_UNIT_TEXT_FILL_FORE_SCHEMECOLOR_INDEX" val="2"/>
  <p:tag name="KSO_WM_UNIT_TEXT_FILL_TYPE" val="1"/>
</p:tagLst>
</file>

<file path=ppt/tags/tag35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59.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0.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3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4.xml><?xml version="1.0" encoding="utf-8"?>
<p:tagLst xmlns:p="http://schemas.openxmlformats.org/presentationml/2006/main">
  <p:tag name="KSO_WM_SLIDE_BK_DARK_LIGHT" val=""/>
  <p:tag name="KSO_WM_SLIDE_BACKGROUND_TYPE" val="general"/>
</p:tagLst>
</file>

<file path=ppt/tags/tag3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67.xml><?xml version="1.0" encoding="utf-8"?>
<p:tagLst xmlns:p="http://schemas.openxmlformats.org/presentationml/2006/main">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13"/>
  <p:tag name="KSO_WM_UNIT_TEXT_FILL_TYPE" val="1"/>
</p:tagLst>
</file>

<file path=ppt/tags/tag36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6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3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4.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75.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77.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3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79.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0.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3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88.xml><?xml version="1.0" encoding="utf-8"?>
<p:tagLst xmlns:p="http://schemas.openxmlformats.org/presentationml/2006/main">
  <p:tag name="KSO_WM_UNIT_FILL_FORE_SCHEMECOLOR_INDEX_BRIGHTNESS" val="0.4"/>
  <p:tag name="KSO_WM_UNIT_FILL_FORE_SCHEMECOLOR_INDEX" val="7"/>
  <p:tag name="KSO_WM_UNIT_FILL_TYPE" val="1"/>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389.xml><?xml version="1.0" encoding="utf-8"?>
<p:tagLst xmlns:p="http://schemas.openxmlformats.org/presentationml/2006/main">
  <p:tag name="KSO_WM_UNIT_FILL_FORE_SCHEMECOLOR_INDEX_BRIGHTNESS" val="0.4"/>
  <p:tag name="KSO_WM_UNIT_FILL_FORE_SCHEMECOLOR_INDEX" val="7"/>
  <p:tag name="KSO_WM_UNIT_FILL_TYPE" val="1"/>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0.xml><?xml version="1.0" encoding="utf-8"?>
<p:tagLst xmlns:p="http://schemas.openxmlformats.org/presentationml/2006/main">
  <p:tag name="KSO_WM_UNIT_FILL_FORE_SCHEMECOLOR_INDEX_BRIGHTNESS" val="0.4"/>
  <p:tag name="KSO_WM_UNIT_FILL_FORE_SCHEMECOLOR_INDEX" val="7"/>
  <p:tag name="KSO_WM_UNIT_FILL_TYPE" val="1"/>
  <p:tag name="KSO_WM_UNIT_LINE_FORE_SCHEMECOLOR_INDEX_BRIGHTNESS" val="0.6"/>
  <p:tag name="KSO_WM_UNIT_LINE_FORE_SCHEMECOLOR_INDEX" val="15"/>
  <p:tag name="KSO_WM_UNIT_LINE_FILL_TYPE" val="2"/>
  <p:tag name="KSO_WM_UNIT_TEXT_FILL_FORE_SCHEMECOLOR_INDEX_BRIGHTNESS" val="0"/>
  <p:tag name="KSO_WM_UNIT_TEXT_FILL_FORE_SCHEMECOLOR_INDEX" val="2"/>
  <p:tag name="KSO_WM_UNIT_TEXT_FILL_TYPE" val="1"/>
</p:tagLst>
</file>

<file path=ppt/tags/tag391.xml><?xml version="1.0" encoding="utf-8"?>
<p:tagLst xmlns:p="http://schemas.openxmlformats.org/presentationml/2006/main">
  <p:tag name="KSO_WM_SLIDE_BK_DARK_LIGHT" val=""/>
  <p:tag name="KSO_WM_SLIDE_BACKGROUND_TYPE" val="general"/>
</p:tagLst>
</file>

<file path=ppt/tags/tag3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96.xml><?xml version="1.0" encoding="utf-8"?>
<p:tagLst xmlns:p="http://schemas.openxmlformats.org/presentationml/2006/main">
  <p:tag name="KSO_WM_SLIDE_BK_DARK_LIGHT" val=""/>
  <p:tag name="KSO_WM_SLIDE_BACKGROUND_TYPE" val="general"/>
</p:tagLst>
</file>

<file path=ppt/tags/tag3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399.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00.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01.xml><?xml version="1.0" encoding="utf-8"?>
<p:tagLst xmlns:p="http://schemas.openxmlformats.org/presentationml/2006/main">
  <p:tag name="KSO_WM_UNIT_FILL_FORE_SCHEMECOLOR_INDEX_BRIGHTNESS" val="0.8"/>
  <p:tag name="KSO_WM_UNIT_FILL_FORE_SCHEMECOLOR_INDEX" val="15"/>
  <p:tag name="KSO_WM_UNIT_FILL_TYPE" val="1"/>
  <p:tag name="KSO_WM_UNIT_TEXT_FILL_FORE_SCHEMECOLOR_INDEX_BRIGHTNESS" val="0"/>
  <p:tag name="KSO_WM_UNIT_TEXT_FILL_FORE_SCHEMECOLOR_INDEX" val="13"/>
  <p:tag name="KSO_WM_UNIT_TEXT_FILL_TYPE" val="1"/>
</p:tagLst>
</file>

<file path=ppt/tags/tag40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05.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06.xml><?xml version="1.0" encoding="utf-8"?>
<p:tagLst xmlns:p="http://schemas.openxmlformats.org/presentationml/2006/main">
  <p:tag name="KSO_WM_UNIT_LINE_FORE_SCHEMECOLOR_INDEX_BRIGHTNESS" val="-0.25"/>
  <p:tag name="KSO_WM_UNIT_LINE_FORE_SCHEMECOLOR_INDEX" val="14"/>
  <p:tag name="KSO_WM_UNIT_LINE_FILL_TYPE" val="2"/>
</p:tagLst>
</file>

<file path=ppt/tags/tag40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0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11.xml><?xml version="1.0" encoding="utf-8"?>
<p:tagLst xmlns:p="http://schemas.openxmlformats.org/presentationml/2006/main">
  <p:tag name="KSO_WM_SLIDE_BK_DARK_LIGHT" val=""/>
  <p:tag name="KSO_WM_SLIDE_BACKGROUND_TYPE" val="general"/>
</p:tagLst>
</file>

<file path=ppt/tags/tag4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14.xml><?xml version="1.0" encoding="utf-8"?>
<p:tagLst xmlns:p="http://schemas.openxmlformats.org/presentationml/2006/main">
  <p:tag name="KSO_WM_UNIT_FILL_FORE_SCHEMECOLOR_INDEX_BRIGHTNESS" val="0"/>
  <p:tag name="KSO_WM_UNIT_FILL_FORE_SCHEMECOLOR_INDEX" val="16"/>
  <p:tag name="KSO_WM_UNIT_FILL_TYPE" val="1"/>
  <p:tag name="KSO_WM_UNIT_LINE_FORE_SCHEMECOLOR_INDEX_BRIGHTNESS" val="-0.05"/>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15.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16.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17.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18.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19.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0.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21.xml><?xml version="1.0" encoding="utf-8"?>
<p:tagLst xmlns:p="http://schemas.openxmlformats.org/presentationml/2006/main">
  <p:tag name="KSO_WM_UNIT_LINE_FORE_SCHEMECOLOR_INDEX_BRIGHTNESS" val="0"/>
  <p:tag name="KSO_WM_UNIT_LINE_FORE_SCHEMECOLOR_INDEX" val="6"/>
  <p:tag name="KSO_WM_UNIT_LINE_FILL_TYPE" val="2"/>
  <p:tag name="KSO_WM_UNIT_TEXT_FILL_FORE_SCHEMECOLOR_INDEX_BRIGHTNESS" val="0"/>
  <p:tag name="KSO_WM_UNIT_TEXT_FILL_FORE_SCHEMECOLOR_INDEX" val="2"/>
  <p:tag name="KSO_WM_UNIT_TEXT_FILL_TYPE" val="1"/>
</p:tagLst>
</file>

<file path=ppt/tags/tag42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23.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24.xml><?xml version="1.0" encoding="utf-8"?>
<p:tagLst xmlns:p="http://schemas.openxmlformats.org/presentationml/2006/main">
  <p:tag name="KSO_WM_UNIT_LINE_FORE_SCHEMECOLOR_INDEX_BRIGHTNESS" val="0.5"/>
  <p:tag name="KSO_WM_UNIT_LINE_FORE_SCHEMECOLOR_INDEX" val="13"/>
  <p:tag name="KSO_WM_UNIT_LINE_FILL_TYPE" val="2"/>
  <p:tag name="KSO_WM_UNIT_TEXT_FILL_FORE_SCHEMECOLOR_INDEX_BRIGHTNESS" val="0"/>
  <p:tag name="KSO_WM_UNIT_TEXT_FILL_FORE_SCHEMECOLOR_INDEX" val="2"/>
  <p:tag name="KSO_WM_UNIT_TEXT_FILL_TYPE" val="1"/>
</p:tagLst>
</file>

<file path=ppt/tags/tag425.xml><?xml version="1.0" encoding="utf-8"?>
<p:tagLst xmlns:p="http://schemas.openxmlformats.org/presentationml/2006/main">
  <p:tag name="KSO_WM_UNIT_FILL_FORE_SCHEMECOLOR_INDEX_BRIGHTNESS" val="0.5"/>
  <p:tag name="KSO_WM_UNIT_FILL_FORE_SCHEMECOLOR_INDEX" val="13"/>
  <p:tag name="KSO_WM_UNIT_FILL_TYPE" val="1"/>
  <p:tag name="KSO_WM_UNIT_TEXT_FILL_FORE_SCHEMECOLOR_INDEX_BRIGHTNESS" val="0"/>
  <p:tag name="KSO_WM_UNIT_TEXT_FILL_FORE_SCHEMECOLOR_INDEX" val="2"/>
  <p:tag name="KSO_WM_UNIT_TEXT_FILL_TYPE" val="1"/>
</p:tagLst>
</file>

<file path=ppt/tags/tag426.xml><?xml version="1.0" encoding="utf-8"?>
<p:tagLst xmlns:p="http://schemas.openxmlformats.org/presentationml/2006/main">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13"/>
  <p:tag name="KSO_WM_UNIT_TEXT_FILL_TYPE" val="1"/>
</p:tagLst>
</file>

<file path=ppt/tags/tag4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28.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2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32.xml><?xml version="1.0" encoding="utf-8"?>
<p:tagLst xmlns:p="http://schemas.openxmlformats.org/presentationml/2006/main">
  <p:tag name="KSO_WM_SLIDE_BK_DARK_LIGHT" val=""/>
  <p:tag name="KSO_WM_SLIDE_BACKGROUND_TYPE" val="general"/>
</p:tagLst>
</file>

<file path=ppt/tags/tag4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35.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436.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37.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38.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3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52.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53.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5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55.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456.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457.xml><?xml version="1.0" encoding="utf-8"?>
<p:tagLst xmlns:p="http://schemas.openxmlformats.org/presentationml/2006/main">
  <p:tag name="KSO_WM_UNIT_FILL_FORE_SCHEMECOLOR_INDEX_BRIGHTNESS" val="0"/>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45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59.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0.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6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6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67.xml><?xml version="1.0" encoding="utf-8"?>
<p:tagLst xmlns:p="http://schemas.openxmlformats.org/presentationml/2006/main">
  <p:tag name="KSO_WM_SLIDE_BK_DARK_LIGHT" val=""/>
  <p:tag name="KSO_WM_SLIDE_BACKGROUND_TYPE" val="general"/>
</p:tagLst>
</file>

<file path=ppt/tags/tag4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471.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72.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473.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74.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2"/>
  <p:tag name="KSO_WM_UNIT_TEXT_FILL_TYPE" val="1"/>
</p:tagLst>
</file>

<file path=ppt/tags/tag475.xml><?xml version="1.0" encoding="utf-8"?>
<p:tagLst xmlns:p="http://schemas.openxmlformats.org/presentationml/2006/main">
  <p:tag name="KSO_WM_UNIT_FILL_FORE_SCHEMECOLOR_INDEX_BRIGHTNESS" val="0.8"/>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76.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2"/>
  <p:tag name="KSO_WM_UNIT_TEXT_FILL_TYPE" val="1"/>
</p:tagLst>
</file>

<file path=ppt/tags/tag477.xml><?xml version="1.0" encoding="utf-8"?>
<p:tagLst xmlns:p="http://schemas.openxmlformats.org/presentationml/2006/main">
  <p:tag name="KSO_WM_UNIT_FILL_FORE_SCHEMECOLOR_INDEX_BRIGHTNESS" val="0.6"/>
  <p:tag name="KSO_WM_UNIT_FILL_FORE_SCHEMECOLOR_INDEX" val="1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2"/>
  <p:tag name="KSO_WM_UNIT_TEXT_FILL_TYPE" val="1"/>
</p:tagLst>
</file>

<file path=ppt/tags/tag478.xml><?xml version="1.0" encoding="utf-8"?>
<p:tagLst xmlns:p="http://schemas.openxmlformats.org/presentationml/2006/main">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Lst>
</file>

<file path=ppt/tags/tag479.xml><?xml version="1.0" encoding="utf-8"?>
<p:tagLst xmlns:p="http://schemas.openxmlformats.org/presentationml/2006/main">
  <p:tag name="KSO_WM_UNIT_FILL_FORE_SCHEMECOLOR_INDEX_BRIGHTNESS" val="0"/>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3"/>
  <p:tag name="KSO_WM_UNIT_TEXT_FILL_TYPE" val="1"/>
</p:tagLst>
</file>

<file path=ppt/tags/tag481.xml><?xml version="1.0" encoding="utf-8"?>
<p:tagLst xmlns:p="http://schemas.openxmlformats.org/presentationml/2006/main">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4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8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0.xml><?xml version="1.0" encoding="utf-8"?>
<p:tagLst xmlns:p="http://schemas.openxmlformats.org/presentationml/2006/main">
  <p:tag name="KSO_WM_SLIDE_BK_DARK_LIGHT" val=""/>
  <p:tag name="KSO_WM_SLIDE_BACKGROUND_TYPE" val="general"/>
</p:tagLst>
</file>

<file path=ppt/tags/tag4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493.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494.xml><?xml version="1.0" encoding="utf-8"?>
<p:tagLst xmlns:p="http://schemas.openxmlformats.org/presentationml/2006/main">
  <p:tag name="KSO_WM_SLIDE_BK_DARK_LIGHT" val=""/>
  <p:tag name="KSO_WM_SLIDE_BACKGROUND_TYPE" val="general"/>
</p:tagLst>
</file>

<file path=ppt/tags/tag4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6915_6*i*1"/>
  <p:tag name="KSO_WM_TEMPLATE_CATEGORY" val="custom"/>
  <p:tag name="KSO_WM_TEMPLATE_INDEX" val="20206915"/>
  <p:tag name="KSO_WM_UNIT_LAYERLEVEL" val="1"/>
  <p:tag name="KSO_WM_TAG_VERSION" val="1.0"/>
  <p:tag name="KSO_WM_BEAUTIFY_FLAG" val="#wm#"/>
  <p:tag name="KSO_WM_UNIT_FILL_FORE_SCHEMECOLOR_INDEX" val="15"/>
  <p:tag name="KSO_WM_UNIT_FILL_TYPE" val="1"/>
  <p:tag name="KSO_WM_UNIT_TEXT_FILL_FORE_SCHEMECOLOR_INDEX" val="2"/>
  <p:tag name="KSO_WM_UNIT_TEXT_FILL_TYPE" val="1"/>
  <p:tag name="KSO_WM_UNIT_USESOURCEFORMAT_APPLY" val="1"/>
</p:tagLst>
</file>

<file path=ppt/tags/tag49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6915_6*l_h_f*1_1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4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6915_6*l_h_i*1_1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4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6915_6*l_h_i*1_1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499.xml><?xml version="1.0" encoding="utf-8"?>
<p:tagLst xmlns:p="http://schemas.openxmlformats.org/presentationml/2006/main">
  <p:tag name="KSO_WM_UNIT_SUBTYPE" val="a"/>
  <p:tag name="KSO_WM_UNIT_NOCLEAR" val="0"/>
  <p:tag name="KSO_WM_UNIT_VALUE" val="1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6915_6*l_h_f*1_2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4"/>
  <p:tag name="KSO_WM_UNIT_LAYERLEVEL" val="1"/>
  <p:tag name="KSO_WM_TAG_VERSION" val="1.0"/>
  <p:tag name="KSO_WM_BEAUTIFY_FLAG" val="#wm#"/>
  <p:tag name="KSO_WM_UNIT_TYPE" val="y"/>
  <p:tag name="KSO_WM_UNIT_INDEX" val="4"/>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6915_6*l_h_i*1_2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0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6915_6*l_h_i*1_2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0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6915_6*l_h_f*1_4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5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6915_6*l_h_i*1_4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0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6915_6*l_h_i*1_4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0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6915_6*l_h_f*1_5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5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6915_6*l_h_i*1_5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0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6915_6*l_h_i*1_5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0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6915_6*l_h_f*1_3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50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6915_6*l_h_i*1_3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6915_6*l_h_i*1_3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1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6_2"/>
  <p:tag name="KSO_WM_UNIT_ID" val="custom20206915_6*l_h_i*1_6_2"/>
  <p:tag name="KSO_WM_TEMPLATE_CATEGORY" val="custom"/>
  <p:tag name="KSO_WM_TEMPLATE_INDEX" val="20206915"/>
  <p:tag name="KSO_WM_UNIT_LAYERLEVEL" val="1_1_1"/>
  <p:tag name="KSO_WM_TAG_VERSION" val="1.0"/>
  <p:tag name="KSO_WM_BEAUTIFY_FLAG" val="#wm#"/>
  <p:tag name="KSO_WM_UNIT_LINE_FORE_SCHEMECOLOR_INDEX" val="14"/>
  <p:tag name="KSO_WM_UNIT_LINE_FILL_TYPE" val="2"/>
  <p:tag name="KSO_WM_UNIT_USESOURCEFORMAT_APPLY" val="1"/>
</p:tagLst>
</file>

<file path=ppt/tags/tag512.xml><?xml version="1.0" encoding="utf-8"?>
<p:tagLst xmlns:p="http://schemas.openxmlformats.org/presentationml/2006/main">
  <p:tag name="KSO_WM_UNIT_ISCONTENTSTITLE" val="1"/>
  <p:tag name="KSO_WM_UNIT_ISNUMDGMTITLE" val="0"/>
  <p:tag name="KSO_WM_UNIT_PRESET_TEXT" val="目录"/>
  <p:tag name="KSO_WM_UNIT_NOCLEAR" val="0"/>
  <p:tag name="KSO_WM_UNIT_VALUE" val="4"/>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6915_6*a*1"/>
  <p:tag name="KSO_WM_TEMPLATE_CATEGORY" val="custom"/>
  <p:tag name="KSO_WM_TEMPLATE_INDEX" val="20206915"/>
  <p:tag name="KSO_WM_UNIT_LAYERLEVEL" val="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513.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6915_6*l_h_f*1_5_1"/>
  <p:tag name="KSO_WM_TEMPLATE_CATEGORY" val="custom"/>
  <p:tag name="KSO_WM_TEMPLATE_INDEX" val="20206915"/>
  <p:tag name="KSO_WM_UNIT_LAYERLEVEL" val="1_1_1"/>
  <p:tag name="KSO_WM_TAG_VERSION" val="1.0"/>
  <p:tag name="KSO_WM_BEAUTIFY_FLAG" val="#wm#"/>
  <p:tag name="KSO_WM_UNIT_PRESET_TEXT" val="请言简意赅的阐述您的观点。"/>
  <p:tag name="KSO_WM_UNIT_TEXT_FILL_FORE_SCHEMECOLOR_INDEX" val="13"/>
  <p:tag name="KSO_WM_UNIT_TEXT_FILL_TYPE" val="1"/>
  <p:tag name="KSO_WM_UNIT_USESOURCEFORMAT_APPLY" val="1"/>
</p:tagLst>
</file>

<file path=ppt/tags/tag51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6915_6*l_h_i*1_5_1"/>
  <p:tag name="KSO_WM_TEMPLATE_CATEGORY" val="custom"/>
  <p:tag name="KSO_WM_TEMPLATE_INDEX" val="20206915"/>
  <p:tag name="KSO_WM_UNIT_LAYERLEVEL" val="1_1_1"/>
  <p:tag name="KSO_WM_TAG_VERSION" val="1.0"/>
  <p:tag name="KSO_WM_BEAUTIFY_FLAG" val="#wm#"/>
  <p:tag name="KSO_WM_UNIT_TEXT_FILL_FORE_SCHEMECOLOR_INDEX" val="5"/>
  <p:tag name="KSO_WM_UNIT_TEXT_FILL_TYPE" val="1"/>
  <p:tag name="KSO_WM_UNIT_USESOURCEFORMAT_APPLY" val="1"/>
</p:tagLst>
</file>

<file path=ppt/tags/tag515.xml><?xml version="1.0" encoding="utf-8"?>
<p:tagLst xmlns:p="http://schemas.openxmlformats.org/presentationml/2006/main">
  <p:tag name="KSO_WM_BEAUTIFY_FLAG" val="#wm#"/>
  <p:tag name="KSO_WM_TEMPLATE_CATEGORY" val="custom"/>
  <p:tag name="KSO_WM_TEMPLATE_INDEX" val="20206915"/>
  <p:tag name="KSO_WM_SLIDE_ID" val="custom20206915_6"/>
  <p:tag name="KSO_WM_TEMPLATE_SUBCATEGORY" val="0"/>
  <p:tag name="KSO_WM_TEMPLATE_MASTER_TYPE" val="1"/>
  <p:tag name="KSO_WM_TEMPLATE_COLOR_TYPE" val="1"/>
  <p:tag name="KSO_WM_SLIDE_TYPE" val="contents"/>
  <p:tag name="KSO_WM_SLIDE_SUBTYPE" val="diag"/>
  <p:tag name="KSO_WM_SLIDE_ITEM_CNT" val="6"/>
  <p:tag name="KSO_WM_SLIDE_INDEX" val="6"/>
  <p:tag name="KSO_WM_DIAGRAM_GROUP_CODE" val="l1-1"/>
  <p:tag name="KSO_WM_SLIDE_DIAGTYPE" val="l"/>
  <p:tag name="KSO_WM_TAG_VERSION" val="1.0"/>
  <p:tag name="KSO_WM_SLIDE_LAYOUT" val="a_l"/>
  <p:tag name="KSO_WM_SLIDE_LAYOUT_CNT" val="1_1"/>
</p:tagLst>
</file>

<file path=ppt/tags/tag5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18.xml><?xml version="1.0" encoding="utf-8"?>
<p:tagLst xmlns:p="http://schemas.openxmlformats.org/presentationml/2006/main">
  <p:tag name="KSO_WM_UNIT_TEXT_FILL_FORE_SCHEMECOLOR_INDEX_BRIGHTNESS" val="0"/>
  <p:tag name="KSO_WM_UNIT_TEXT_FILL_FORE_SCHEMECOLOR_INDEX" val="13"/>
  <p:tag name="KSO_WM_UNIT_TEXT_FILL_TYPE" val="1"/>
  <p:tag name="KSO_WM_UNIT_TEXT_SHADOW_SCHEMECOLOR_INDEX_BRIGHTNESS" val="0"/>
  <p:tag name="KSO_WM_UNIT_TEXT_SHADOW_SCHEMECOLOR_INDEX" val="1"/>
</p:tagLst>
</file>

<file path=ppt/tags/tag519.xml><?xml version="1.0" encoding="utf-8"?>
<p:tagLst xmlns:p="http://schemas.openxmlformats.org/presentationml/2006/main">
  <p:tag name="KSO_WM_SLIDE_BK_DARK_LIGHT" val=""/>
  <p:tag name="KSO_WM_SLIDE_BACKGROUND_TYPE" val="general"/>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2.xml><?xml version="1.0" encoding="utf-8"?>
<p:tagLst xmlns:p="http://schemas.openxmlformats.org/presentationml/2006/main">
  <p:tag name="KSO_WM_SLIDE_BK_DARK_LIGHT" val=""/>
  <p:tag name="KSO_WM_SLIDE_BACKGROUND_TYPE" val="general"/>
</p:tagLst>
</file>

<file path=ppt/tags/tag5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25.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526.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27.xml><?xml version="1.0" encoding="utf-8"?>
<p:tagLst xmlns:p="http://schemas.openxmlformats.org/presentationml/2006/main">
  <p:tag name="KSO_WM_UNIT_FILL_FORE_SCHEMECOLOR_INDEX_BRIGHTNESS" val="-0.05"/>
  <p:tag name="KSO_WM_UNIT_FILL_FORE_SCHEMECOLOR_INDEX" val="14"/>
  <p:tag name="KSO_WM_UNIT_FILL_TYPE" val="1"/>
</p:tagLst>
</file>

<file path=ppt/tags/tag528.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29.xml><?xml version="1.0" encoding="utf-8"?>
<p:tagLst xmlns:p="http://schemas.openxmlformats.org/presentationml/2006/main">
  <p:tag name="KSO_WM_UNIT_FILL_FORE_SCHEMECOLOR_INDEX_BRIGHTNESS" val="-0.05"/>
  <p:tag name="KSO_WM_UNIT_FILL_FORE_SCHEMECOLOR_INDEX" val="14"/>
  <p:tag name="KSO_WM_UNIT_FILL_TYPE" val="1"/>
  <p:tag name="KSO_WM_UNIT_TEXT_FILL_FORE_SCHEMECOLOR_INDEX_BRIGHTNESS" val="0"/>
  <p:tag name="KSO_WM_UNIT_TEXT_FILL_FORE_SCHEMECOLOR_INDEX" val="1"/>
  <p:tag name="KSO_WM_UNIT_TEXT_FILL_TYPE" val="1"/>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0.xml><?xml version="1.0" encoding="utf-8"?>
<p:tagLst xmlns:p="http://schemas.openxmlformats.org/presentationml/2006/main">
  <p:tag name="KSO_WM_UNIT_FILL_FORE_SCHEMECOLOR_INDEX_BRIGHTNESS" val="0"/>
  <p:tag name="KSO_WM_UNIT_FILL_FORE_SCHEMECOLOR_INDEX" val="5"/>
  <p:tag name="KSO_WM_UNIT_FILL_TYPE" val="1"/>
  <p:tag name="KSO_WM_UNIT_LINE_FORE_SCHEMECOLOR_INDEX_BRIGHTNESS" val="0"/>
  <p:tag name="KSO_WM_UNIT_LINE_FORE_SCHEMECOLOR_INDEX" val="14"/>
  <p:tag name="KSO_WM_UNIT_LINE_FILL_TYPE" val="2"/>
  <p:tag name="KSO_WM_UNIT_TEXT_FILL_FORE_SCHEMECOLOR_INDEX_BRIGHTNESS" val="0"/>
  <p:tag name="KSO_WM_UNIT_TEXT_FILL_FORE_SCHEMECOLOR_INDEX" val="14"/>
  <p:tag name="KSO_WM_UNIT_TEXT_FILL_TYPE" val="1"/>
</p:tagLst>
</file>

<file path=ppt/tags/tag531.xml><?xml version="1.0" encoding="utf-8"?>
<p:tagLst xmlns:p="http://schemas.openxmlformats.org/presentationml/2006/main">
  <p:tag name="KSO_WM_SLIDE_BK_DARK_LIGHT" val=""/>
  <p:tag name="KSO_WM_SLIDE_BACKGROUND_TYPE" val="general"/>
</p:tagLst>
</file>

<file path=ppt/tags/tag5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34.xml><?xml version="1.0" encoding="utf-8"?>
<p:tagLst xmlns:p="http://schemas.openxmlformats.org/presentationml/2006/main">
  <p:tag name="KSO_WM_SLIDE_BK_DARK_LIGHT" val=""/>
  <p:tag name="KSO_WM_SLIDE_BACKGROUND_TYPE" val="general"/>
</p:tagLst>
</file>

<file path=ppt/tags/tag5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37.xml><?xml version="1.0" encoding="utf-8"?>
<p:tagLst xmlns:p="http://schemas.openxmlformats.org/presentationml/2006/main">
  <p:tag name="KSO_WM_SLIDE_BK_DARK_LIGHT" val=""/>
  <p:tag name="KSO_WM_SLIDE_BACKGROUND_TYPE" val="general"/>
</p:tagLst>
</file>

<file path=ppt/tags/tag5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0.xml><?xml version="1.0" encoding="utf-8"?>
<p:tagLst xmlns:p="http://schemas.openxmlformats.org/presentationml/2006/main">
  <p:tag name="KSO_WM_SLIDE_BK_DARK_LIGHT" val=""/>
  <p:tag name="KSO_WM_SLIDE_BACKGROUND_TYPE" val="general"/>
</p:tagLst>
</file>

<file path=ppt/tags/tag541.xml><?xml version="1.0" encoding="utf-8"?>
<p:tagLst xmlns:p="http://schemas.openxmlformats.org/presentationml/2006/main">
  <p:tag name="KSO_WM_UNIT_TEXT_FILL_FORE_SCHEMECOLOR_INDEX_BRIGHTNESS" val="0"/>
  <p:tag name="KSO_WM_UNIT_TEXT_FILL_FORE_SCHEMECOLOR_INDEX" val="5"/>
  <p:tag name="KSO_WM_UNIT_TEXT_FILL_TYPE" val="1"/>
</p:tagLst>
</file>

<file path=ppt/tags/tag5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6915_15*a*1"/>
  <p:tag name="KSO_WM_TEMPLATE_CATEGORY" val="custom"/>
  <p:tag name="KSO_WM_TEMPLATE_INDEX" val="20206915"/>
  <p:tag name="KSO_WM_UNIT_LAYERLEVEL" val="1"/>
  <p:tag name="KSO_WM_TAG_VERSION" val="1.0"/>
  <p:tag name="KSO_WM_BEAUTIFY_FLAG" val="#wm#"/>
  <p:tag name="KSO_WM_UNIT_ISCONTENTSTITLE" val="0"/>
  <p:tag name="KSO_WM_UNIT_ISNUMDGMTITLE" val="0"/>
  <p:tag name="KSO_WM_UNIT_NOCLEAR" val="1"/>
  <p:tag name="KSO_WM_UNIT_TYPE" val="a"/>
  <p:tag name="KSO_WM_UNIT_INDEX" val="1"/>
  <p:tag name="KSO_WM_UNIT_PRESET_TEXT" val="THANKS"/>
</p:tagLst>
</file>

<file path=ppt/tags/tag543.xml><?xml version="1.0" encoding="utf-8"?>
<p:tagLst xmlns:p="http://schemas.openxmlformats.org/presentationml/2006/main">
  <p:tag name="KSO_WM_SLIDE_ID" val="custom20206915_15"/>
  <p:tag name="KSO_WM_TEMPLATE_SUBCATEGORY" val="0"/>
  <p:tag name="KSO_WM_TEMPLATE_MASTER_TYPE" val="1"/>
  <p:tag name="KSO_WM_TEMPLATE_COLOR_TYPE" val="1"/>
  <p:tag name="KSO_WM_SLIDE_ITEM_CNT" val="0"/>
  <p:tag name="KSO_WM_SLIDE_INDEX" val="15"/>
  <p:tag name="KSO_WM_TAG_VERSION" val="1.0"/>
  <p:tag name="KSO_WM_BEAUTIFY_FLAG" val="#wm#"/>
  <p:tag name="KSO_WM_TEMPLATE_CATEGORY" val="custom"/>
  <p:tag name="KSO_WM_TEMPLATE_INDEX" val="20206915"/>
  <p:tag name="KSO_WM_SLIDE_TYPE" val="endPage"/>
  <p:tag name="KSO_WM_SLIDE_SUBTYPE" val="pureTxt"/>
  <p:tag name="KSO_WM_SLIDE_LAYOUT" val="a"/>
  <p:tag name="KSO_WM_SLIDE_LAYOUT_CNT" val="1"/>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5"/>
  <p:tag name="KSO_WM_UNIT_LAYERLEVEL" val="1"/>
  <p:tag name="KSO_WM_TAG_VERSION" val="1.0"/>
  <p:tag name="KSO_WM_BEAUTIFY_FLAG" val="#wm#"/>
  <p:tag name="KSO_WM_UNIT_TYPE" val="y"/>
  <p:tag name="KSO_WM_UNIT_INDEX" val="5"/>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a64431d-be1e-43fc-ae93-ad573a7ebff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6"/>
  <p:tag name="KSO_WM_UNIT_LAYERLEVEL" val="1"/>
  <p:tag name="KSO_WM_TAG_VERSION" val="1.0"/>
  <p:tag name="KSO_WM_BEAUTIFY_FLAG" val="#wm#"/>
  <p:tag name="KSO_WM_UNIT_TYPE" val="y"/>
  <p:tag name="KSO_WM_UNIT_INDEX" val="6"/>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59679e87-af6c-43df-b52d-fe99cac87fb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 name="KSO_WM_UNIT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主题5">
  <a:themeElements>
    <a:clrScheme name="自定义 26">
      <a:dk1>
        <a:srgbClr val="000000"/>
      </a:dk1>
      <a:lt1>
        <a:srgbClr val="FFFFFF"/>
      </a:lt1>
      <a:dk2>
        <a:srgbClr val="778495"/>
      </a:dk2>
      <a:lt2>
        <a:srgbClr val="F0F0F0"/>
      </a:lt2>
      <a:accent1>
        <a:srgbClr val="698FCE"/>
      </a:accent1>
      <a:accent2>
        <a:srgbClr val="969EC2"/>
      </a:accent2>
      <a:accent3>
        <a:srgbClr val="85C2BC"/>
      </a:accent3>
      <a:accent4>
        <a:srgbClr val="FAD25F"/>
      </a:accent4>
      <a:accent5>
        <a:srgbClr val="99CAE6"/>
      </a:accent5>
      <a:accent6>
        <a:srgbClr val="8491CB"/>
      </a:accent6>
      <a:hlink>
        <a:srgbClr val="7DC8EB"/>
      </a:hlink>
      <a:folHlink>
        <a:srgbClr val="BFBFBF"/>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lang="zh-CN" altLang="en-US">
            <a:solidFill>
              <a:schemeClr val="accent1"/>
            </a:solidFill>
            <a:effectLst>
              <a:outerShdw blurRad="38100" dist="25400" dir="5400000" algn="ctr" rotWithShape="0">
                <a:srgbClr val="6E747A">
                  <a:alpha val="43000"/>
                </a:srgbClr>
              </a:outerShdw>
            </a:effectLst>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SM 预置配色-浅色">
      <a:dk1>
        <a:srgbClr val="000000"/>
      </a:dk1>
      <a:lt1>
        <a:srgbClr val="FFFFFF"/>
      </a:lt1>
      <a:dk2>
        <a:srgbClr val="F5F5F8"/>
      </a:dk2>
      <a:lt2>
        <a:srgbClr val="FFFFFF"/>
      </a:lt2>
      <a:accent1>
        <a:srgbClr val="577CCE"/>
      </a:accent1>
      <a:accent2>
        <a:srgbClr val="5999AF"/>
      </a:accent2>
      <a:accent3>
        <a:srgbClr val="5BA080"/>
      </a:accent3>
      <a:accent4>
        <a:srgbClr val="8BAA69"/>
      </a:accent4>
      <a:accent5>
        <a:srgbClr val="D6B250"/>
      </a:accent5>
      <a:accent6>
        <a:srgbClr val="E79647"/>
      </a:accent6>
      <a:hlink>
        <a:srgbClr val="0000FF"/>
      </a:hlink>
      <a:folHlink>
        <a:srgbClr val="FF00FF"/>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iSlide</Template>
  <TotalTime>0</TotalTime>
  <Words>4498</Words>
  <Application>WPS 演示</Application>
  <PresentationFormat>宽屏</PresentationFormat>
  <Paragraphs>416</Paragraphs>
  <Slides>29</Slides>
  <Notes>3</Notes>
  <HiddenSlides>0</HiddenSlides>
  <MMClips>0</MMClips>
  <ScaleCrop>false</ScaleCrop>
  <HeadingPairs>
    <vt:vector size="6" baseType="variant">
      <vt:variant>
        <vt:lpstr>已用的字体</vt:lpstr>
      </vt:variant>
      <vt:variant>
        <vt:i4>11</vt:i4>
      </vt:variant>
      <vt:variant>
        <vt:lpstr>主题</vt:lpstr>
      </vt:variant>
      <vt:variant>
        <vt:i4>2</vt:i4>
      </vt:variant>
      <vt:variant>
        <vt:lpstr>幻灯片标题</vt:lpstr>
      </vt:variant>
      <vt:variant>
        <vt:i4>29</vt:i4>
      </vt:variant>
    </vt:vector>
  </HeadingPairs>
  <TitlesOfParts>
    <vt:vector size="42" baseType="lpstr">
      <vt:lpstr>Arial</vt:lpstr>
      <vt:lpstr>宋体</vt:lpstr>
      <vt:lpstr>Wingdings</vt:lpstr>
      <vt:lpstr>微软雅黑</vt:lpstr>
      <vt:lpstr>华文楷体</vt:lpstr>
      <vt:lpstr>Wingdings</vt:lpstr>
      <vt:lpstr>Arial Unicode MS</vt:lpstr>
      <vt:lpstr>Calibri</vt:lpstr>
      <vt:lpstr>Arial</vt:lpstr>
      <vt:lpstr>黑体</vt:lpstr>
      <vt:lpstr>楷体</vt:lpstr>
      <vt:lpstr>主题5</vt:lpstr>
      <vt:lpstr>2_Office 主题​​</vt:lpstr>
      <vt:lpstr>制造业纳税人普惠性增值税优惠政策讲解</vt:lpstr>
      <vt:lpstr>PowerPoint 演示文稿</vt:lpstr>
      <vt:lpstr>制造业增值税留抵退税 </vt:lpstr>
      <vt:lpstr>PowerPoint 演示文稿</vt:lpstr>
      <vt:lpstr>PowerPoint 演示文稿</vt:lpstr>
      <vt:lpstr>适用主体</vt:lpstr>
      <vt:lpstr>适用主体</vt:lpstr>
      <vt:lpstr>适用主体</vt:lpstr>
      <vt:lpstr>PowerPoint 演示文稿</vt:lpstr>
      <vt:lpstr>留抵退税额的计算</vt:lpstr>
      <vt:lpstr>留抵退税额的计算</vt:lpstr>
      <vt:lpstr>留抵退税额的计算</vt:lpstr>
      <vt:lpstr>PowerPoint 演示文稿</vt:lpstr>
      <vt:lpstr>政策衔接问题</vt:lpstr>
      <vt:lpstr>政策衔接问题</vt:lpstr>
      <vt:lpstr>政策衔接问题</vt:lpstr>
      <vt:lpstr>政策衔接问题</vt:lpstr>
      <vt:lpstr>二、退税款缴回环节</vt:lpstr>
      <vt:lpstr>二、退税款缴回环节</vt:lpstr>
      <vt:lpstr>二、退税款缴回环节</vt:lpstr>
      <vt:lpstr>增值税小规模纳税人减免增值税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谢谢聆听！</vt:lpstr>
    </vt:vector>
  </TitlesOfParts>
  <Company>iSlide</Company>
  <LinksUpToDate>false</LinksUpToDate>
  <SharedDoc>false</SharedDoc>
  <HyperlinksChanged>false</HyperlinksChanged>
  <AppVersion>14.0000</AppVersion>
  <Manager>iSlide</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iSlide</dc:creator>
  <cp:category>business proposal;oral defense;training courseware</cp:category>
  <cp:lastModifiedBy>李元元</cp:lastModifiedBy>
  <cp:revision>110</cp:revision>
  <cp:lastPrinted>2018-02-05T16:00:00Z</cp:lastPrinted>
  <dcterms:created xsi:type="dcterms:W3CDTF">2018-02-05T16:00:00Z</dcterms:created>
  <dcterms:modified xsi:type="dcterms:W3CDTF">2023-05-22T07:30:49Z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lide.Theme">
    <vt:lpwstr>a18adb86-5929-4bf5-a1c6-bcf101f86030</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v-yunxl@microsoft.com</vt:lpwstr>
  </property>
  <property fmtid="{D5CDD505-2E9C-101B-9397-08002B2CF9AE}" pid="6" name="MSIP_Label_f42aa342-8706-4288-bd11-ebb85995028c_SetDate">
    <vt:lpwstr>2018-11-07T08:37:13.0325596Z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2052-11.8.2.10158</vt:lpwstr>
  </property>
  <property fmtid="{D5CDD505-2E9C-101B-9397-08002B2CF9AE}" pid="12" name="ICV">
    <vt:lpwstr>8032EBFF8A6A4E02B1118C442D003FFC</vt:lpwstr>
  </property>
</Properties>
</file>