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diagrams/colors1.xml" ContentType="application/vnd.openxmlformats-officedocument.drawingml.diagramColors+xml"/>
  <Override PartName="/ppt/diagrams/data1.xml" ContentType="application/vnd.openxmlformats-officedocument.drawingml.diagramData+xml"/>
  <Override PartName="/ppt/diagrams/drawing1.xml" ContentType="application/vnd.ms-office.drawingml.diagramDrawing+xml"/>
  <Override PartName="/ppt/diagrams/layout1.xml" ContentType="application/vnd.openxmlformats-officedocument.drawingml.diagramLayout+xml"/>
  <Override PartName="/ppt/diagrams/quickStyle1.xml" ContentType="application/vnd.openxmlformats-officedocument.drawingml.diagramStyl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19"/>
  </p:handoutMasterIdLst>
  <p:sldIdLst>
    <p:sldId id="256" r:id="rId3"/>
    <p:sldId id="317" r:id="rId5"/>
    <p:sldId id="304" r:id="rId6"/>
    <p:sldId id="305" r:id="rId7"/>
    <p:sldId id="307" r:id="rId8"/>
    <p:sldId id="308" r:id="rId9"/>
    <p:sldId id="310" r:id="rId10"/>
    <p:sldId id="309" r:id="rId11"/>
    <p:sldId id="314" r:id="rId12"/>
    <p:sldId id="311" r:id="rId13"/>
    <p:sldId id="320" r:id="rId14"/>
    <p:sldId id="316" r:id="rId15"/>
    <p:sldId id="318" r:id="rId16"/>
    <p:sldId id="315" r:id="rId17"/>
    <p:sldId id="319" r:id="rId18"/>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2B689A"/>
    <a:srgbClr val="13314A"/>
    <a:srgbClr val="14334E"/>
    <a:srgbClr val="21527E"/>
    <a:srgbClr val="21517D"/>
    <a:srgbClr val="20608F"/>
    <a:srgbClr val="4095D2"/>
    <a:srgbClr val="3C6F96"/>
    <a:srgbClr val="0A142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78" d="100"/>
          <a:sy n="78" d="100"/>
        </p:scale>
        <p:origin x="654" y="54"/>
      </p:cViewPr>
      <p:guideLst>
        <p:guide orient="horz" pos="2312"/>
        <p:guide pos="384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4" Type="http://schemas.openxmlformats.org/officeDocument/2006/relationships/tags" Target="tags/tag68.xml"/><Relationship Id="rId23" Type="http://schemas.openxmlformats.org/officeDocument/2006/relationships/commentAuthors" Target="commentAuthors.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handoutMaster" Target="handoutMasters/handoutMaster1.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colorful4#1">
  <dgm:title val=""/>
  <dgm:desc val=""/>
  <dgm:catLst>
    <dgm:cat type="colorful" pri="10400"/>
  </dgm:catLst>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DA22F482-5D01-4540-95D5-77BDF69C1565}" type="doc">
      <dgm:prSet loTypeId="cycle" loCatId="cycle" qsTypeId="urn:microsoft.com/office/officeart/2005/8/quickstyle/simple3#2" qsCatId="simple" csTypeId="urn:microsoft.com/office/officeart/2005/8/colors/colorful4#1" csCatId="colorful" phldr="1"/>
      <dgm:spPr/>
      <dgm:t>
        <a:bodyPr/>
        <a:lstStyle/>
        <a:p>
          <a:endParaRPr lang="zh-CN" altLang="en-US"/>
        </a:p>
      </dgm:t>
    </dgm:pt>
    <dgm:pt modelId="{B09103F4-17FB-4B17-9AAF-500A8C795013}">
      <dgm:prSet phldrT="[文本]" phldr="0" custT="1"/>
      <dgm:spPr/>
      <dgm:t>
        <a:bodyPr vert="horz" wrap="square"/>
        <a:lstStyle/>
        <a:p>
          <a:pPr>
            <a:lnSpc>
              <a:spcPct val="100000"/>
            </a:lnSpc>
            <a:spcBef>
              <a:spcPct val="0"/>
            </a:spcBef>
            <a:spcAft>
              <a:spcPct val="35000"/>
            </a:spcAft>
          </a:pPr>
          <a:r>
            <a:rPr lang="zh-CN" altLang="en-US" sz="2000" b="0" dirty="0" smtClean="0">
              <a:latin typeface="+mj-ea"/>
              <a:ea typeface="+mj-ea"/>
            </a:rPr>
            <a:t>入职</a:t>
          </a:r>
          <a:endParaRPr lang="zh-CN" altLang="en-US" sz="2000" b="0" dirty="0">
            <a:latin typeface="+mj-ea"/>
            <a:ea typeface="+mj-ea"/>
          </a:endParaRPr>
        </a:p>
      </dgm:t>
    </dgm:pt>
    <dgm:pt modelId="{70701F94-E63B-4371-ADD4-DF9AA9CC34EB}" cxnId="{DB716577-1EF1-4078-AEBB-D9D2841A197B}" type="parTrans">
      <dgm:prSet/>
      <dgm:spPr/>
      <dgm:t>
        <a:bodyPr/>
        <a:lstStyle/>
        <a:p>
          <a:endParaRPr lang="zh-CN" altLang="en-US" sz="1400" b="0">
            <a:latin typeface="+mj-ea"/>
            <a:ea typeface="+mj-ea"/>
          </a:endParaRPr>
        </a:p>
      </dgm:t>
    </dgm:pt>
    <dgm:pt modelId="{A164C552-3D76-4A6D-ABEB-756E8EAF5A98}" cxnId="{DB716577-1EF1-4078-AEBB-D9D2841A197B}" type="sibTrans">
      <dgm:prSet custT="1"/>
      <dgm:spPr/>
      <dgm:t>
        <a:bodyPr/>
        <a:lstStyle/>
        <a:p>
          <a:endParaRPr lang="zh-CN" altLang="en-US" sz="1400" b="0">
            <a:latin typeface="+mj-ea"/>
            <a:ea typeface="+mj-ea"/>
          </a:endParaRPr>
        </a:p>
      </dgm:t>
    </dgm:pt>
    <dgm:pt modelId="{0C24592A-3673-4F39-B09A-3BCB39115765}">
      <dgm:prSet phldrT="[文本]" phldr="0" custT="1"/>
      <dgm:spPr/>
      <dgm:t>
        <a:bodyPr vert="horz" wrap="square"/>
        <a:p>
          <a:pPr>
            <a:lnSpc>
              <a:spcPct val="100000"/>
            </a:lnSpc>
            <a:spcBef>
              <a:spcPct val="0"/>
            </a:spcBef>
            <a:spcAft>
              <a:spcPct val="35000"/>
            </a:spcAft>
          </a:pPr>
          <a:r>
            <a:rPr lang="zh-CN" altLang="en-US" sz="2000" b="0" dirty="0" smtClean="0">
              <a:latin typeface="+mj-ea"/>
              <a:ea typeface="+mj-ea"/>
            </a:rPr>
            <a:t>升职</a:t>
          </a:r>
          <a:endParaRPr lang="zh-CN" altLang="en-US" sz="2000" b="0" dirty="0" smtClean="0">
            <a:latin typeface="+mj-ea"/>
            <a:ea typeface="+mj-ea"/>
          </a:endParaRPr>
        </a:p>
        <a:p>
          <a:pPr>
            <a:lnSpc>
              <a:spcPct val="100000"/>
            </a:lnSpc>
            <a:spcBef>
              <a:spcPct val="0"/>
            </a:spcBef>
            <a:spcAft>
              <a:spcPct val="35000"/>
            </a:spcAft>
          </a:pPr>
          <a:r>
            <a:rPr lang="zh-CN" altLang="en-US" sz="2000" b="0" dirty="0" smtClean="0">
              <a:latin typeface="+mj-ea"/>
              <a:ea typeface="+mj-ea"/>
            </a:rPr>
            <a:t>加薪</a:t>
          </a:r>
          <a:r>
            <a:rPr lang="zh-CN" altLang="en-US" sz="2000" b="0" dirty="0">
              <a:latin typeface="+mj-ea"/>
              <a:ea typeface="+mj-ea"/>
            </a:rPr>
            <a:t/>
          </a:r>
          <a:endParaRPr lang="zh-CN" altLang="en-US" sz="2000" b="0" dirty="0">
            <a:latin typeface="+mj-ea"/>
            <a:ea typeface="+mj-ea"/>
          </a:endParaRPr>
        </a:p>
      </dgm:t>
    </dgm:pt>
    <dgm:pt modelId="{C20FCE38-4E5F-4F09-9134-03AA3EFA0D17}" cxnId="{B119BD7C-7C9A-4504-9737-AD20EAB2A913}" type="parTrans">
      <dgm:prSet/>
      <dgm:spPr/>
      <dgm:t>
        <a:bodyPr/>
        <a:lstStyle/>
        <a:p>
          <a:endParaRPr lang="zh-CN" altLang="en-US" sz="1400" b="0">
            <a:latin typeface="+mj-ea"/>
            <a:ea typeface="+mj-ea"/>
          </a:endParaRPr>
        </a:p>
      </dgm:t>
    </dgm:pt>
    <dgm:pt modelId="{E7C19253-50B1-4083-82CD-40FE77DCA99D}" cxnId="{B119BD7C-7C9A-4504-9737-AD20EAB2A913}" type="sibTrans">
      <dgm:prSet custT="1"/>
      <dgm:spPr/>
      <dgm:t>
        <a:bodyPr/>
        <a:lstStyle/>
        <a:p>
          <a:endParaRPr lang="zh-CN" altLang="en-US" sz="1400" b="0">
            <a:latin typeface="+mj-ea"/>
            <a:ea typeface="+mj-ea"/>
          </a:endParaRPr>
        </a:p>
      </dgm:t>
    </dgm:pt>
    <dgm:pt modelId="{7633F666-CA03-43F2-A973-F266A98F7135}">
      <dgm:prSet phldrT="[文本]" phldr="0" custT="1"/>
      <dgm:spPr/>
      <dgm:t>
        <a:bodyPr vert="horz" wrap="square"/>
        <a:p>
          <a:pPr>
            <a:lnSpc>
              <a:spcPct val="100000"/>
            </a:lnSpc>
            <a:spcBef>
              <a:spcPct val="0"/>
            </a:spcBef>
            <a:spcAft>
              <a:spcPct val="35000"/>
            </a:spcAft>
          </a:pPr>
          <a:r>
            <a:rPr lang="zh-CN" altLang="en-US" sz="2000" b="0" dirty="0" smtClean="0">
              <a:latin typeface="+mj-ea"/>
              <a:ea typeface="+mj-ea"/>
            </a:rPr>
            <a:t>离职</a:t>
          </a:r>
          <a:r>
            <a:rPr lang="zh-CN" altLang="en-US" sz="2000" b="0" dirty="0">
              <a:latin typeface="+mj-ea"/>
              <a:ea typeface="+mj-ea"/>
            </a:rPr>
            <a:t/>
          </a:r>
          <a:endParaRPr lang="zh-CN" altLang="en-US" sz="2000" b="0" dirty="0">
            <a:latin typeface="+mj-ea"/>
            <a:ea typeface="+mj-ea"/>
          </a:endParaRPr>
        </a:p>
      </dgm:t>
    </dgm:pt>
    <dgm:pt modelId="{38DF20CE-B32C-49EA-BFE8-C8A769772888}" cxnId="{885BA4C8-1CEF-4C18-A177-C789393DF498}" type="parTrans">
      <dgm:prSet/>
      <dgm:spPr/>
      <dgm:t>
        <a:bodyPr/>
        <a:lstStyle/>
        <a:p>
          <a:endParaRPr lang="zh-CN" altLang="en-US" sz="1400" b="0">
            <a:latin typeface="+mj-ea"/>
            <a:ea typeface="+mj-ea"/>
          </a:endParaRPr>
        </a:p>
      </dgm:t>
    </dgm:pt>
    <dgm:pt modelId="{BD9467BC-32EA-4871-B5C7-32605E335597}" cxnId="{885BA4C8-1CEF-4C18-A177-C789393DF498}" type="sibTrans">
      <dgm:prSet custT="1"/>
      <dgm:spPr/>
      <dgm:t>
        <a:bodyPr/>
        <a:lstStyle/>
        <a:p>
          <a:endParaRPr lang="zh-CN" altLang="en-US" sz="1400" b="0">
            <a:latin typeface="+mj-ea"/>
            <a:ea typeface="+mj-ea"/>
          </a:endParaRPr>
        </a:p>
      </dgm:t>
    </dgm:pt>
    <dgm:pt modelId="{36FDB3C3-33FC-4A73-A151-BEBD76E0CA76}">
      <dgm:prSet phldrT="[文本]" phldr="0" custT="1"/>
      <dgm:spPr/>
      <dgm:t>
        <a:bodyPr vert="horz" wrap="square"/>
        <a:lstStyle/>
        <a:p>
          <a:pPr>
            <a:lnSpc>
              <a:spcPct val="100000"/>
            </a:lnSpc>
            <a:spcBef>
              <a:spcPct val="0"/>
            </a:spcBef>
            <a:spcAft>
              <a:spcPct val="35000"/>
            </a:spcAft>
          </a:pPr>
          <a:r>
            <a:rPr lang="zh-CN" altLang="en-US" sz="2000" b="0" dirty="0" smtClean="0">
              <a:latin typeface="+mj-ea"/>
              <a:ea typeface="+mj-ea"/>
            </a:rPr>
            <a:t>再就业</a:t>
          </a:r>
          <a:endParaRPr lang="zh-CN" altLang="en-US" sz="2000" b="0" dirty="0">
            <a:latin typeface="+mj-ea"/>
            <a:ea typeface="+mj-ea"/>
          </a:endParaRPr>
        </a:p>
      </dgm:t>
    </dgm:pt>
    <dgm:pt modelId="{A74B2C1C-EC3E-4D05-A644-D6946562CFEB}" cxnId="{1000D6BE-CF79-4E72-9507-BD2002FBDCEC}" type="parTrans">
      <dgm:prSet/>
      <dgm:spPr/>
      <dgm:t>
        <a:bodyPr/>
        <a:lstStyle/>
        <a:p>
          <a:endParaRPr lang="zh-CN" altLang="en-US" sz="1400" b="0">
            <a:latin typeface="+mj-ea"/>
            <a:ea typeface="+mj-ea"/>
          </a:endParaRPr>
        </a:p>
      </dgm:t>
    </dgm:pt>
    <dgm:pt modelId="{706D2B8C-23BE-41D6-8576-EDB2E73E4AE9}" cxnId="{1000D6BE-CF79-4E72-9507-BD2002FBDCEC}" type="sibTrans">
      <dgm:prSet custT="1"/>
      <dgm:spPr/>
      <dgm:t>
        <a:bodyPr/>
        <a:lstStyle/>
        <a:p>
          <a:endParaRPr lang="zh-CN" altLang="en-US" sz="1400" b="0">
            <a:latin typeface="+mj-ea"/>
            <a:ea typeface="+mj-ea"/>
          </a:endParaRPr>
        </a:p>
      </dgm:t>
    </dgm:pt>
    <dgm:pt modelId="{8369651A-F127-4450-9FB9-32586C9C4262}">
      <dgm:prSet phldrT="[文本]" phldr="0" custT="1"/>
      <dgm:spPr/>
      <dgm:t>
        <a:bodyPr vert="horz" wrap="square"/>
        <a:lstStyle/>
        <a:p>
          <a:pPr>
            <a:lnSpc>
              <a:spcPct val="100000"/>
            </a:lnSpc>
            <a:spcBef>
              <a:spcPct val="0"/>
            </a:spcBef>
            <a:spcAft>
              <a:spcPct val="35000"/>
            </a:spcAft>
          </a:pPr>
          <a:r>
            <a:rPr lang="zh-CN" altLang="en-US" sz="2000" b="0" dirty="0" smtClean="0">
              <a:latin typeface="+mj-ea"/>
              <a:ea typeface="+mj-ea"/>
            </a:rPr>
            <a:t>自主创业</a:t>
          </a:r>
          <a:endParaRPr lang="zh-CN" altLang="en-US" sz="2000" b="0" dirty="0">
            <a:latin typeface="+mj-ea"/>
            <a:ea typeface="+mj-ea"/>
          </a:endParaRPr>
        </a:p>
      </dgm:t>
    </dgm:pt>
    <dgm:pt modelId="{29785A95-F926-4EF4-8ECE-C255BC16F4FE}" cxnId="{590F32B6-45C2-4D51-8FA4-B5217FBE0212}" type="parTrans">
      <dgm:prSet/>
      <dgm:spPr/>
      <dgm:t>
        <a:bodyPr/>
        <a:lstStyle/>
        <a:p>
          <a:endParaRPr lang="zh-CN" altLang="en-US" sz="1400" b="0">
            <a:latin typeface="+mj-ea"/>
            <a:ea typeface="+mj-ea"/>
          </a:endParaRPr>
        </a:p>
      </dgm:t>
    </dgm:pt>
    <dgm:pt modelId="{7A4AE9FE-041F-42E9-AF16-F78650CA628D}" cxnId="{590F32B6-45C2-4D51-8FA4-B5217FBE0212}" type="sibTrans">
      <dgm:prSet custT="1"/>
      <dgm:spPr/>
      <dgm:t>
        <a:bodyPr/>
        <a:lstStyle/>
        <a:p>
          <a:endParaRPr lang="zh-CN" altLang="en-US" sz="1400" b="0">
            <a:latin typeface="+mj-ea"/>
            <a:ea typeface="+mj-ea"/>
          </a:endParaRPr>
        </a:p>
      </dgm:t>
    </dgm:pt>
    <dgm:pt modelId="{479FA4E6-D9B8-4FBB-BDE6-835ED57EEEE3}">
      <dgm:prSet phldrT="[文本]" phldr="0" custT="1"/>
      <dgm:spPr/>
      <dgm:t>
        <a:bodyPr vert="horz" wrap="square"/>
        <a:lstStyle/>
        <a:p>
          <a:pPr>
            <a:lnSpc>
              <a:spcPct val="100000"/>
            </a:lnSpc>
            <a:spcBef>
              <a:spcPct val="0"/>
            </a:spcBef>
            <a:spcAft>
              <a:spcPct val="35000"/>
            </a:spcAft>
          </a:pPr>
          <a:r>
            <a:rPr lang="zh-CN" altLang="en-US" sz="2000" b="0" dirty="0">
              <a:latin typeface="+mj-ea"/>
              <a:ea typeface="+mj-ea"/>
            </a:rPr>
            <a:t>法定退休年龄</a:t>
          </a:r>
        </a:p>
      </dgm:t>
    </dgm:pt>
    <dgm:pt modelId="{B9908C72-C597-478E-9D55-778ADF799269}" cxnId="{E4CE8BAD-CE09-42D0-9BD1-02640F2160AF}" type="parTrans">
      <dgm:prSet/>
      <dgm:spPr/>
      <dgm:t>
        <a:bodyPr/>
        <a:lstStyle/>
        <a:p>
          <a:endParaRPr lang="zh-CN" altLang="en-US" sz="1400" b="0">
            <a:latin typeface="+mj-ea"/>
            <a:ea typeface="+mj-ea"/>
          </a:endParaRPr>
        </a:p>
      </dgm:t>
    </dgm:pt>
    <dgm:pt modelId="{3F4DC991-DFD1-4D3C-BC5F-C023603DC234}" cxnId="{E4CE8BAD-CE09-42D0-9BD1-02640F2160AF}" type="sibTrans">
      <dgm:prSet custT="1"/>
      <dgm:spPr/>
      <dgm:t>
        <a:bodyPr/>
        <a:lstStyle/>
        <a:p>
          <a:endParaRPr lang="zh-CN" altLang="en-US" sz="1400" b="0">
            <a:latin typeface="+mj-ea"/>
            <a:ea typeface="+mj-ea"/>
          </a:endParaRPr>
        </a:p>
      </dgm:t>
    </dgm:pt>
    <dgm:pt modelId="{17135C01-22B3-43AD-A753-31E6D95A69A1}">
      <dgm:prSet phldrT="[文本]" phldr="0" custT="1"/>
      <dgm:spPr/>
      <dgm:t>
        <a:bodyPr vert="horz" wrap="square"/>
        <a:lstStyle/>
        <a:p>
          <a:pPr>
            <a:lnSpc>
              <a:spcPct val="100000"/>
            </a:lnSpc>
            <a:spcBef>
              <a:spcPct val="0"/>
            </a:spcBef>
            <a:spcAft>
              <a:spcPct val="35000"/>
            </a:spcAft>
          </a:pPr>
          <a:r>
            <a:rPr lang="zh-CN" altLang="en-US" sz="2000" b="0" dirty="0">
              <a:latin typeface="+mj-ea"/>
              <a:ea typeface="+mj-ea"/>
            </a:rPr>
            <a:t>退休</a:t>
          </a:r>
        </a:p>
      </dgm:t>
    </dgm:pt>
    <dgm:pt modelId="{DDE12966-0D03-4987-9AAB-AE11E4554E14}" cxnId="{3DACDB59-E4E0-4301-8918-7C2346EC808F}" type="parTrans">
      <dgm:prSet/>
      <dgm:spPr/>
      <dgm:t>
        <a:bodyPr/>
        <a:lstStyle/>
        <a:p>
          <a:endParaRPr lang="zh-CN" altLang="en-US" sz="1400" b="0">
            <a:latin typeface="+mj-ea"/>
            <a:ea typeface="+mj-ea"/>
          </a:endParaRPr>
        </a:p>
      </dgm:t>
    </dgm:pt>
    <dgm:pt modelId="{F849C59C-186F-4699-8F47-57D7655222DC}" cxnId="{3DACDB59-E4E0-4301-8918-7C2346EC808F}" type="sibTrans">
      <dgm:prSet custT="1"/>
      <dgm:spPr/>
      <dgm:t>
        <a:bodyPr/>
        <a:lstStyle/>
        <a:p>
          <a:endParaRPr lang="zh-CN" altLang="en-US" sz="1400" b="0">
            <a:latin typeface="+mj-ea"/>
            <a:ea typeface="+mj-ea"/>
          </a:endParaRPr>
        </a:p>
      </dgm:t>
    </dgm:pt>
    <dgm:pt modelId="{A59BC423-A391-4571-BDC2-B22206D88FC2}" type="pres">
      <dgm:prSet presAssocID="{DA22F482-5D01-4540-95D5-77BDF69C1565}" presName="cycle" presStyleCnt="0">
        <dgm:presLayoutVars>
          <dgm:dir/>
          <dgm:resizeHandles val="exact"/>
        </dgm:presLayoutVars>
      </dgm:prSet>
      <dgm:spPr/>
      <dgm:t>
        <a:bodyPr/>
        <a:lstStyle/>
        <a:p>
          <a:endParaRPr lang="zh-CN" altLang="en-US"/>
        </a:p>
      </dgm:t>
    </dgm:pt>
    <dgm:pt modelId="{8D156487-F4C9-484B-8AA6-9C755E47C703}" type="pres">
      <dgm:prSet presAssocID="{B09103F4-17FB-4B17-9AAF-500A8C795013}" presName="node" presStyleLbl="node1" presStyleIdx="0" presStyleCnt="7" custScaleX="116390">
        <dgm:presLayoutVars>
          <dgm:bulletEnabled val="1"/>
        </dgm:presLayoutVars>
      </dgm:prSet>
      <dgm:spPr/>
      <dgm:t>
        <a:bodyPr/>
        <a:lstStyle/>
        <a:p>
          <a:endParaRPr lang="zh-CN" altLang="en-US"/>
        </a:p>
      </dgm:t>
    </dgm:pt>
    <dgm:pt modelId="{3915B48C-374D-479F-85DF-553DFECC99D3}" type="pres">
      <dgm:prSet presAssocID="{A164C552-3D76-4A6D-ABEB-756E8EAF5A98}" presName="sibTrans" presStyleLbl="sibTrans2D1" presStyleIdx="0" presStyleCnt="7"/>
      <dgm:spPr/>
      <dgm:t>
        <a:bodyPr/>
        <a:lstStyle/>
        <a:p>
          <a:endParaRPr lang="zh-CN" altLang="en-US"/>
        </a:p>
      </dgm:t>
    </dgm:pt>
    <dgm:pt modelId="{C8285A69-4FDF-4550-9BB2-73B1BD2411B4}" type="pres">
      <dgm:prSet presAssocID="{A164C552-3D76-4A6D-ABEB-756E8EAF5A98}" presName="connectorText" presStyleCnt="0"/>
      <dgm:spPr/>
      <dgm:t>
        <a:bodyPr/>
        <a:lstStyle/>
        <a:p>
          <a:endParaRPr lang="zh-CN" altLang="en-US"/>
        </a:p>
      </dgm:t>
    </dgm:pt>
    <dgm:pt modelId="{00341202-AEBE-4E5F-9DAD-F0DA13DF472F}" type="pres">
      <dgm:prSet presAssocID="{0C24592A-3673-4F39-B09A-3BCB39115765}" presName="node" presStyleLbl="node1" presStyleIdx="1" presStyleCnt="7" custScaleX="78788" custScaleY="66568">
        <dgm:presLayoutVars>
          <dgm:bulletEnabled val="1"/>
        </dgm:presLayoutVars>
      </dgm:prSet>
      <dgm:spPr/>
      <dgm:t>
        <a:bodyPr/>
        <a:lstStyle/>
        <a:p>
          <a:endParaRPr lang="zh-CN" altLang="en-US"/>
        </a:p>
      </dgm:t>
    </dgm:pt>
    <dgm:pt modelId="{03A618AA-5CFF-46C5-8C66-1524865D6C0A}" type="pres">
      <dgm:prSet presAssocID="{E7C19253-50B1-4083-82CD-40FE77DCA99D}" presName="sibTrans" presStyleLbl="sibTrans2D1" presStyleIdx="1" presStyleCnt="7"/>
      <dgm:spPr/>
      <dgm:t>
        <a:bodyPr/>
        <a:lstStyle/>
        <a:p>
          <a:endParaRPr lang="zh-CN" altLang="en-US"/>
        </a:p>
      </dgm:t>
    </dgm:pt>
    <dgm:pt modelId="{9C8CC5BC-1DB2-4410-B365-6A065E95ED10}" type="pres">
      <dgm:prSet presAssocID="{E7C19253-50B1-4083-82CD-40FE77DCA99D}" presName="connectorText" presStyleCnt="0"/>
      <dgm:spPr/>
      <dgm:t>
        <a:bodyPr/>
        <a:lstStyle/>
        <a:p>
          <a:endParaRPr lang="zh-CN" altLang="en-US"/>
        </a:p>
      </dgm:t>
    </dgm:pt>
    <dgm:pt modelId="{4CD86154-094B-4FA5-AF03-8A08C34C0338}" type="pres">
      <dgm:prSet presAssocID="{7633F666-CA03-43F2-A973-F266A98F7135}" presName="node" presStyleLbl="node1" presStyleIdx="2" presStyleCnt="7" custScaleX="112884" custScaleY="81684" custRadScaleRad="96574" custRadScaleInc="-2913">
        <dgm:presLayoutVars>
          <dgm:bulletEnabled val="1"/>
        </dgm:presLayoutVars>
      </dgm:prSet>
      <dgm:spPr/>
      <dgm:t>
        <a:bodyPr/>
        <a:lstStyle/>
        <a:p>
          <a:endParaRPr lang="zh-CN" altLang="en-US"/>
        </a:p>
      </dgm:t>
    </dgm:pt>
    <dgm:pt modelId="{A4F08912-6F8D-4621-ACF9-9D5FD6CFEA0A}" type="pres">
      <dgm:prSet presAssocID="{BD9467BC-32EA-4871-B5C7-32605E335597}" presName="sibTrans" presStyleLbl="sibTrans2D1" presStyleIdx="2" presStyleCnt="7"/>
      <dgm:spPr/>
      <dgm:t>
        <a:bodyPr/>
        <a:lstStyle/>
        <a:p>
          <a:endParaRPr lang="zh-CN" altLang="en-US"/>
        </a:p>
      </dgm:t>
    </dgm:pt>
    <dgm:pt modelId="{3838161B-C9D6-4F8D-8635-E4CB5CF141D7}" type="pres">
      <dgm:prSet presAssocID="{BD9467BC-32EA-4871-B5C7-32605E335597}" presName="connectorText" presStyleCnt="0"/>
      <dgm:spPr/>
      <dgm:t>
        <a:bodyPr/>
        <a:lstStyle/>
        <a:p>
          <a:endParaRPr lang="zh-CN" altLang="en-US"/>
        </a:p>
      </dgm:t>
    </dgm:pt>
    <dgm:pt modelId="{697C8513-9A23-4840-A101-415824A9985F}" type="pres">
      <dgm:prSet presAssocID="{36FDB3C3-33FC-4A73-A151-BEBD76E0CA76}" presName="node" presStyleLbl="node1" presStyleIdx="3" presStyleCnt="7" custScaleX="127370" custScaleY="91393">
        <dgm:presLayoutVars>
          <dgm:bulletEnabled val="1"/>
        </dgm:presLayoutVars>
      </dgm:prSet>
      <dgm:spPr/>
      <dgm:t>
        <a:bodyPr/>
        <a:lstStyle/>
        <a:p>
          <a:endParaRPr lang="zh-CN" altLang="en-US"/>
        </a:p>
      </dgm:t>
    </dgm:pt>
    <dgm:pt modelId="{DC86BCFA-FDDA-43A8-BD7D-D62DE7B54C6C}" type="pres">
      <dgm:prSet presAssocID="{706D2B8C-23BE-41D6-8576-EDB2E73E4AE9}" presName="sibTrans" presStyleLbl="sibTrans2D1" presStyleIdx="3" presStyleCnt="7"/>
      <dgm:spPr/>
      <dgm:t>
        <a:bodyPr/>
        <a:lstStyle/>
        <a:p>
          <a:endParaRPr lang="zh-CN" altLang="en-US"/>
        </a:p>
      </dgm:t>
    </dgm:pt>
    <dgm:pt modelId="{A674CF0B-B929-4BD9-9B12-2805E5D23AE7}" type="pres">
      <dgm:prSet presAssocID="{706D2B8C-23BE-41D6-8576-EDB2E73E4AE9}" presName="connectorText" presStyleCnt="0"/>
      <dgm:spPr/>
      <dgm:t>
        <a:bodyPr/>
        <a:lstStyle/>
        <a:p>
          <a:endParaRPr lang="zh-CN" altLang="en-US"/>
        </a:p>
      </dgm:t>
    </dgm:pt>
    <dgm:pt modelId="{3A844838-C78E-4105-A7D3-17E384E279DA}" type="pres">
      <dgm:prSet presAssocID="{8369651A-F127-4450-9FB9-32586C9C4262}" presName="node" presStyleLbl="node1" presStyleIdx="4" presStyleCnt="7" custScaleX="160068" custScaleY="122757">
        <dgm:presLayoutVars>
          <dgm:bulletEnabled val="1"/>
        </dgm:presLayoutVars>
      </dgm:prSet>
      <dgm:spPr/>
      <dgm:t>
        <a:bodyPr/>
        <a:lstStyle/>
        <a:p>
          <a:endParaRPr lang="zh-CN" altLang="en-US"/>
        </a:p>
      </dgm:t>
    </dgm:pt>
    <dgm:pt modelId="{C2FBE4E9-8AFC-47D4-8FF2-F9DACF8578D7}" type="pres">
      <dgm:prSet presAssocID="{7A4AE9FE-041F-42E9-AF16-F78650CA628D}" presName="sibTrans" presStyleLbl="sibTrans2D1" presStyleIdx="4" presStyleCnt="7"/>
      <dgm:spPr/>
      <dgm:t>
        <a:bodyPr/>
        <a:lstStyle/>
        <a:p>
          <a:endParaRPr lang="zh-CN" altLang="en-US"/>
        </a:p>
      </dgm:t>
    </dgm:pt>
    <dgm:pt modelId="{0B6E34EA-9C25-4C49-8A2D-98B1916AC2EF}" type="pres">
      <dgm:prSet presAssocID="{7A4AE9FE-041F-42E9-AF16-F78650CA628D}" presName="connectorText" presStyleCnt="0"/>
      <dgm:spPr/>
      <dgm:t>
        <a:bodyPr/>
        <a:lstStyle/>
        <a:p>
          <a:endParaRPr lang="zh-CN" altLang="en-US"/>
        </a:p>
      </dgm:t>
    </dgm:pt>
    <dgm:pt modelId="{D44D349E-DA6B-4E7F-939A-FEC059C6823B}" type="pres">
      <dgm:prSet presAssocID="{479FA4E6-D9B8-4FBB-BDE6-835ED57EEEE3}" presName="node" presStyleLbl="node1" presStyleIdx="5" presStyleCnt="7" custScaleX="116390">
        <dgm:presLayoutVars>
          <dgm:bulletEnabled val="1"/>
        </dgm:presLayoutVars>
      </dgm:prSet>
      <dgm:spPr/>
      <dgm:t>
        <a:bodyPr/>
        <a:lstStyle/>
        <a:p>
          <a:endParaRPr lang="zh-CN" altLang="en-US"/>
        </a:p>
      </dgm:t>
    </dgm:pt>
    <dgm:pt modelId="{1D7B77B6-D027-4A0E-BA5F-150441B630B9}" type="pres">
      <dgm:prSet presAssocID="{3F4DC991-DFD1-4D3C-BC5F-C023603DC234}" presName="sibTrans" presStyleLbl="sibTrans2D1" presStyleIdx="5" presStyleCnt="7"/>
      <dgm:spPr/>
      <dgm:t>
        <a:bodyPr/>
        <a:lstStyle/>
        <a:p>
          <a:endParaRPr lang="zh-CN" altLang="en-US"/>
        </a:p>
      </dgm:t>
    </dgm:pt>
    <dgm:pt modelId="{F680050F-0455-427E-86AB-1DC02172575B}" type="pres">
      <dgm:prSet presAssocID="{3F4DC991-DFD1-4D3C-BC5F-C023603DC234}" presName="connectorText" presStyleCnt="0"/>
      <dgm:spPr/>
      <dgm:t>
        <a:bodyPr/>
        <a:lstStyle/>
        <a:p>
          <a:endParaRPr lang="zh-CN" altLang="en-US"/>
        </a:p>
      </dgm:t>
    </dgm:pt>
    <dgm:pt modelId="{394D4540-7E9F-43A8-B79B-2E11BC58FBB2}" type="pres">
      <dgm:prSet presAssocID="{17135C01-22B3-43AD-A753-31E6D95A69A1}" presName="node" presStyleLbl="node1" presStyleIdx="6" presStyleCnt="7" custScaleX="116390">
        <dgm:presLayoutVars>
          <dgm:bulletEnabled val="1"/>
        </dgm:presLayoutVars>
      </dgm:prSet>
      <dgm:spPr/>
      <dgm:t>
        <a:bodyPr/>
        <a:lstStyle/>
        <a:p>
          <a:endParaRPr lang="zh-CN" altLang="en-US"/>
        </a:p>
      </dgm:t>
    </dgm:pt>
    <dgm:pt modelId="{763AF823-7B81-4AA7-BC72-CAEE0F72B68B}" type="pres">
      <dgm:prSet presAssocID="{F849C59C-186F-4699-8F47-57D7655222DC}" presName="sibTrans" presStyleLbl="sibTrans2D1" presStyleIdx="6" presStyleCnt="7"/>
      <dgm:spPr/>
      <dgm:t>
        <a:bodyPr/>
        <a:lstStyle/>
        <a:p>
          <a:endParaRPr lang="zh-CN" altLang="en-US"/>
        </a:p>
      </dgm:t>
    </dgm:pt>
    <dgm:pt modelId="{FDB475DF-4A71-4E8D-952D-9A84E200241C}" type="pres">
      <dgm:prSet presAssocID="{F849C59C-186F-4699-8F47-57D7655222DC}" presName="connectorText" presStyleCnt="0"/>
      <dgm:spPr/>
      <dgm:t>
        <a:bodyPr/>
        <a:lstStyle/>
        <a:p>
          <a:endParaRPr lang="zh-CN" altLang="en-US"/>
        </a:p>
      </dgm:t>
    </dgm:pt>
  </dgm:ptLst>
  <dgm:cxnLst>
    <dgm:cxn modelId="{DB716577-1EF1-4078-AEBB-D9D2841A197B}" srcId="{DA22F482-5D01-4540-95D5-77BDF69C1565}" destId="{B09103F4-17FB-4B17-9AAF-500A8C795013}" srcOrd="0" destOrd="0" parTransId="{70701F94-E63B-4371-ADD4-DF9AA9CC34EB}" sibTransId="{A164C552-3D76-4A6D-ABEB-756E8EAF5A98}"/>
    <dgm:cxn modelId="{B119BD7C-7C9A-4504-9737-AD20EAB2A913}" srcId="{DA22F482-5D01-4540-95D5-77BDF69C1565}" destId="{0C24592A-3673-4F39-B09A-3BCB39115765}" srcOrd="1" destOrd="0" parTransId="{C20FCE38-4E5F-4F09-9134-03AA3EFA0D17}" sibTransId="{E7C19253-50B1-4083-82CD-40FE77DCA99D}"/>
    <dgm:cxn modelId="{885BA4C8-1CEF-4C18-A177-C789393DF498}" srcId="{DA22F482-5D01-4540-95D5-77BDF69C1565}" destId="{7633F666-CA03-43F2-A973-F266A98F7135}" srcOrd="2" destOrd="0" parTransId="{38DF20CE-B32C-49EA-BFE8-C8A769772888}" sibTransId="{BD9467BC-32EA-4871-B5C7-32605E335597}"/>
    <dgm:cxn modelId="{1000D6BE-CF79-4E72-9507-BD2002FBDCEC}" srcId="{DA22F482-5D01-4540-95D5-77BDF69C1565}" destId="{36FDB3C3-33FC-4A73-A151-BEBD76E0CA76}" srcOrd="3" destOrd="0" parTransId="{A74B2C1C-EC3E-4D05-A644-D6946562CFEB}" sibTransId="{706D2B8C-23BE-41D6-8576-EDB2E73E4AE9}"/>
    <dgm:cxn modelId="{590F32B6-45C2-4D51-8FA4-B5217FBE0212}" srcId="{DA22F482-5D01-4540-95D5-77BDF69C1565}" destId="{8369651A-F127-4450-9FB9-32586C9C4262}" srcOrd="4" destOrd="0" parTransId="{29785A95-F926-4EF4-8ECE-C255BC16F4FE}" sibTransId="{7A4AE9FE-041F-42E9-AF16-F78650CA628D}"/>
    <dgm:cxn modelId="{E4CE8BAD-CE09-42D0-9BD1-02640F2160AF}" srcId="{DA22F482-5D01-4540-95D5-77BDF69C1565}" destId="{479FA4E6-D9B8-4FBB-BDE6-835ED57EEEE3}" srcOrd="5" destOrd="0" parTransId="{B9908C72-C597-478E-9D55-778ADF799269}" sibTransId="{3F4DC991-DFD1-4D3C-BC5F-C023603DC234}"/>
    <dgm:cxn modelId="{3DACDB59-E4E0-4301-8918-7C2346EC808F}" srcId="{DA22F482-5D01-4540-95D5-77BDF69C1565}" destId="{17135C01-22B3-43AD-A753-31E6D95A69A1}" srcOrd="6" destOrd="0" parTransId="{DDE12966-0D03-4987-9AAB-AE11E4554E14}" sibTransId="{F849C59C-186F-4699-8F47-57D7655222DC}"/>
    <dgm:cxn modelId="{0AFE86A8-2813-4BD2-9F95-9520075139BA}" type="presOf" srcId="{DA22F482-5D01-4540-95D5-77BDF69C1565}" destId="{A59BC423-A391-4571-BDC2-B22206D88FC2}" srcOrd="0" destOrd="0" presId="urn:microsoft.com/office/officeart/2005/8/layout/cycle2"/>
    <dgm:cxn modelId="{ACD6F7F3-A818-4ABC-B621-1B4A75CC1788}" type="presParOf" srcId="{A59BC423-A391-4571-BDC2-B22206D88FC2}" destId="{8D156487-F4C9-484B-8AA6-9C755E47C703}" srcOrd="0" destOrd="0" presId="urn:microsoft.com/office/officeart/2005/8/layout/cycle2"/>
    <dgm:cxn modelId="{7DC413D6-A4A8-47E3-95CB-2D580CA6CA57}" type="presOf" srcId="{B09103F4-17FB-4B17-9AAF-500A8C795013}" destId="{8D156487-F4C9-484B-8AA6-9C755E47C703}" srcOrd="0" destOrd="0" presId="urn:microsoft.com/office/officeart/2005/8/layout/cycle2"/>
    <dgm:cxn modelId="{7E3691CF-8515-4068-AA04-4FDF0B43800E}" type="presParOf" srcId="{A59BC423-A391-4571-BDC2-B22206D88FC2}" destId="{3915B48C-374D-479F-85DF-553DFECC99D3}" srcOrd="1" destOrd="0" presId="urn:microsoft.com/office/officeart/2005/8/layout/cycle2"/>
    <dgm:cxn modelId="{F642FB64-AE56-4203-8863-480762E3D74B}" type="presOf" srcId="{A164C552-3D76-4A6D-ABEB-756E8EAF5A98}" destId="{3915B48C-374D-479F-85DF-553DFECC99D3}" srcOrd="0" destOrd="0" presId="urn:microsoft.com/office/officeart/2005/8/layout/cycle2"/>
    <dgm:cxn modelId="{9892C6F5-0C57-4BDC-8EBB-132BF630C993}" type="presParOf" srcId="{3915B48C-374D-479F-85DF-553DFECC99D3}" destId="{C8285A69-4FDF-4550-9BB2-73B1BD2411B4}" srcOrd="0" destOrd="1" presId="urn:microsoft.com/office/officeart/2005/8/layout/cycle2"/>
    <dgm:cxn modelId="{C7D7D97B-6D6F-4CEC-8DD5-8E918250639A}" type="presOf" srcId="{A164C552-3D76-4A6D-ABEB-756E8EAF5A98}" destId="{C8285A69-4FDF-4550-9BB2-73B1BD2411B4}" srcOrd="1" destOrd="0" presId="urn:microsoft.com/office/officeart/2005/8/layout/cycle2"/>
    <dgm:cxn modelId="{42903445-2311-42FF-BDF4-39F22B4586DF}" type="presParOf" srcId="{A59BC423-A391-4571-BDC2-B22206D88FC2}" destId="{00341202-AEBE-4E5F-9DAD-F0DA13DF472F}" srcOrd="2" destOrd="0" presId="urn:microsoft.com/office/officeart/2005/8/layout/cycle2"/>
    <dgm:cxn modelId="{79C84901-865F-4EA4-93C4-103460019DAC}" type="presOf" srcId="{0C24592A-3673-4F39-B09A-3BCB39115765}" destId="{00341202-AEBE-4E5F-9DAD-F0DA13DF472F}" srcOrd="0" destOrd="0" presId="urn:microsoft.com/office/officeart/2005/8/layout/cycle2"/>
    <dgm:cxn modelId="{90CF88A6-93E6-46CC-AB2A-3E7870A27DE2}" type="presParOf" srcId="{A59BC423-A391-4571-BDC2-B22206D88FC2}" destId="{03A618AA-5CFF-46C5-8C66-1524865D6C0A}" srcOrd="3" destOrd="0" presId="urn:microsoft.com/office/officeart/2005/8/layout/cycle2"/>
    <dgm:cxn modelId="{0756B74E-23D8-4511-8977-32DFADBBC955}" type="presOf" srcId="{E7C19253-50B1-4083-82CD-40FE77DCA99D}" destId="{03A618AA-5CFF-46C5-8C66-1524865D6C0A}" srcOrd="0" destOrd="0" presId="urn:microsoft.com/office/officeart/2005/8/layout/cycle2"/>
    <dgm:cxn modelId="{B41B2F96-6E9F-4016-B470-9B4C80AF6447}" type="presParOf" srcId="{03A618AA-5CFF-46C5-8C66-1524865D6C0A}" destId="{9C8CC5BC-1DB2-4410-B365-6A065E95ED10}" srcOrd="0" destOrd="3" presId="urn:microsoft.com/office/officeart/2005/8/layout/cycle2"/>
    <dgm:cxn modelId="{2858BB76-DB74-4E8E-B395-0FEE23E2FE6E}" type="presOf" srcId="{E7C19253-50B1-4083-82CD-40FE77DCA99D}" destId="{9C8CC5BC-1DB2-4410-B365-6A065E95ED10}" srcOrd="1" destOrd="0" presId="urn:microsoft.com/office/officeart/2005/8/layout/cycle2"/>
    <dgm:cxn modelId="{62D2B15D-5BA8-43CB-BE54-137848839EDE}" type="presParOf" srcId="{A59BC423-A391-4571-BDC2-B22206D88FC2}" destId="{4CD86154-094B-4FA5-AF03-8A08C34C0338}" srcOrd="4" destOrd="0" presId="urn:microsoft.com/office/officeart/2005/8/layout/cycle2"/>
    <dgm:cxn modelId="{D727B425-3296-459B-B192-D1464B032884}" type="presOf" srcId="{7633F666-CA03-43F2-A973-F266A98F7135}" destId="{4CD86154-094B-4FA5-AF03-8A08C34C0338}" srcOrd="0" destOrd="0" presId="urn:microsoft.com/office/officeart/2005/8/layout/cycle2"/>
    <dgm:cxn modelId="{5345E09F-3099-4ED6-A5E1-7DFACE319F31}" type="presParOf" srcId="{A59BC423-A391-4571-BDC2-B22206D88FC2}" destId="{A4F08912-6F8D-4621-ACF9-9D5FD6CFEA0A}" srcOrd="5" destOrd="0" presId="urn:microsoft.com/office/officeart/2005/8/layout/cycle2"/>
    <dgm:cxn modelId="{C6453FFF-693A-4E21-B337-B4477950BD3B}" type="presOf" srcId="{BD9467BC-32EA-4871-B5C7-32605E335597}" destId="{A4F08912-6F8D-4621-ACF9-9D5FD6CFEA0A}" srcOrd="0" destOrd="0" presId="urn:microsoft.com/office/officeart/2005/8/layout/cycle2"/>
    <dgm:cxn modelId="{7C1C03C7-2E2B-4A85-9738-CDD13DA1CDA4}" type="presParOf" srcId="{A4F08912-6F8D-4621-ACF9-9D5FD6CFEA0A}" destId="{3838161B-C9D6-4F8D-8635-E4CB5CF141D7}" srcOrd="0" destOrd="5" presId="urn:microsoft.com/office/officeart/2005/8/layout/cycle2"/>
    <dgm:cxn modelId="{A57B5AF1-883B-4568-AD96-6C4D77DF2300}" type="presOf" srcId="{BD9467BC-32EA-4871-B5C7-32605E335597}" destId="{3838161B-C9D6-4F8D-8635-E4CB5CF141D7}" srcOrd="1" destOrd="0" presId="urn:microsoft.com/office/officeart/2005/8/layout/cycle2"/>
    <dgm:cxn modelId="{89DAE59C-F300-48DF-A25A-A370B9BA9EE4}" type="presParOf" srcId="{A59BC423-A391-4571-BDC2-B22206D88FC2}" destId="{697C8513-9A23-4840-A101-415824A9985F}" srcOrd="6" destOrd="0" presId="urn:microsoft.com/office/officeart/2005/8/layout/cycle2"/>
    <dgm:cxn modelId="{453F8E87-824E-42E7-B7CD-74ED3C4D31FB}" type="presOf" srcId="{36FDB3C3-33FC-4A73-A151-BEBD76E0CA76}" destId="{697C8513-9A23-4840-A101-415824A9985F}" srcOrd="0" destOrd="0" presId="urn:microsoft.com/office/officeart/2005/8/layout/cycle2"/>
    <dgm:cxn modelId="{E143F467-5153-4006-ABC3-3F1D10155887}" type="presParOf" srcId="{A59BC423-A391-4571-BDC2-B22206D88FC2}" destId="{DC86BCFA-FDDA-43A8-BD7D-D62DE7B54C6C}" srcOrd="7" destOrd="0" presId="urn:microsoft.com/office/officeart/2005/8/layout/cycle2"/>
    <dgm:cxn modelId="{2B4E9DFB-3678-456B-A863-54D4BD94968B}" type="presOf" srcId="{706D2B8C-23BE-41D6-8576-EDB2E73E4AE9}" destId="{DC86BCFA-FDDA-43A8-BD7D-D62DE7B54C6C}" srcOrd="0" destOrd="0" presId="urn:microsoft.com/office/officeart/2005/8/layout/cycle2"/>
    <dgm:cxn modelId="{22198E85-2183-4703-A249-4F2D6A91091E}" type="presParOf" srcId="{DC86BCFA-FDDA-43A8-BD7D-D62DE7B54C6C}" destId="{A674CF0B-B929-4BD9-9B12-2805E5D23AE7}" srcOrd="0" destOrd="7" presId="urn:microsoft.com/office/officeart/2005/8/layout/cycle2"/>
    <dgm:cxn modelId="{1B4D1207-8877-4919-8976-90A703293B95}" type="presOf" srcId="{706D2B8C-23BE-41D6-8576-EDB2E73E4AE9}" destId="{A674CF0B-B929-4BD9-9B12-2805E5D23AE7}" srcOrd="1" destOrd="0" presId="urn:microsoft.com/office/officeart/2005/8/layout/cycle2"/>
    <dgm:cxn modelId="{3A2D0183-8111-4B4F-9FF6-1A25925381B0}" type="presParOf" srcId="{A59BC423-A391-4571-BDC2-B22206D88FC2}" destId="{3A844838-C78E-4105-A7D3-17E384E279DA}" srcOrd="8" destOrd="0" presId="urn:microsoft.com/office/officeart/2005/8/layout/cycle2"/>
    <dgm:cxn modelId="{4151EAAF-15C1-46A3-9275-CC37AED18C95}" type="presOf" srcId="{8369651A-F127-4450-9FB9-32586C9C4262}" destId="{3A844838-C78E-4105-A7D3-17E384E279DA}" srcOrd="0" destOrd="0" presId="urn:microsoft.com/office/officeart/2005/8/layout/cycle2"/>
    <dgm:cxn modelId="{4BB31CDC-EB55-43EE-A300-05F55CA1093D}" type="presParOf" srcId="{A59BC423-A391-4571-BDC2-B22206D88FC2}" destId="{C2FBE4E9-8AFC-47D4-8FF2-F9DACF8578D7}" srcOrd="9" destOrd="0" presId="urn:microsoft.com/office/officeart/2005/8/layout/cycle2"/>
    <dgm:cxn modelId="{047446F7-4291-424B-94B6-D219E1F72DCD}" type="presOf" srcId="{7A4AE9FE-041F-42E9-AF16-F78650CA628D}" destId="{C2FBE4E9-8AFC-47D4-8FF2-F9DACF8578D7}" srcOrd="0" destOrd="0" presId="urn:microsoft.com/office/officeart/2005/8/layout/cycle2"/>
    <dgm:cxn modelId="{D1DE4AE1-9A42-4F94-87D9-D19CCD555E03}" type="presParOf" srcId="{C2FBE4E9-8AFC-47D4-8FF2-F9DACF8578D7}" destId="{0B6E34EA-9C25-4C49-8A2D-98B1916AC2EF}" srcOrd="0" destOrd="9" presId="urn:microsoft.com/office/officeart/2005/8/layout/cycle2"/>
    <dgm:cxn modelId="{35478A39-CC20-4B6E-AE2A-80CE03B18E92}" type="presOf" srcId="{7A4AE9FE-041F-42E9-AF16-F78650CA628D}" destId="{0B6E34EA-9C25-4C49-8A2D-98B1916AC2EF}" srcOrd="1" destOrd="0" presId="urn:microsoft.com/office/officeart/2005/8/layout/cycle2"/>
    <dgm:cxn modelId="{5E71873E-BED7-4372-AA83-59C83C2816D9}" type="presParOf" srcId="{A59BC423-A391-4571-BDC2-B22206D88FC2}" destId="{D44D349E-DA6B-4E7F-939A-FEC059C6823B}" srcOrd="10" destOrd="0" presId="urn:microsoft.com/office/officeart/2005/8/layout/cycle2"/>
    <dgm:cxn modelId="{9A7385DD-511C-49CB-99E1-F9BEED58601A}" type="presOf" srcId="{479FA4E6-D9B8-4FBB-BDE6-835ED57EEEE3}" destId="{D44D349E-DA6B-4E7F-939A-FEC059C6823B}" srcOrd="0" destOrd="0" presId="urn:microsoft.com/office/officeart/2005/8/layout/cycle2"/>
    <dgm:cxn modelId="{56A5C8A5-E60D-48DC-99C3-3998E4D624C1}" type="presParOf" srcId="{A59BC423-A391-4571-BDC2-B22206D88FC2}" destId="{1D7B77B6-D027-4A0E-BA5F-150441B630B9}" srcOrd="11" destOrd="0" presId="urn:microsoft.com/office/officeart/2005/8/layout/cycle2"/>
    <dgm:cxn modelId="{4560AEF4-F0FF-4D9F-A1DA-70C62E01A218}" type="presOf" srcId="{3F4DC991-DFD1-4D3C-BC5F-C023603DC234}" destId="{1D7B77B6-D027-4A0E-BA5F-150441B630B9}" srcOrd="0" destOrd="0" presId="urn:microsoft.com/office/officeart/2005/8/layout/cycle2"/>
    <dgm:cxn modelId="{BCD30A9E-B148-48C9-899E-DA218E79EE72}" type="presParOf" srcId="{1D7B77B6-D027-4A0E-BA5F-150441B630B9}" destId="{F680050F-0455-427E-86AB-1DC02172575B}" srcOrd="0" destOrd="11" presId="urn:microsoft.com/office/officeart/2005/8/layout/cycle2"/>
    <dgm:cxn modelId="{B9617424-9C51-47CB-BFB9-13877119257F}" type="presOf" srcId="{3F4DC991-DFD1-4D3C-BC5F-C023603DC234}" destId="{F680050F-0455-427E-86AB-1DC02172575B}" srcOrd="1" destOrd="0" presId="urn:microsoft.com/office/officeart/2005/8/layout/cycle2"/>
    <dgm:cxn modelId="{8F58863F-B7B3-4618-8153-8C023CA92D6A}" type="presParOf" srcId="{A59BC423-A391-4571-BDC2-B22206D88FC2}" destId="{394D4540-7E9F-43A8-B79B-2E11BC58FBB2}" srcOrd="12" destOrd="0" presId="urn:microsoft.com/office/officeart/2005/8/layout/cycle2"/>
    <dgm:cxn modelId="{4CBE0734-CC9D-497F-A244-ACF10A6614AC}" type="presOf" srcId="{17135C01-22B3-43AD-A753-31E6D95A69A1}" destId="{394D4540-7E9F-43A8-B79B-2E11BC58FBB2}" srcOrd="0" destOrd="0" presId="urn:microsoft.com/office/officeart/2005/8/layout/cycle2"/>
    <dgm:cxn modelId="{D7E7E666-33B2-47F6-B884-43C7D8E6E450}" type="presParOf" srcId="{A59BC423-A391-4571-BDC2-B22206D88FC2}" destId="{763AF823-7B81-4AA7-BC72-CAEE0F72B68B}" srcOrd="13" destOrd="0" presId="urn:microsoft.com/office/officeart/2005/8/layout/cycle2"/>
    <dgm:cxn modelId="{33F61267-5C7C-434E-A7B1-FD901BB5325E}" type="presOf" srcId="{F849C59C-186F-4699-8F47-57D7655222DC}" destId="{763AF823-7B81-4AA7-BC72-CAEE0F72B68B}" srcOrd="0" destOrd="0" presId="urn:microsoft.com/office/officeart/2005/8/layout/cycle2"/>
    <dgm:cxn modelId="{6DA20511-353D-4B6B-BE33-2E8DF67C3E18}" type="presParOf" srcId="{763AF823-7B81-4AA7-BC72-CAEE0F72B68B}" destId="{FDB475DF-4A71-4E8D-952D-9A84E200241C}" srcOrd="0" destOrd="13" presId="urn:microsoft.com/office/officeart/2005/8/layout/cycle2"/>
    <dgm:cxn modelId="{57B960E2-E7B5-4E74-8C08-90A161B55FE7}" type="presOf" srcId="{F849C59C-186F-4699-8F47-57D7655222DC}" destId="{FDB475DF-4A71-4E8D-952D-9A84E200241C}" srcOrd="1" destOrd="0" presId="urn:microsoft.com/office/officeart/2005/8/layout/cycle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D156487-F4C9-484B-8AA6-9C755E47C703}">
      <dsp:nvSpPr>
        <dsp:cNvPr id="0" name=""/>
        <dsp:cNvSpPr/>
      </dsp:nvSpPr>
      <dsp:spPr>
        <a:xfrm>
          <a:off x="3879738" y="-67686"/>
          <a:ext cx="1405688" cy="1207740"/>
        </a:xfrm>
        <a:prstGeom prst="ellipse">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再就业</a:t>
          </a:r>
          <a:endParaRPr lang="zh-CN" altLang="en-US" sz="2000" b="0" kern="1200" dirty="0">
            <a:latin typeface="+mj-ea"/>
            <a:ea typeface="+mj-ea"/>
          </a:endParaRPr>
        </a:p>
      </dsp:txBody>
      <dsp:txXfrm>
        <a:off x="3879738" y="-67686"/>
        <a:ext cx="1405688" cy="1207740"/>
      </dsp:txXfrm>
    </dsp:sp>
    <dsp:sp modelId="{3915B48C-374D-479F-85DF-553DFECC99D3}">
      <dsp:nvSpPr>
        <dsp:cNvPr id="0" name=""/>
        <dsp:cNvSpPr/>
      </dsp:nvSpPr>
      <dsp:spPr>
        <a:xfrm rot="1542857">
          <a:off x="5311793" y="769708"/>
          <a:ext cx="357834" cy="407612"/>
        </a:xfrm>
        <a:prstGeom prst="rightArrow">
          <a:avLst>
            <a:gd name="adj1" fmla="val 60000"/>
            <a:gd name="adj2" fmla="val 50000"/>
          </a:avLst>
        </a:prstGeom>
        <a:gradFill rotWithShape="0">
          <a:gsLst>
            <a:gs pos="0">
              <a:schemeClr val="accent4">
                <a:hueOff val="0"/>
                <a:satOff val="0"/>
                <a:lumOff val="0"/>
                <a:alphaOff val="0"/>
                <a:tint val="50000"/>
                <a:satMod val="300000"/>
              </a:schemeClr>
            </a:gs>
            <a:gs pos="35000">
              <a:schemeClr val="accent4">
                <a:hueOff val="0"/>
                <a:satOff val="0"/>
                <a:lumOff val="0"/>
                <a:alphaOff val="0"/>
                <a:tint val="37000"/>
                <a:satMod val="300000"/>
              </a:schemeClr>
            </a:gs>
            <a:gs pos="100000">
              <a:schemeClr val="accent4">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1542857">
        <a:off x="5311793" y="769708"/>
        <a:ext cx="357834" cy="407612"/>
      </dsp:txXfrm>
    </dsp:sp>
    <dsp:sp modelId="{00341202-AEBE-4E5F-9DAD-F0DA13DF472F}">
      <dsp:nvSpPr>
        <dsp:cNvPr id="0" name=""/>
        <dsp:cNvSpPr/>
      </dsp:nvSpPr>
      <dsp:spPr>
        <a:xfrm>
          <a:off x="5741555" y="921453"/>
          <a:ext cx="951554" cy="803968"/>
        </a:xfrm>
        <a:prstGeom prst="ellipse">
          <a:avLst/>
        </a:prstGeom>
        <a:gradFill rotWithShape="0">
          <a:gsLst>
            <a:gs pos="0">
              <a:schemeClr val="accent4">
                <a:hueOff val="-1573468"/>
                <a:satOff val="-6628"/>
                <a:lumOff val="8921"/>
                <a:alphaOff val="0"/>
                <a:tint val="50000"/>
                <a:satMod val="300000"/>
              </a:schemeClr>
            </a:gs>
            <a:gs pos="35000">
              <a:schemeClr val="accent4">
                <a:hueOff val="-1573468"/>
                <a:satOff val="-6628"/>
                <a:lumOff val="8921"/>
                <a:alphaOff val="0"/>
                <a:tint val="37000"/>
                <a:satMod val="300000"/>
              </a:schemeClr>
            </a:gs>
            <a:gs pos="100000">
              <a:schemeClr val="accent4">
                <a:hueOff val="-1573468"/>
                <a:satOff val="-6628"/>
                <a:lumOff val="8921"/>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自主创业</a:t>
          </a:r>
          <a:endParaRPr lang="zh-CN" altLang="en-US" sz="2000" b="0" kern="1200" dirty="0">
            <a:latin typeface="+mj-ea"/>
            <a:ea typeface="+mj-ea"/>
          </a:endParaRPr>
        </a:p>
      </dsp:txBody>
      <dsp:txXfrm>
        <a:off x="5741555" y="921453"/>
        <a:ext cx="951554" cy="803968"/>
      </dsp:txXfrm>
    </dsp:sp>
    <dsp:sp modelId="{03A618AA-5CFF-46C5-8C66-1524865D6C0A}">
      <dsp:nvSpPr>
        <dsp:cNvPr id="0" name=""/>
        <dsp:cNvSpPr/>
      </dsp:nvSpPr>
      <dsp:spPr>
        <a:xfrm rot="4732566">
          <a:off x="6148139" y="1924711"/>
          <a:ext cx="454984" cy="407612"/>
        </a:xfrm>
        <a:prstGeom prst="rightArrow">
          <a:avLst>
            <a:gd name="adj1" fmla="val 60000"/>
            <a:gd name="adj2" fmla="val 50000"/>
          </a:avLst>
        </a:prstGeom>
        <a:gradFill rotWithShape="0">
          <a:gsLst>
            <a:gs pos="0">
              <a:schemeClr val="accent4">
                <a:hueOff val="-1573468"/>
                <a:satOff val="-6628"/>
                <a:lumOff val="8921"/>
                <a:alphaOff val="0"/>
                <a:tint val="50000"/>
                <a:satMod val="300000"/>
              </a:schemeClr>
            </a:gs>
            <a:gs pos="35000">
              <a:schemeClr val="accent4">
                <a:hueOff val="-1573468"/>
                <a:satOff val="-6628"/>
                <a:lumOff val="8921"/>
                <a:alphaOff val="0"/>
                <a:tint val="37000"/>
                <a:satMod val="300000"/>
              </a:schemeClr>
            </a:gs>
            <a:gs pos="100000">
              <a:schemeClr val="accent4">
                <a:hueOff val="-1573468"/>
                <a:satOff val="-6628"/>
                <a:lumOff val="8921"/>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4732566">
        <a:off x="6148139" y="1924711"/>
        <a:ext cx="454984" cy="407612"/>
      </dsp:txXfrm>
    </dsp:sp>
    <dsp:sp modelId="{4CD86154-094B-4FA5-AF03-8A08C34C0338}">
      <dsp:nvSpPr>
        <dsp:cNvPr id="0" name=""/>
        <dsp:cNvSpPr/>
      </dsp:nvSpPr>
      <dsp:spPr>
        <a:xfrm>
          <a:off x="5875270" y="2557400"/>
          <a:ext cx="1363357" cy="986530"/>
        </a:xfrm>
        <a:prstGeom prst="ellipse">
          <a:avLst/>
        </a:prstGeom>
        <a:gradFill rotWithShape="0">
          <a:gsLst>
            <a:gs pos="0">
              <a:schemeClr val="accent4">
                <a:hueOff val="-3146937"/>
                <a:satOff val="-13257"/>
                <a:lumOff val="17842"/>
                <a:alphaOff val="0"/>
                <a:tint val="50000"/>
                <a:satMod val="300000"/>
              </a:schemeClr>
            </a:gs>
            <a:gs pos="35000">
              <a:schemeClr val="accent4">
                <a:hueOff val="-3146937"/>
                <a:satOff val="-13257"/>
                <a:lumOff val="17842"/>
                <a:alphaOff val="0"/>
                <a:tint val="37000"/>
                <a:satMod val="300000"/>
              </a:schemeClr>
            </a:gs>
            <a:gs pos="100000">
              <a:schemeClr val="accent4">
                <a:hueOff val="-3146937"/>
                <a:satOff val="-13257"/>
                <a:lumOff val="17842"/>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法定退休年龄</a:t>
          </a:r>
          <a:endParaRPr lang="zh-CN" altLang="en-US" sz="2000" b="0" kern="1200" dirty="0">
            <a:latin typeface="+mj-ea"/>
            <a:ea typeface="+mj-ea"/>
          </a:endParaRPr>
        </a:p>
      </dsp:txBody>
      <dsp:txXfrm>
        <a:off x="5875270" y="2557400"/>
        <a:ext cx="1363357" cy="986530"/>
      </dsp:txXfrm>
    </dsp:sp>
    <dsp:sp modelId="{A4F08912-6F8D-4621-ACF9-9D5FD6CFEA0A}">
      <dsp:nvSpPr>
        <dsp:cNvPr id="0" name=""/>
        <dsp:cNvSpPr/>
      </dsp:nvSpPr>
      <dsp:spPr>
        <a:xfrm rot="7569504">
          <a:off x="5872757" y="3542615"/>
          <a:ext cx="351501" cy="407612"/>
        </a:xfrm>
        <a:prstGeom prst="rightArrow">
          <a:avLst>
            <a:gd name="adj1" fmla="val 60000"/>
            <a:gd name="adj2" fmla="val 50000"/>
          </a:avLst>
        </a:prstGeom>
        <a:gradFill rotWithShape="0">
          <a:gsLst>
            <a:gs pos="0">
              <a:schemeClr val="accent4">
                <a:hueOff val="-3146937"/>
                <a:satOff val="-13257"/>
                <a:lumOff val="17842"/>
                <a:alphaOff val="0"/>
                <a:tint val="50000"/>
                <a:satMod val="300000"/>
              </a:schemeClr>
            </a:gs>
            <a:gs pos="35000">
              <a:schemeClr val="accent4">
                <a:hueOff val="-3146937"/>
                <a:satOff val="-13257"/>
                <a:lumOff val="17842"/>
                <a:alphaOff val="0"/>
                <a:tint val="37000"/>
                <a:satMod val="300000"/>
              </a:schemeClr>
            </a:gs>
            <a:gs pos="100000">
              <a:schemeClr val="accent4">
                <a:hueOff val="-3146937"/>
                <a:satOff val="-13257"/>
                <a:lumOff val="17842"/>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7569504">
        <a:off x="5872757" y="3542615"/>
        <a:ext cx="351501" cy="407612"/>
      </dsp:txXfrm>
    </dsp:sp>
    <dsp:sp modelId="{697C8513-9A23-4840-A101-415824A9985F}">
      <dsp:nvSpPr>
        <dsp:cNvPr id="0" name=""/>
        <dsp:cNvSpPr/>
      </dsp:nvSpPr>
      <dsp:spPr>
        <a:xfrm>
          <a:off x="4720651" y="3959068"/>
          <a:ext cx="1538298" cy="1103790"/>
        </a:xfrm>
        <a:prstGeom prst="ellipse">
          <a:avLst/>
        </a:prstGeom>
        <a:gradFill rotWithShape="0">
          <a:gsLst>
            <a:gs pos="0">
              <a:schemeClr val="accent4">
                <a:hueOff val="-4720405"/>
                <a:satOff val="-19885"/>
                <a:lumOff val="26763"/>
                <a:alphaOff val="0"/>
                <a:tint val="50000"/>
                <a:satMod val="300000"/>
              </a:schemeClr>
            </a:gs>
            <a:gs pos="35000">
              <a:schemeClr val="accent4">
                <a:hueOff val="-4720405"/>
                <a:satOff val="-19885"/>
                <a:lumOff val="26763"/>
                <a:alphaOff val="0"/>
                <a:tint val="37000"/>
                <a:satMod val="300000"/>
              </a:schemeClr>
            </a:gs>
            <a:gs pos="100000">
              <a:schemeClr val="accent4">
                <a:hueOff val="-4720405"/>
                <a:satOff val="-19885"/>
                <a:lumOff val="26763"/>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退休</a:t>
          </a:r>
          <a:endParaRPr lang="zh-CN" altLang="en-US" sz="2000" b="0" kern="1200" dirty="0">
            <a:latin typeface="+mj-ea"/>
            <a:ea typeface="+mj-ea"/>
          </a:endParaRPr>
        </a:p>
      </dsp:txBody>
      <dsp:txXfrm>
        <a:off x="4720651" y="3959068"/>
        <a:ext cx="1538298" cy="1103790"/>
      </dsp:txXfrm>
    </dsp:sp>
    <dsp:sp modelId="{DC86BCFA-FDDA-43A8-BD7D-D62DE7B54C6C}">
      <dsp:nvSpPr>
        <dsp:cNvPr id="0" name=""/>
        <dsp:cNvSpPr/>
      </dsp:nvSpPr>
      <dsp:spPr>
        <a:xfrm rot="10800000">
          <a:off x="4661638" y="4307157"/>
          <a:ext cx="41702" cy="407612"/>
        </a:xfrm>
        <a:prstGeom prst="rightArrow">
          <a:avLst>
            <a:gd name="adj1" fmla="val 60000"/>
            <a:gd name="adj2" fmla="val 50000"/>
          </a:avLst>
        </a:prstGeom>
        <a:gradFill rotWithShape="0">
          <a:gsLst>
            <a:gs pos="0">
              <a:schemeClr val="accent4">
                <a:hueOff val="-4720405"/>
                <a:satOff val="-19885"/>
                <a:lumOff val="26763"/>
                <a:alphaOff val="0"/>
                <a:tint val="50000"/>
                <a:satMod val="300000"/>
              </a:schemeClr>
            </a:gs>
            <a:gs pos="35000">
              <a:schemeClr val="accent4">
                <a:hueOff val="-4720405"/>
                <a:satOff val="-19885"/>
                <a:lumOff val="26763"/>
                <a:alphaOff val="0"/>
                <a:tint val="37000"/>
                <a:satMod val="300000"/>
              </a:schemeClr>
            </a:gs>
            <a:gs pos="100000">
              <a:schemeClr val="accent4">
                <a:hueOff val="-4720405"/>
                <a:satOff val="-19885"/>
                <a:lumOff val="26763"/>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10800000">
        <a:off x="4661638" y="4307157"/>
        <a:ext cx="41702" cy="407612"/>
      </dsp:txXfrm>
    </dsp:sp>
    <dsp:sp modelId="{3A844838-C78E-4105-A7D3-17E384E279DA}">
      <dsp:nvSpPr>
        <dsp:cNvPr id="0" name=""/>
        <dsp:cNvSpPr/>
      </dsp:nvSpPr>
      <dsp:spPr>
        <a:xfrm>
          <a:off x="2708762" y="3769665"/>
          <a:ext cx="1933205" cy="1482597"/>
        </a:xfrm>
        <a:prstGeom prst="ellipse">
          <a:avLst/>
        </a:prstGeom>
        <a:gradFill rotWithShape="0">
          <a:gsLst>
            <a:gs pos="0">
              <a:schemeClr val="accent4">
                <a:hueOff val="-6293873"/>
                <a:satOff val="-26513"/>
                <a:lumOff val="35685"/>
                <a:alphaOff val="0"/>
                <a:tint val="50000"/>
                <a:satMod val="300000"/>
              </a:schemeClr>
            </a:gs>
            <a:gs pos="35000">
              <a:schemeClr val="accent4">
                <a:hueOff val="-6293873"/>
                <a:satOff val="-26513"/>
                <a:lumOff val="35685"/>
                <a:alphaOff val="0"/>
                <a:tint val="37000"/>
                <a:satMod val="300000"/>
              </a:schemeClr>
            </a:gs>
            <a:gs pos="100000">
              <a:schemeClr val="accent4">
                <a:hueOff val="-6293873"/>
                <a:satOff val="-26513"/>
                <a:lumOff val="35685"/>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入职</a:t>
          </a:r>
          <a:endParaRPr lang="zh-CN" altLang="en-US" sz="2000" b="0" kern="1200" dirty="0">
            <a:latin typeface="+mj-ea"/>
            <a:ea typeface="+mj-ea"/>
          </a:endParaRPr>
        </a:p>
      </dsp:txBody>
      <dsp:txXfrm>
        <a:off x="2708762" y="3769665"/>
        <a:ext cx="1933205" cy="1482597"/>
      </dsp:txXfrm>
    </dsp:sp>
    <dsp:sp modelId="{C2FBE4E9-8AFC-47D4-8FF2-F9DACF8578D7}">
      <dsp:nvSpPr>
        <dsp:cNvPr id="0" name=""/>
        <dsp:cNvSpPr/>
      </dsp:nvSpPr>
      <dsp:spPr>
        <a:xfrm rot="13885714">
          <a:off x="2962014" y="3535063"/>
          <a:ext cx="195251" cy="407612"/>
        </a:xfrm>
        <a:prstGeom prst="rightArrow">
          <a:avLst>
            <a:gd name="adj1" fmla="val 60000"/>
            <a:gd name="adj2" fmla="val 50000"/>
          </a:avLst>
        </a:prstGeom>
        <a:gradFill rotWithShape="0">
          <a:gsLst>
            <a:gs pos="0">
              <a:schemeClr val="accent4">
                <a:hueOff val="-6293873"/>
                <a:satOff val="-26513"/>
                <a:lumOff val="35685"/>
                <a:alphaOff val="0"/>
                <a:tint val="50000"/>
                <a:satMod val="300000"/>
              </a:schemeClr>
            </a:gs>
            <a:gs pos="35000">
              <a:schemeClr val="accent4">
                <a:hueOff val="-6293873"/>
                <a:satOff val="-26513"/>
                <a:lumOff val="35685"/>
                <a:alphaOff val="0"/>
                <a:tint val="37000"/>
                <a:satMod val="300000"/>
              </a:schemeClr>
            </a:gs>
            <a:gs pos="100000">
              <a:schemeClr val="accent4">
                <a:hueOff val="-6293873"/>
                <a:satOff val="-26513"/>
                <a:lumOff val="35685"/>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13885714">
        <a:off x="2962014" y="3535063"/>
        <a:ext cx="195251" cy="407612"/>
      </dsp:txXfrm>
    </dsp:sp>
    <dsp:sp modelId="{D44D349E-DA6B-4E7F-939A-FEC059C6823B}">
      <dsp:nvSpPr>
        <dsp:cNvPr id="0" name=""/>
        <dsp:cNvSpPr/>
      </dsp:nvSpPr>
      <dsp:spPr>
        <a:xfrm>
          <a:off x="1841238" y="2488511"/>
          <a:ext cx="1405688" cy="1207740"/>
        </a:xfrm>
        <a:prstGeom prst="ellipse">
          <a:avLst/>
        </a:prstGeom>
        <a:gradFill rotWithShape="0">
          <a:gsLst>
            <a:gs pos="0">
              <a:schemeClr val="accent4">
                <a:hueOff val="-7867342"/>
                <a:satOff val="-33142"/>
                <a:lumOff val="44606"/>
                <a:alphaOff val="0"/>
                <a:tint val="50000"/>
                <a:satMod val="300000"/>
              </a:schemeClr>
            </a:gs>
            <a:gs pos="35000">
              <a:schemeClr val="accent4">
                <a:hueOff val="-7867342"/>
                <a:satOff val="-33142"/>
                <a:lumOff val="44606"/>
                <a:alphaOff val="0"/>
                <a:tint val="37000"/>
                <a:satMod val="300000"/>
              </a:schemeClr>
            </a:gs>
            <a:gs pos="100000">
              <a:schemeClr val="accent4">
                <a:hueOff val="-7867342"/>
                <a:satOff val="-33142"/>
                <a:lumOff val="44606"/>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升职加</a:t>
          </a:r>
          <a:r>
            <a:rPr lang="zh-CN" altLang="en-US" sz="2000" b="0" kern="1200" dirty="0" smtClean="0">
              <a:latin typeface="+mj-ea"/>
              <a:ea typeface="+mj-ea"/>
            </a:rPr>
            <a:t>薪</a:t>
          </a:r>
          <a:endParaRPr lang="zh-CN" altLang="en-US" sz="2000" b="0" kern="1200" dirty="0">
            <a:latin typeface="+mj-ea"/>
            <a:ea typeface="+mj-ea"/>
          </a:endParaRPr>
        </a:p>
      </dsp:txBody>
      <dsp:txXfrm>
        <a:off x="1841238" y="2488511"/>
        <a:ext cx="1405688" cy="1207740"/>
      </dsp:txXfrm>
    </dsp:sp>
    <dsp:sp modelId="{1D7B77B6-D027-4A0E-BA5F-150441B630B9}">
      <dsp:nvSpPr>
        <dsp:cNvPr id="0" name=""/>
        <dsp:cNvSpPr/>
      </dsp:nvSpPr>
      <dsp:spPr>
        <a:xfrm rot="16971429">
          <a:off x="2585279" y="2012859"/>
          <a:ext cx="317358" cy="407612"/>
        </a:xfrm>
        <a:prstGeom prst="rightArrow">
          <a:avLst>
            <a:gd name="adj1" fmla="val 60000"/>
            <a:gd name="adj2" fmla="val 50000"/>
          </a:avLst>
        </a:prstGeom>
        <a:gradFill rotWithShape="0">
          <a:gsLst>
            <a:gs pos="0">
              <a:schemeClr val="accent4">
                <a:hueOff val="-7867342"/>
                <a:satOff val="-33142"/>
                <a:lumOff val="44606"/>
                <a:alphaOff val="0"/>
                <a:tint val="50000"/>
                <a:satMod val="300000"/>
              </a:schemeClr>
            </a:gs>
            <a:gs pos="35000">
              <a:schemeClr val="accent4">
                <a:hueOff val="-7867342"/>
                <a:satOff val="-33142"/>
                <a:lumOff val="44606"/>
                <a:alphaOff val="0"/>
                <a:tint val="37000"/>
                <a:satMod val="300000"/>
              </a:schemeClr>
            </a:gs>
            <a:gs pos="100000">
              <a:schemeClr val="accent4">
                <a:hueOff val="-7867342"/>
                <a:satOff val="-33142"/>
                <a:lumOff val="44606"/>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16971429">
        <a:off x="2585279" y="2012859"/>
        <a:ext cx="317358" cy="407612"/>
      </dsp:txXfrm>
    </dsp:sp>
    <dsp:sp modelId="{394D4540-7E9F-43A8-B79B-2E11BC58FBB2}">
      <dsp:nvSpPr>
        <dsp:cNvPr id="0" name=""/>
        <dsp:cNvSpPr/>
      </dsp:nvSpPr>
      <dsp:spPr>
        <a:xfrm>
          <a:off x="2244988" y="719567"/>
          <a:ext cx="1405688" cy="1207740"/>
        </a:xfrm>
        <a:prstGeom prst="ellipse">
          <a:avLst/>
        </a:prstGeom>
        <a:gradFill rotWithShape="0">
          <a:gsLst>
            <a:gs pos="0">
              <a:schemeClr val="accent4">
                <a:hueOff val="-9440810"/>
                <a:satOff val="-39770"/>
                <a:lumOff val="53527"/>
                <a:alphaOff val="0"/>
                <a:tint val="50000"/>
                <a:satMod val="300000"/>
              </a:schemeClr>
            </a:gs>
            <a:gs pos="35000">
              <a:schemeClr val="accent4">
                <a:hueOff val="-9440810"/>
                <a:satOff val="-39770"/>
                <a:lumOff val="53527"/>
                <a:alphaOff val="0"/>
                <a:tint val="37000"/>
                <a:satMod val="300000"/>
              </a:schemeClr>
            </a:gs>
            <a:gs pos="100000">
              <a:schemeClr val="accent4">
                <a:hueOff val="-9440810"/>
                <a:satOff val="-39770"/>
                <a:lumOff val="53527"/>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zh-CN" altLang="en-US" sz="2000" b="0" kern="1200" dirty="0" smtClean="0">
              <a:latin typeface="+mj-ea"/>
              <a:ea typeface="+mj-ea"/>
            </a:rPr>
            <a:t>离</a:t>
          </a:r>
          <a:r>
            <a:rPr lang="zh-CN" altLang="en-US" sz="2000" b="0" kern="1200" dirty="0" smtClean="0">
              <a:latin typeface="+mj-ea"/>
              <a:ea typeface="+mj-ea"/>
            </a:rPr>
            <a:t>职待业</a:t>
          </a:r>
          <a:endParaRPr lang="zh-CN" altLang="en-US" sz="2000" b="0" kern="1200" dirty="0">
            <a:latin typeface="+mj-ea"/>
            <a:ea typeface="+mj-ea"/>
          </a:endParaRPr>
        </a:p>
      </dsp:txBody>
      <dsp:txXfrm>
        <a:off x="2244988" y="719567"/>
        <a:ext cx="1405688" cy="1207740"/>
      </dsp:txXfrm>
    </dsp:sp>
    <dsp:sp modelId="{763AF823-7B81-4AA7-BC72-CAEE0F72B68B}">
      <dsp:nvSpPr>
        <dsp:cNvPr id="0" name=""/>
        <dsp:cNvSpPr/>
      </dsp:nvSpPr>
      <dsp:spPr>
        <a:xfrm rot="20057143">
          <a:off x="3638916" y="728955"/>
          <a:ext cx="240327" cy="407612"/>
        </a:xfrm>
        <a:prstGeom prst="rightArrow">
          <a:avLst>
            <a:gd name="adj1" fmla="val 60000"/>
            <a:gd name="adj2" fmla="val 50000"/>
          </a:avLst>
        </a:prstGeom>
        <a:gradFill rotWithShape="0">
          <a:gsLst>
            <a:gs pos="0">
              <a:schemeClr val="accent4">
                <a:hueOff val="-9440810"/>
                <a:satOff val="-39770"/>
                <a:lumOff val="53527"/>
                <a:alphaOff val="0"/>
                <a:tint val="50000"/>
                <a:satMod val="300000"/>
              </a:schemeClr>
            </a:gs>
            <a:gs pos="35000">
              <a:schemeClr val="accent4">
                <a:hueOff val="-9440810"/>
                <a:satOff val="-39770"/>
                <a:lumOff val="53527"/>
                <a:alphaOff val="0"/>
                <a:tint val="37000"/>
                <a:satMod val="300000"/>
              </a:schemeClr>
            </a:gs>
            <a:gs pos="100000">
              <a:schemeClr val="accent4">
                <a:hueOff val="-9440810"/>
                <a:satOff val="-39770"/>
                <a:lumOff val="53527"/>
                <a:alphaOff val="0"/>
                <a:tint val="15000"/>
                <a:satMod val="350000"/>
              </a:schemeClr>
            </a:gs>
          </a:gsLst>
          <a:lin ang="16200000" scaled="1"/>
        </a:gradFill>
        <a:ln>
          <a:noFill/>
        </a:ln>
        <a:effectLst>
          <a:outerShdw blurRad="40000" dist="20000" dir="5400000" rotWithShape="0">
            <a:srgbClr val="000000">
              <a:alpha val="38000"/>
            </a:srgbClr>
          </a:outerShdw>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zh-CN" altLang="en-US" sz="1400" b="0" kern="1200">
            <a:latin typeface="+mj-ea"/>
            <a:ea typeface="+mj-ea"/>
          </a:endParaRPr>
        </a:p>
      </dsp:txBody>
      <dsp:txXfrm rot="20057143">
        <a:off x="3638916" y="728955"/>
        <a:ext cx="240327" cy="407612"/>
      </dsp:txXfrm>
    </dsp:sp>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rSet qsTypeId="urn:microsoft.com/office/officeart/2005/8/quickstyle/simple5"/>
        </dgm:pt>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rSet csTypeId="urn:microsoft.com/office/officeart/2005/8/colors/accent6_5"/>
        </dgm:pt>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2">
  <dgm:title val=""/>
  <dgm:desc val=""/>
  <dgm:catLst>
    <dgm:cat type="simple" pri="10300"/>
  </dgm:catLst>
  <dgm:scene3d>
    <a:camera prst="orthographicFront"/>
    <a:lightRig rig="threePt" dir="t"/>
  </dgm:scene3d>
  <dgm:styleLbl name="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alignNode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b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callout">
    <dgm:scene3d>
      <a:camera prst="orthographicFront"/>
      <a:lightRig rig="threePt" dir="t"/>
    </dgm:scene3d>
    <dgm:txPr/>
    <dgm:style>
      <a:lnRef idx="1">
        <a:scrgbClr r="0" g="0" b="0"/>
      </a:lnRef>
      <a:fillRef idx="2">
        <a:scrgbClr r="0" g="0" b="0"/>
      </a:fillRef>
      <a:effectRef idx="1">
        <a:scrgbClr r="0" g="0" b="0"/>
      </a:effectRef>
      <a:fontRef idx="minor"/>
    </dgm:style>
  </dgm:styleLbl>
  <dgm:styleLbl name="con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1">
        <a:scrgbClr r="0" g="0" b="0"/>
      </a:effectRef>
      <a:fontRef idx="minor"/>
    </dgm:style>
  </dgm:styleLbl>
  <dgm:styleLbl name="fgAcc0">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1">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1">
        <a:scrgbClr r="0" g="0" b="0"/>
      </a:lnRef>
      <a:fillRef idx="1">
        <a:scrgbClr r="0" g="0" b="0"/>
      </a:fillRef>
      <a:effectRef idx="1">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fg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txPr/>
    <dgm:style>
      <a:lnRef idx="1">
        <a:scrgbClr r="0" g="0" b="0"/>
      </a:lnRef>
      <a:fillRef idx="2">
        <a:scrgbClr r="0" g="0" b="0"/>
      </a:fillRef>
      <a:effectRef idx="1">
        <a:scrgbClr r="0" g="0" b="0"/>
      </a:effectRef>
      <a:fontRef idx="minor">
        <a:schemeClr val="dk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2">
        <a:scrgbClr r="0" g="0" b="0"/>
      </a:fillRef>
      <a:effectRef idx="1">
        <a:scrgbClr r="0" g="0" b="0"/>
      </a:effectRef>
      <a:fontRef idx="minor">
        <a:schemeClr val="dk1"/>
      </a:fontRef>
    </dgm:style>
  </dgm:styleLbl>
  <dgm:styleLbl name="solid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1">
        <a:scrgbClr r="0" g="0" b="0"/>
      </a:lnRef>
      <a:fillRef idx="2">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latin typeface="微软雅黑" panose="020B0503020204020204" charset="-122"/>
              <a:ea typeface="微软雅黑" panose="020B0503020204020204" charset="-122"/>
            </a:endParaRPr>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latin typeface="微软雅黑" panose="020B0503020204020204" charset="-122"/>
              <a:ea typeface="微软雅黑" panose="020B0503020204020204" charset="-122"/>
            </a:endParaRPr>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latin typeface="微软雅黑" panose="020B0503020204020204" charset="-122"/>
                <a:ea typeface="微软雅黑" panose="020B0503020204020204" charset="-122"/>
              </a:rPr>
            </a:fld>
            <a:endParaRPr lang="zh-CN" altLang="en-US" smtClean="0">
              <a:latin typeface="微软雅黑" panose="020B0503020204020204" charset="-122"/>
              <a:ea typeface="微软雅黑" panose="020B0503020204020204" charset="-122"/>
            </a:endParaRP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软雅黑" panose="020B0503020204020204" charset="-122"/>
                <a:ea typeface="微软雅黑" panose="020B0503020204020204" charset="-122"/>
              </a:defRPr>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软雅黑" panose="020B0503020204020204" charset="-122"/>
                <a:ea typeface="微软雅黑" panose="020B0503020204020204" charset="-122"/>
              </a:defRPr>
            </a:lvl1pPr>
          </a:lstStyle>
          <a:p>
            <a:fld id="{1AC49D05-6128-4D0D-A32A-06A5E73B386C}"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软雅黑" panose="020B0503020204020204" charset="-122"/>
                <a:ea typeface="微软雅黑" panose="020B0503020204020204" charset="-122"/>
              </a:defRPr>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软雅黑" panose="020B0503020204020204" charset="-122"/>
                <a:ea typeface="微软雅黑" panose="020B0503020204020204" charset="-122"/>
              </a:defRPr>
            </a:lvl1pPr>
          </a:lstStyle>
          <a:p>
            <a:fld id="{5849F42C-2DAE-424C-A4B8-3140182C3E9F}"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600" kern="1200">
        <a:solidFill>
          <a:schemeClr val="tx1"/>
        </a:solidFill>
        <a:latin typeface="微软雅黑" panose="020B0503020204020204" charset="-122"/>
        <a:ea typeface="微软雅黑" panose="020B0503020204020204" charset="-122"/>
        <a:cs typeface="+mn-cs"/>
      </a:defRPr>
    </a:lvl1pPr>
    <a:lvl2pPr marL="4572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2pPr>
    <a:lvl3pPr marL="9144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3pPr>
    <a:lvl4pPr marL="13716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4pPr>
    <a:lvl5pPr marL="1828800" algn="l" defTabSz="914400" rtl="0" eaLnBrk="1" latinLnBrk="0" hangingPunct="1">
      <a:defRPr sz="1200" kern="1200">
        <a:solidFill>
          <a:schemeClr val="tx1"/>
        </a:solidFill>
        <a:latin typeface="微软雅黑" panose="020B0503020204020204" charset="-122"/>
        <a:ea typeface="微软雅黑" panose="020B0503020204020204"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85D0DACE-38E0-42D2-9336-2B707D34BC6D}"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pPr>
              <a:spcBef>
                <a:spcPct val="0"/>
              </a:spcBef>
            </a:pPr>
            <a:endParaRPr lang="en-US" altLang="zh-CN" sz="1100" dirty="0">
              <a:latin typeface="+mn-ea"/>
              <a:ea typeface="+mn-ea"/>
            </a:endParaRPr>
          </a:p>
        </p:txBody>
      </p:sp>
      <p:sp>
        <p:nvSpPr>
          <p:cNvPr id="4" name="灯片编号占位符 3"/>
          <p:cNvSpPr>
            <a:spLocks noGrp="1"/>
          </p:cNvSpPr>
          <p:nvPr>
            <p:ph type="sldNum" sz="quarter" idx="10"/>
          </p:nvPr>
        </p:nvSpPr>
        <p:spPr/>
        <p:txBody>
          <a:bodyPr/>
          <a:lstStyle/>
          <a:p>
            <a:fld id="{E684D37D-BD9A-498C-9C31-596FD5D72C82}"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《汕尾市生育保险和职工基本医疗保险合并实施方案》</a:t>
            </a:r>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r>
              <a:rPr lang="zh-CN" altLang="en-US"/>
              <a:t>国家政策规定继续实施阶段性降低失业保险费率政策，为什么我们公司之前的单位缴费费率为0.32%或0.48%，5月1日后却变成0.8%？</a:t>
            </a:r>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7" Type="http://schemas.openxmlformats.org/officeDocument/2006/relationships/image" Target="../media/image1.png"/><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hasCustomPrompt="1"/>
            <p:custDataLst>
              <p:tags r:id="rId2"/>
            </p:custDataLst>
          </p:nvPr>
        </p:nvSpPr>
        <p:spPr>
          <a:xfrm>
            <a:off x="669882" y="2555261"/>
            <a:ext cx="10852237" cy="899167"/>
          </a:xfrm>
        </p:spPr>
        <p:txBody>
          <a:bodyPr lIns="101600" tIns="38100" rIns="25400" bIns="38100" anchor="t" anchorCtr="0">
            <a:noAutofit/>
          </a:bodyPr>
          <a:lstStyle>
            <a:lvl1pPr algn="ctr">
              <a:defRPr sz="5400" b="1" spc="6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defRPr>
            </a:lvl1pPr>
          </a:lstStyle>
          <a:p>
            <a:r>
              <a:rPr lang="zh-CN" altLang="en-US" dirty="0"/>
              <a:t>单击此处编辑标题</a:t>
            </a:r>
            <a:endParaRPr lang="zh-CN" altLang="en-US" dirty="0"/>
          </a:p>
        </p:txBody>
      </p:sp>
      <p:sp>
        <p:nvSpPr>
          <p:cNvPr id="3" name="副标题 2"/>
          <p:cNvSpPr>
            <a:spLocks noGrp="1"/>
          </p:cNvSpPr>
          <p:nvPr>
            <p:ph type="subTitle" idx="1" hasCustomPrompt="1"/>
            <p:custDataLst>
              <p:tags r:id="rId3"/>
            </p:custDataLst>
          </p:nvPr>
        </p:nvSpPr>
        <p:spPr>
          <a:xfrm>
            <a:off x="669882" y="4110990"/>
            <a:ext cx="10852237" cy="950984"/>
          </a:xfrm>
        </p:spPr>
        <p:txBody>
          <a:bodyPr lIns="101600" tIns="38100" rIns="76200" bIns="38100">
            <a:noAutofit/>
          </a:bodyPr>
          <a:lstStyle>
            <a:lvl1pPr marL="0" indent="0" algn="ctr" eaLnBrk="1" fontAlgn="auto" latinLnBrk="0" hangingPunct="1">
              <a:lnSpc>
                <a:spcPct val="100000"/>
              </a:lnSpc>
              <a:buNone/>
              <a:defRPr sz="2400" b="0" u="none" strike="noStrike" kern="1200" cap="none" spc="200" normalizeH="0" baseline="0">
                <a:solidFill>
                  <a:schemeClr val="tx1">
                    <a:lumMod val="50000"/>
                    <a:lumOff val="50000"/>
                  </a:schemeClr>
                </a:solidFill>
                <a:uFillTx/>
                <a:latin typeface="楷体_GB2312" panose="02010609030101010101" charset="-122"/>
                <a:ea typeface="楷体_GB2312" panose="02010609030101010101" charset="-122"/>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单击此处编辑副标题</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1">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r>
              <a:rPr lang="zh-CN" altLang="en-US" dirty="0"/>
              <a:t>立足岗位积极向上</a:t>
            </a:r>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grpSp>
        <p:nvGrpSpPr>
          <p:cNvPr id="4" name="组合 3"/>
          <p:cNvGrpSpPr/>
          <p:nvPr userDrawn="1"/>
        </p:nvGrpSpPr>
        <p:grpSpPr>
          <a:xfrm>
            <a:off x="4855845" y="168275"/>
            <a:ext cx="2480310" cy="2480310"/>
            <a:chOff x="5247" y="105"/>
            <a:chExt cx="3906" cy="3906"/>
          </a:xfrm>
        </p:grpSpPr>
        <p:grpSp>
          <p:nvGrpSpPr>
            <p:cNvPr id="10" name="组合 9"/>
            <p:cNvGrpSpPr/>
            <p:nvPr/>
          </p:nvGrpSpPr>
          <p:grpSpPr>
            <a:xfrm>
              <a:off x="5247" y="105"/>
              <a:ext cx="3906" cy="3906"/>
              <a:chOff x="4240335" y="3008435"/>
              <a:chExt cx="3711332" cy="3711332"/>
            </a:xfrm>
          </p:grpSpPr>
          <p:sp>
            <p:nvSpPr>
              <p:cNvPr id="11" name="椭圆 10"/>
              <p:cNvSpPr/>
              <p:nvPr/>
            </p:nvSpPr>
            <p:spPr>
              <a:xfrm>
                <a:off x="4240335" y="3008435"/>
                <a:ext cx="3711332" cy="3711332"/>
              </a:xfrm>
              <a:prstGeom prst="ellipse">
                <a:avLst/>
              </a:prstGeom>
              <a:gradFill>
                <a:gsLst>
                  <a:gs pos="100000">
                    <a:schemeClr val="bg1">
                      <a:lumMod val="75000"/>
                    </a:schemeClr>
                  </a:gs>
                  <a:gs pos="0">
                    <a:schemeClr val="bg1"/>
                  </a:gs>
                </a:gsLst>
                <a:lin ang="5400000" scaled="0"/>
              </a:gradFill>
              <a:ln w="9525">
                <a:noFill/>
              </a:ln>
              <a:effectLst>
                <a:softEdge rad="228600"/>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defRPr/>
                </a:pPr>
                <a:endParaRPr lang="zh-CN" altLang="en-US">
                  <a:solidFill>
                    <a:srgbClr val="FFFFFF"/>
                  </a:solidFill>
                  <a:latin typeface="Calibri" panose="020F0502020204030204"/>
                  <a:ea typeface="宋体" panose="02010600030101010101" pitchFamily="2" charset="-122"/>
                </a:endParaRPr>
              </a:p>
            </p:txBody>
          </p:sp>
          <p:grpSp>
            <p:nvGrpSpPr>
              <p:cNvPr id="12" name="组合 11"/>
              <p:cNvGrpSpPr/>
              <p:nvPr/>
            </p:nvGrpSpPr>
            <p:grpSpPr>
              <a:xfrm>
                <a:off x="4710169" y="3478269"/>
                <a:ext cx="2771663" cy="2771663"/>
                <a:chOff x="2193191" y="1899415"/>
                <a:chExt cx="2421376" cy="2421376"/>
              </a:xfrm>
              <a:effectLst/>
            </p:grpSpPr>
            <p:sp>
              <p:nvSpPr>
                <p:cNvPr id="13" name="椭圆 12"/>
                <p:cNvSpPr/>
                <p:nvPr/>
              </p:nvSpPr>
              <p:spPr>
                <a:xfrm>
                  <a:off x="2193191" y="1899415"/>
                  <a:ext cx="2421376" cy="2421376"/>
                </a:xfrm>
                <a:prstGeom prst="ellipse">
                  <a:avLst/>
                </a:prstGeom>
                <a:solidFill>
                  <a:srgbClr val="0070C0"/>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defRPr/>
                  </a:pPr>
                  <a:endParaRPr lang="zh-CN" altLang="en-US">
                    <a:solidFill>
                      <a:srgbClr val="FFFFFF"/>
                    </a:solidFill>
                    <a:latin typeface="Calibri" panose="020F0502020204030204"/>
                    <a:ea typeface="宋体" panose="02010600030101010101" pitchFamily="2" charset="-122"/>
                  </a:endParaRPr>
                </a:p>
              </p:txBody>
            </p:sp>
            <p:sp>
              <p:nvSpPr>
                <p:cNvPr id="14" name="椭圆 13"/>
                <p:cNvSpPr/>
                <p:nvPr/>
              </p:nvSpPr>
              <p:spPr>
                <a:xfrm>
                  <a:off x="2334918" y="2041142"/>
                  <a:ext cx="2137923" cy="2137923"/>
                </a:xfrm>
                <a:prstGeom prst="ellipse">
                  <a:avLst/>
                </a:prstGeom>
                <a:solidFill>
                  <a:schemeClr val="bg1">
                    <a:lumMod val="95000"/>
                  </a:schemeClr>
                </a:solidFill>
                <a:ln w="50800">
                  <a:noFill/>
                </a:ln>
                <a:effectLst>
                  <a:outerShdw blurRad="152400" dist="76200" dir="2700000" algn="tl" rotWithShape="0">
                    <a:schemeClr val="accent3">
                      <a:lumMod val="50000"/>
                      <a:alpha val="64000"/>
                    </a:schemeClr>
                  </a:outerShdw>
                </a:effectLst>
                <a:scene3d>
                  <a:camera prst="orthographicFront"/>
                  <a:lightRig rig="threePt" dir="t"/>
                </a:scene3d>
                <a:sp3d prstMaterial="softEdge">
                  <a:bevelT w="95250" h="317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p>
                  <a:pPr algn="ctr">
                    <a:defRPr/>
                  </a:pPr>
                  <a:endParaRPr lang="zh-CN" altLang="en-US">
                    <a:solidFill>
                      <a:srgbClr val="FFFFFF"/>
                    </a:solidFill>
                    <a:latin typeface="Calibri" panose="020F0502020204030204"/>
                    <a:ea typeface="宋体" panose="02010600030101010101" pitchFamily="2" charset="-122"/>
                  </a:endParaRPr>
                </a:p>
              </p:txBody>
            </p:sp>
          </p:grpSp>
        </p:grpSp>
        <p:pic>
          <p:nvPicPr>
            <p:cNvPr id="5" name="图片 4" descr="税徽2"/>
            <p:cNvPicPr>
              <a:picLocks noChangeAspect="1"/>
            </p:cNvPicPr>
            <p:nvPr/>
          </p:nvPicPr>
          <p:blipFill>
            <a:blip r:embed="rId7"/>
            <a:stretch>
              <a:fillRect/>
            </a:stretch>
          </p:blipFill>
          <p:spPr>
            <a:xfrm>
              <a:off x="6277" y="1175"/>
              <a:ext cx="1859" cy="1765"/>
            </a:xfrm>
            <a:prstGeom prst="rect">
              <a:avLst/>
            </a:prstGeom>
          </p:spPr>
        </p:pic>
      </p:grpSp>
    </p:spTree>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1">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r>
              <a:rPr lang="zh-CN" altLang="en-US"/>
              <a:t>立足岗位积极向上</a:t>
            </a:r>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69930" y="952508"/>
            <a:ext cx="10852237" cy="5040000"/>
          </a:xfrm>
        </p:spPr>
        <p:txBody>
          <a:bodyPr/>
          <a:lstStyle>
            <a:lvl1pPr>
              <a:defRPr>
                <a:solidFill>
                  <a:srgbClr val="0070C0"/>
                </a:solidFill>
              </a:defRPr>
            </a:lvl1pPr>
            <a:lvl2pPr>
              <a:defRPr>
                <a:solidFill>
                  <a:schemeClr val="tx1">
                    <a:lumMod val="95000"/>
                    <a:lumOff val="5000"/>
                  </a:schemeClr>
                </a:solidFill>
              </a:defRPr>
            </a:lvl2pPr>
            <a:lvl3pPr>
              <a:defRPr>
                <a:solidFill>
                  <a:schemeClr val="tx1">
                    <a:lumMod val="75000"/>
                    <a:lumOff val="25000"/>
                  </a:schemeClr>
                </a:solidFill>
              </a:defRPr>
            </a:lvl3pPr>
            <a:lvl4pPr>
              <a:defRPr>
                <a:solidFill>
                  <a:schemeClr val="bg1">
                    <a:lumMod val="50000"/>
                  </a:schemeClr>
                </a:solidFill>
              </a:defRPr>
            </a:lvl4pPr>
            <a:lvl5pPr>
              <a:defRPr>
                <a:solidFill>
                  <a:schemeClr val="bg1">
                    <a:lumMod val="50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1">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r>
              <a:rPr lang="zh-CN" altLang="en-US"/>
              <a:t>立足岗位积极向上</a:t>
            </a:r>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669882" y="2588281"/>
            <a:ext cx="10852237" cy="899167"/>
          </a:xfrm>
        </p:spPr>
        <p:txBody>
          <a:bodyPr vert="horz" lIns="101600" tIns="38100" rIns="25400" bIns="38100" rtlCol="0" anchor="t" anchorCtr="0">
            <a:noAutofit/>
          </a:bodyPr>
          <a:lstStyle>
            <a:lvl1pPr marL="0" marR="0" algn="ctr" defTabSz="914400" rtl="0" eaLnBrk="1" fontAlgn="auto" latinLnBrk="0" hangingPunct="1">
              <a:lnSpc>
                <a:spcPct val="100000"/>
              </a:lnSpc>
              <a:buNone/>
              <a:defRPr kumimoji="0" lang="zh-CN" altLang="en-US" sz="5400" b="1" i="0" u="none" strike="noStrike" kern="1200" cap="none" spc="600" normalizeH="0" baseline="0" noProof="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sym typeface="+mn-ea"/>
              </a:defRPr>
            </a:lvl1pPr>
          </a:lstStyle>
          <a:p>
            <a:pPr lvl="0"/>
            <a:r>
              <a:rPr>
                <a:sym typeface="+mn-ea"/>
              </a:rPr>
              <a:t>单击此处编辑标题</a:t>
            </a:r>
            <a:endParaRPr>
              <a:sym typeface="+mn-ea"/>
            </a:endParaRPr>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a:noFill/>
        </p:spPr>
        <p:txBody>
          <a:bodyPr vert="horz" lIns="101600" tIns="38100" rIns="76200" bIns="38100" rtlCol="0" anchor="ctr" anchorCtr="0">
            <a:noAutofit/>
            <a:scene3d>
              <a:camera prst="orthographicFront"/>
              <a:lightRig rig="threePt" dir="t"/>
            </a:scene3d>
          </a:bodyPr>
          <a:lstStyle>
            <a:lvl1pPr marL="0" marR="0" algn="l" defTabSz="914400" rtl="0" eaLnBrk="1" fontAlgn="auto" latinLnBrk="0" hangingPunct="1">
              <a:lnSpc>
                <a:spcPct val="100000"/>
              </a:lnSpc>
              <a:buNone/>
              <a:defRPr kumimoji="0" lang="zh-CN" altLang="en-US" sz="2800" b="1" i="0" u="none" strike="noStrike" kern="1200" cap="none" spc="200" normalizeH="0" baseline="0" noProof="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idx="1"/>
            <p:custDataLst>
              <p:tags r:id="rId3"/>
            </p:custDataLst>
          </p:nvPr>
        </p:nvSpPr>
        <p:spPr>
          <a:xfrm>
            <a:off x="669882" y="1296000"/>
            <a:ext cx="10852237" cy="5041355"/>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mn-lt"/>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800" b="0" i="0" u="none" strike="noStrike" kern="1200" cap="none" spc="150" normalizeH="0" baseline="0" noProof="1" dirty="0">
                <a:solidFill>
                  <a:schemeClr val="tx1">
                    <a:lumMod val="95000"/>
                    <a:lumOff val="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3pPr>
            <a:lvl4pPr marL="1371600"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4pPr>
            <a:lvl5pPr marL="1828800" marR="0" lvl="4"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r>
              <a:rPr dirty="0">
                <a:sym typeface="+mn-ea"/>
              </a:rPr>
              <a:t>第四级</a:t>
            </a:r>
            <a:endParaRPr dirty="0">
              <a:sym typeface="+mn-ea"/>
            </a:endParaRPr>
          </a:p>
          <a:p>
            <a:pPr lvl="4"/>
            <a:r>
              <a:rPr dirty="0">
                <a:sym typeface="+mn-ea"/>
              </a:rPr>
              <a:t>第五级</a:t>
            </a:r>
            <a:endParaRPr dirty="0">
              <a:sym typeface="+mn-ea"/>
            </a:endParaRPr>
          </a:p>
        </p:txBody>
      </p:sp>
      <p:sp>
        <p:nvSpPr>
          <p:cNvPr id="4" name="日期占位符 3"/>
          <p:cNvSpPr>
            <a:spLocks noGrp="1"/>
          </p:cNvSpPr>
          <p:nvPr>
            <p:ph type="dt" sz="half" idx="10"/>
            <p:custDataLst>
              <p:tags r:id="rId4"/>
            </p:custDataLst>
          </p:nvPr>
        </p:nvSpPr>
        <p:spPr/>
        <p:txBody>
          <a:bodyPr/>
          <a:lstStyle/>
          <a:p>
            <a:fld id="{760FBDFE-C587-4B4C-A407-44438C67B59E}" type="datetime1">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r>
              <a:rPr lang="zh-CN" altLang="en-US"/>
              <a:t>立足岗位积极向上</a:t>
            </a:r>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930" y="3808730"/>
            <a:ext cx="10852237" cy="624845"/>
          </a:xfrm>
        </p:spPr>
        <p:txBody>
          <a:bodyPr lIns="101600" tIns="38100" rIns="63500" bIns="38100" anchor="t" anchorCtr="0">
            <a:noAutofit/>
          </a:bodyPr>
          <a:lstStyle>
            <a:lvl1pPr marL="0" indent="0">
              <a:buFont typeface="Wingdings" panose="05000000000000000000" charset="0"/>
              <a:buChar char="Ø"/>
              <a:defRPr sz="3600" b="1" u="none" strike="noStrike" kern="1200" cap="none" spc="300" normalizeH="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defRPr>
            </a:lvl1pPr>
          </a:lstStyle>
          <a:p>
            <a:r>
              <a:rPr lang="zh-CN" altLang="en-US" dirty="0"/>
              <a:t>单击此处编辑母版标题样式</a:t>
            </a:r>
            <a:endParaRPr lang="zh-CN" altLang="en-US" dirty="0"/>
          </a:p>
        </p:txBody>
      </p:sp>
      <p:sp>
        <p:nvSpPr>
          <p:cNvPr id="3" name="文本占位符 2"/>
          <p:cNvSpPr>
            <a:spLocks noGrp="1"/>
          </p:cNvSpPr>
          <p:nvPr>
            <p:ph type="body" idx="1"/>
            <p:custDataLst>
              <p:tags r:id="rId3"/>
            </p:custDataLst>
          </p:nvPr>
        </p:nvSpPr>
        <p:spPr>
          <a:xfrm>
            <a:off x="669925" y="4511675"/>
            <a:ext cx="10852237" cy="1077985"/>
          </a:xfrm>
        </p:spPr>
        <p:txBody>
          <a:bodyPr lIns="101600" tIns="38100" rIns="76200" bIns="38100">
            <a:noAutofit/>
          </a:bodyPr>
          <a:lstStyle>
            <a:lvl1pPr marL="0" indent="0" eaLnBrk="1" fontAlgn="auto" latinLnBrk="0" hangingPunct="1">
              <a:buNone/>
              <a:defRPr kumimoji="0" lang="zh-CN" altLang="en-US" sz="1600" b="0" i="0" u="none" strike="noStrike" kern="1200" cap="none" spc="150" normalizeH="0" baseline="0" noProof="1">
                <a:solidFill>
                  <a:schemeClr val="bg1">
                    <a:lumMod val="50000"/>
                  </a:schemeClr>
                </a:solidFill>
                <a:uFillTx/>
                <a:latin typeface="+mn-lt"/>
                <a:ea typeface="+mn-ea"/>
                <a:cs typeface="+mn-cs"/>
                <a:sym typeface="+mn-ea"/>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单击此处编辑母版文本样式</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1">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r>
              <a:rPr lang="zh-CN" altLang="en-US"/>
              <a:t>立足岗位积极向上</a:t>
            </a:r>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内容占位符 2"/>
          <p:cNvSpPr>
            <a:spLocks noGrp="1"/>
          </p:cNvSpPr>
          <p:nvPr>
            <p:ph sz="half" idx="1"/>
            <p:custDataLst>
              <p:tags r:id="rId3"/>
            </p:custDataLst>
          </p:nvPr>
        </p:nvSpPr>
        <p:spPr>
          <a:xfrm>
            <a:off x="66993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mn-lt"/>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800" b="0" i="0" u="none" strike="noStrike" kern="1200" cap="none" spc="150" normalizeH="0" baseline="0" noProof="1" dirty="0">
                <a:solidFill>
                  <a:schemeClr val="tx1">
                    <a:lumMod val="95000"/>
                    <a:lumOff val="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dirty="0">
              <a:sym typeface="+mn-ea"/>
            </a:endParaRPr>
          </a:p>
        </p:txBody>
      </p:sp>
      <p:sp>
        <p:nvSpPr>
          <p:cNvPr id="5" name="日期占位符 4"/>
          <p:cNvSpPr>
            <a:spLocks noGrp="1"/>
          </p:cNvSpPr>
          <p:nvPr>
            <p:ph type="dt" sz="half" idx="10"/>
            <p:custDataLst>
              <p:tags r:id="rId4"/>
            </p:custDataLst>
          </p:nvPr>
        </p:nvSpPr>
        <p:spPr/>
        <p:txBody>
          <a:bodyPr/>
          <a:lstStyle/>
          <a:p>
            <a:fld id="{760FBDFE-C587-4B4C-A407-44438C67B59E}" type="datetime1">
              <a:rPr lang="zh-CN" altLang="en-US" smtClean="0"/>
            </a:fld>
            <a:endParaRPr lang="zh-CN" altLang="en-US"/>
          </a:p>
        </p:txBody>
      </p:sp>
      <p:sp>
        <p:nvSpPr>
          <p:cNvPr id="6" name="页脚占位符 5"/>
          <p:cNvSpPr>
            <a:spLocks noGrp="1"/>
          </p:cNvSpPr>
          <p:nvPr>
            <p:ph type="ftr" sz="quarter" idx="11"/>
            <p:custDataLst>
              <p:tags r:id="rId5"/>
            </p:custDataLst>
          </p:nvPr>
        </p:nvSpPr>
        <p:spPr/>
        <p:txBody>
          <a:bodyPr/>
          <a:lstStyle/>
          <a:p>
            <a:r>
              <a:rPr lang="zh-CN" altLang="en-US"/>
              <a:t>立足岗位积极向上</a:t>
            </a:r>
            <a:endParaRPr lang="zh-CN" altLang="en-US"/>
          </a:p>
        </p:txBody>
      </p:sp>
      <p:sp>
        <p:nvSpPr>
          <p:cNvPr id="7" name="灯片编号占位符 6"/>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
        <p:nvSpPr>
          <p:cNvPr id="8" name="内容占位符 7"/>
          <p:cNvSpPr>
            <a:spLocks noGrp="1"/>
          </p:cNvSpPr>
          <p:nvPr>
            <p:ph sz="half" idx="13"/>
            <p:custDataLst>
              <p:tags r:id="rId7"/>
            </p:custDataLst>
          </p:nvPr>
        </p:nvSpPr>
        <p:spPr>
          <a:xfrm>
            <a:off x="6238880" y="1296000"/>
            <a:ext cx="5283242" cy="5040000"/>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mn-lt"/>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800" b="0" i="0" u="none" strike="noStrike" kern="1200" cap="none" spc="150" normalizeH="0" baseline="0" noProof="1" dirty="0">
                <a:solidFill>
                  <a:schemeClr val="tx1">
                    <a:lumMod val="95000"/>
                    <a:lumOff val="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a:sym typeface="+mn-ea"/>
              </a:rPr>
              <a:t>单击此处编辑母版文本样式</a:t>
            </a:r>
            <a:endParaRPr>
              <a:sym typeface="+mn-ea"/>
            </a:endParaRPr>
          </a:p>
          <a:p>
            <a:pPr lvl="1"/>
            <a:r>
              <a:rPr>
                <a:sym typeface="+mn-ea"/>
              </a:rPr>
              <a:t>第二级</a:t>
            </a:r>
            <a:endParaRPr>
              <a:sym typeface="+mn-ea"/>
            </a:endParaRPr>
          </a:p>
          <a:p>
            <a:pPr lvl="2"/>
            <a:r>
              <a:rPr>
                <a:sym typeface="+mn-ea"/>
              </a:rPr>
              <a:t>第三级</a:t>
            </a:r>
            <a:endParaRPr dirty="0">
              <a:sym typeface="+mn-ea"/>
            </a:endParaRPr>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69882" y="432000"/>
            <a:ext cx="10852237" cy="648000"/>
          </a:xfrm>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sym typeface="+mn-ea"/>
              </a:defRPr>
            </a:lvl1pPr>
          </a:lstStyle>
          <a:p>
            <a:pPr lvl="0"/>
            <a:r>
              <a:rPr dirty="0">
                <a:sym typeface="+mn-ea"/>
              </a:rPr>
              <a:t>单击此处编辑母版标题样式</a:t>
            </a:r>
            <a:endParaRPr dirty="0">
              <a:sym typeface="+mn-ea"/>
            </a:endParaRPr>
          </a:p>
        </p:txBody>
      </p:sp>
      <p:sp>
        <p:nvSpPr>
          <p:cNvPr id="3" name="文本占位符 2"/>
          <p:cNvSpPr>
            <a:spLocks noGrp="1"/>
          </p:cNvSpPr>
          <p:nvPr>
            <p:ph type="body" idx="1" hasCustomPrompt="1"/>
            <p:custDataLst>
              <p:tags r:id="rId3"/>
            </p:custDataLst>
          </p:nvPr>
        </p:nvSpPr>
        <p:spPr>
          <a:xfrm>
            <a:off x="669930" y="1296000"/>
            <a:ext cx="5283242" cy="381003"/>
          </a:xfrm>
          <a:solidFill>
            <a:schemeClr val="accent1">
              <a:lumMod val="40000"/>
              <a:lumOff val="60000"/>
            </a:schemeClr>
          </a:solidFill>
        </p:spPr>
        <p:txBody>
          <a:bodyPr lIns="101600" tIns="38100" rIns="76200" bIns="38100" anchor="t" anchorCtr="0">
            <a:noAutofit/>
          </a:bodyPr>
          <a:lstStyle>
            <a:lvl1pPr marL="0" indent="0" algn="ctr" eaLnBrk="1" fontAlgn="auto" latinLnBrk="0" hangingPunct="1">
              <a:lnSpc>
                <a:spcPct val="100000"/>
              </a:lnSpc>
              <a:spcAft>
                <a:spcPts val="0"/>
              </a:spcAft>
              <a:buNone/>
              <a:defRPr sz="2000" b="1" u="none" strike="noStrike" kern="1200" cap="none" spc="200" normalizeH="0" baseline="0">
                <a:solidFill>
                  <a:schemeClr val="bg1"/>
                </a:solidFill>
                <a:uFillTx/>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69925" y="1789043"/>
            <a:ext cx="5283200"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mn-lt"/>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800" b="0" i="0" u="none" strike="noStrike" kern="1200" cap="none" spc="150" normalizeH="0" baseline="0" noProof="1" dirty="0">
                <a:solidFill>
                  <a:schemeClr val="tx1">
                    <a:lumMod val="95000"/>
                    <a:lumOff val="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3pPr>
            <a:lvl4pPr marL="1657350" marR="0" lvl="3" indent="-28575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a:p>
            <a:pPr lvl="3"/>
            <a:endParaRPr dirty="0">
              <a:sym typeface="+mn-ea"/>
            </a:endParaRPr>
          </a:p>
        </p:txBody>
      </p:sp>
      <p:sp>
        <p:nvSpPr>
          <p:cNvPr id="5" name="文本占位符 4"/>
          <p:cNvSpPr>
            <a:spLocks noGrp="1"/>
          </p:cNvSpPr>
          <p:nvPr>
            <p:ph type="body" sz="quarter" idx="3" hasCustomPrompt="1"/>
            <p:custDataLst>
              <p:tags r:id="rId5"/>
            </p:custDataLst>
          </p:nvPr>
        </p:nvSpPr>
        <p:spPr>
          <a:xfrm>
            <a:off x="6235750" y="1296000"/>
            <a:ext cx="5283242" cy="381003"/>
          </a:xfrm>
          <a:solidFill>
            <a:schemeClr val="accent6">
              <a:lumMod val="40000"/>
              <a:lumOff val="60000"/>
            </a:schemeClr>
          </a:solidFill>
        </p:spPr>
        <p:txBody>
          <a:bodyPr vert="horz" lIns="101600" tIns="38100" rIns="76200" bIns="38100" rtlCol="0" anchor="t" anchorCtr="0">
            <a:noAutofit/>
          </a:bodyPr>
          <a:lstStyle>
            <a:lvl1pPr marL="0" marR="0" lvl="0" indent="0" algn="ctr" defTabSz="914400" rtl="0" eaLnBrk="1" fontAlgn="auto" latinLnBrk="0" hangingPunct="1">
              <a:lnSpc>
                <a:spcPct val="100000"/>
              </a:lnSpc>
              <a:spcBef>
                <a:spcPts val="0"/>
              </a:spcBef>
              <a:spcAft>
                <a:spcPts val="0"/>
              </a:spcAft>
              <a:buFont typeface="Arial" panose="020B0604020202020204" pitchFamily="34" charset="0"/>
              <a:buNone/>
              <a:defRPr kumimoji="0" lang="zh-CN" altLang="en-US" sz="2000" b="1" i="0" u="none" strike="noStrike" kern="1200" cap="none" spc="200" normalizeH="0" baseline="0" noProof="1" dirty="0">
                <a:solidFill>
                  <a:schemeClr val="bg1"/>
                </a:solidFill>
                <a:uFillTx/>
                <a:latin typeface="+mn-lt"/>
                <a:ea typeface="+mn-ea"/>
                <a:cs typeface="+mn-cs"/>
                <a:sym typeface="+mn-ea"/>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a:sym typeface="+mn-ea"/>
              </a:rPr>
              <a:t>单击此处编辑文本</a:t>
            </a:r>
            <a:endParaRPr>
              <a:sym typeface="+mn-ea"/>
            </a:endParaRPr>
          </a:p>
        </p:txBody>
      </p:sp>
      <p:sp>
        <p:nvSpPr>
          <p:cNvPr id="6" name="内容占位符 5"/>
          <p:cNvSpPr>
            <a:spLocks noGrp="1"/>
          </p:cNvSpPr>
          <p:nvPr>
            <p:ph sz="quarter" idx="4"/>
            <p:custDataLst>
              <p:tags r:id="rId6"/>
            </p:custDataLst>
          </p:nvPr>
        </p:nvSpPr>
        <p:spPr>
          <a:xfrm>
            <a:off x="6235750" y="1789043"/>
            <a:ext cx="5283242" cy="4552234"/>
          </a:xfrm>
        </p:spPr>
        <p:txBody>
          <a:bodyPr vert="horz" lIns="101600" tIns="0" rIns="82550" bIns="0" rtlCol="0">
            <a:no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mn-lt"/>
                <a:ea typeface="+mn-ea"/>
                <a:cs typeface="+mn-cs"/>
                <a:sym typeface="+mn-ea"/>
              </a:defRPr>
            </a:lvl1pPr>
            <a:lvl2pPr marL="457200" marR="0" lvl="1" indent="0" algn="l" defTabSz="914400" rtl="0" eaLnBrk="1" fontAlgn="auto" latinLnBrk="0" hangingPunct="1">
              <a:lnSpc>
                <a:spcPct val="130000"/>
              </a:lnSpc>
              <a:spcBef>
                <a:spcPts val="0"/>
              </a:spcBef>
              <a:spcAft>
                <a:spcPts val="1000"/>
              </a:spcAft>
              <a:buFont typeface="Arial" panose="020B0604020202020204" pitchFamily="34" charset="0"/>
              <a:buNone/>
              <a:tabLst>
                <a:tab pos="1609725" algn="l"/>
              </a:tabLst>
              <a:defRPr kumimoji="0" lang="zh-CN" altLang="en-US" sz="1800" b="0" i="0" u="none" strike="noStrike" kern="1200" cap="none" spc="150" normalizeH="0" baseline="0" noProof="1" dirty="0">
                <a:solidFill>
                  <a:schemeClr val="tx1">
                    <a:lumMod val="95000"/>
                    <a:lumOff val="5000"/>
                  </a:schemeClr>
                </a:solidFill>
                <a:uFillTx/>
                <a:latin typeface="+mn-lt"/>
                <a:ea typeface="+mn-ea"/>
                <a:cs typeface="+mn-cs"/>
                <a:sym typeface="+mn-ea"/>
              </a:defRPr>
            </a:lvl2pPr>
            <a:lvl3pPr marL="914400" marR="0" lvl="2"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bg1">
                    <a:lumMod val="50000"/>
                  </a:schemeClr>
                </a:solidFill>
                <a:uFillTx/>
                <a:latin typeface="+mn-lt"/>
                <a:ea typeface="+mn-ea"/>
                <a:cs typeface="+mn-cs"/>
                <a:sym typeface="+mn-ea"/>
              </a:defRPr>
            </a:lvl3pPr>
            <a:lvl4pPr marL="1371600" marR="0" lvl="3"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5pPr>
          </a:lstStyle>
          <a:p>
            <a:pPr lvl="0"/>
            <a:r>
              <a:rPr dirty="0">
                <a:sym typeface="+mn-ea"/>
              </a:rPr>
              <a:t>单击此处编辑母版文本样式</a:t>
            </a:r>
            <a:endParaRPr dirty="0">
              <a:sym typeface="+mn-ea"/>
            </a:endParaRPr>
          </a:p>
          <a:p>
            <a:pPr lvl="1"/>
            <a:r>
              <a:rPr dirty="0">
                <a:sym typeface="+mn-ea"/>
              </a:rPr>
              <a:t>第二级</a:t>
            </a:r>
            <a:endParaRPr dirty="0">
              <a:sym typeface="+mn-ea"/>
            </a:endParaRPr>
          </a:p>
          <a:p>
            <a:pPr lvl="2"/>
            <a:r>
              <a:rPr dirty="0">
                <a:sym typeface="+mn-ea"/>
              </a:rPr>
              <a:t>第三级</a:t>
            </a:r>
            <a:endParaRPr dirty="0">
              <a:sym typeface="+mn-ea"/>
            </a:endParaRPr>
          </a:p>
        </p:txBody>
      </p:sp>
      <p:sp>
        <p:nvSpPr>
          <p:cNvPr id="7" name="日期占位符 6"/>
          <p:cNvSpPr>
            <a:spLocks noGrp="1"/>
          </p:cNvSpPr>
          <p:nvPr>
            <p:ph type="dt" sz="half" idx="10"/>
            <p:custDataLst>
              <p:tags r:id="rId7"/>
            </p:custDataLst>
          </p:nvPr>
        </p:nvSpPr>
        <p:spPr/>
        <p:txBody>
          <a:bodyPr/>
          <a:lstStyle/>
          <a:p>
            <a:fld id="{760FBDFE-C587-4B4C-A407-44438C67B59E}" type="datetime1">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r>
              <a:rPr lang="zh-CN" altLang="en-US"/>
              <a:t>立足岗位积极向上</a:t>
            </a:r>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p:txBody>
          <a:bodyPr vert="horz" lIns="101600" tIns="38100" rIns="76200" bIns="38100" rtlCol="0" anchor="ctr" anchorCtr="0">
            <a:noAutofit/>
          </a:bodyPr>
          <a:lstStyle>
            <a:lvl1pPr marL="0" marR="0" lvl="0" algn="l" defTabSz="914400" rtl="0" eaLnBrk="1" fontAlgn="auto" latinLnBrk="0" hangingPunct="1">
              <a:lnSpc>
                <a:spcPct val="100000"/>
              </a:lnSpc>
              <a:buNone/>
              <a:defRPr kumimoji="0" lang="zh-CN" altLang="en-US" sz="2800" b="1" i="0" u="none" strike="noStrike" kern="1200" cap="none" spc="200" normalizeH="0" baseline="0" noProof="1"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日期占位符 2"/>
          <p:cNvSpPr>
            <a:spLocks noGrp="1"/>
          </p:cNvSpPr>
          <p:nvPr>
            <p:ph type="dt" sz="half" idx="10"/>
            <p:custDataLst>
              <p:tags r:id="rId3"/>
            </p:custDataLst>
          </p:nvPr>
        </p:nvSpPr>
        <p:spPr/>
        <p:txBody>
          <a:bodyPr/>
          <a:lstStyle/>
          <a:p>
            <a:fld id="{760FBDFE-C587-4B4C-A407-44438C67B59E}" type="datetime1">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r>
              <a:rPr lang="zh-CN" altLang="en-US"/>
              <a:t>立足岗位积极向上</a:t>
            </a:r>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1">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r>
              <a:rPr lang="zh-CN" altLang="en-US"/>
              <a:t>立足岗位积极向上</a:t>
            </a:r>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69930" y="1296000"/>
            <a:ext cx="5283242" cy="5040000"/>
          </a:xfrm>
        </p:spPr>
        <p:txBody>
          <a:bodyPr vert="horz" lIns="101600" tIns="0" rIns="82550" bIns="0" rtlCol="0">
            <a:noAutofit/>
          </a:bodyPr>
          <a:lstStyle>
            <a:lvl1pPr marL="0" marR="0" lvl="0" indent="0" algn="l" defTabSz="914400" rtl="0" eaLnBrk="1" fontAlgn="auto" latinLnBrk="0" hangingPunct="1">
              <a:lnSpc>
                <a:spcPct val="130000"/>
              </a:lnSpc>
              <a:spcBef>
                <a:spcPts val="0"/>
              </a:spcBef>
              <a:spcAft>
                <a:spcPts val="1000"/>
              </a:spcAft>
              <a:buFont typeface="Arial" panose="020B0604020202020204" pitchFamily="34" charset="0"/>
              <a:buNone/>
              <a:defRPr kumimoji="0" lang="zh-CN" altLang="en-US" sz="1600" b="0" i="0" u="none" strike="noStrike" kern="1200" cap="none" spc="150" normalizeH="0" baseline="0" noProof="1" dirty="0">
                <a:solidFill>
                  <a:schemeClr val="tx1">
                    <a:lumMod val="75000"/>
                    <a:lumOff val="25000"/>
                  </a:schemeClr>
                </a:solidFill>
                <a:uFillTx/>
                <a:latin typeface="+mn-lt"/>
                <a:ea typeface="+mn-ea"/>
                <a:cs typeface="+mn-cs"/>
                <a:sym typeface="+mn-ea"/>
              </a:defRPr>
            </a:lvl1pPr>
            <a:lvl2pPr marL="685800" marR="0" lvl="1"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kumimoji="0" lang="zh-CN" altLang="en-US" sz="1600" b="0" i="0" u="none" strike="noStrike" kern="1200" cap="none" spc="150" normalizeH="0" baseline="0" noProof="1" dirty="0">
                <a:solidFill>
                  <a:schemeClr val="tx1"/>
                </a:solidFill>
                <a:uFillTx/>
                <a:latin typeface="+mn-lt"/>
                <a:ea typeface="+mn-ea"/>
                <a:cs typeface="+mn-cs"/>
                <a:sym typeface="+mn-ea"/>
              </a:defRPr>
            </a:lvl2pPr>
            <a:lvl3pPr marL="1143000" marR="0" lvl="2"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3pPr>
            <a:lvl4pPr marL="1600200" marR="0" lvl="3"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4pPr>
            <a:lvl5pPr marL="2057400" marR="0" lvl="4"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1600" b="0" i="0" u="none" strike="noStrike" kern="1200" cap="none" spc="150" normalizeH="0" baseline="0" noProof="1" dirty="0">
                <a:solidFill>
                  <a:schemeClr val="tx1"/>
                </a:solidFill>
                <a:uFillTx/>
                <a:latin typeface="+mn-lt"/>
                <a:ea typeface="+mn-ea"/>
                <a:cs typeface="+mn-cs"/>
                <a:sym typeface="+mn-ea"/>
              </a:defRPr>
            </a:lvl5pPr>
          </a:lstStyle>
          <a:p>
            <a:pPr lvl="0"/>
            <a:endParaRPr dirty="0">
              <a:sym typeface="+mn-ea"/>
            </a:endParaRPr>
          </a:p>
        </p:txBody>
      </p:sp>
      <p:sp>
        <p:nvSpPr>
          <p:cNvPr id="4" name="文本占位符 3"/>
          <p:cNvSpPr>
            <a:spLocks noGrp="1"/>
          </p:cNvSpPr>
          <p:nvPr>
            <p:ph type="body" sz="half" idx="2"/>
            <p:custDataLst>
              <p:tags r:id="rId3"/>
            </p:custDataLst>
          </p:nvPr>
        </p:nvSpPr>
        <p:spPr>
          <a:xfrm>
            <a:off x="6238925" y="1296000"/>
            <a:ext cx="5283242" cy="5040000"/>
          </a:xfrm>
        </p:spPr>
        <p:txBody>
          <a:bodyPr vert="horz" lIns="101600" tIns="0" rIns="82550" bIns="0" rtlCol="0">
            <a:normAutofit/>
          </a:bodyPr>
          <a:lstStyle>
            <a:lvl1pPr marL="228600" marR="0" lvl="0" indent="-228600" algn="l" defTabSz="914400" rtl="0" eaLnBrk="1" fontAlgn="auto" latinLnBrk="0" hangingPunct="1">
              <a:lnSpc>
                <a:spcPct val="130000"/>
              </a:lnSpc>
              <a:spcBef>
                <a:spcPts val="0"/>
              </a:spcBef>
              <a:spcAft>
                <a:spcPts val="1000"/>
              </a:spcAft>
              <a:buFont typeface="Arial" panose="020B0604020202020204" pitchFamily="34" charset="0"/>
              <a:buChar char="•"/>
              <a:defRPr kumimoji="0" lang="zh-CN" altLang="en-US" sz="2000" b="1" i="0" u="none" strike="noStrike" kern="1200" cap="none" spc="150" normalizeH="0" baseline="0" noProof="1" dirty="0">
                <a:solidFill>
                  <a:srgbClr val="0070C0"/>
                </a:solidFill>
                <a:uFillTx/>
                <a:latin typeface="微软雅黑" panose="020B0503020204020204" charset="-122"/>
                <a:ea typeface="微软雅黑" panose="020B0503020204020204" charset="-122"/>
                <a:cs typeface="+mn-cs"/>
                <a:sym typeface="+mn-ea"/>
              </a:defRPr>
            </a:lvl1pPr>
            <a:lvl2pPr marL="457200" indent="0">
              <a:buNone/>
              <a:defRPr sz="1800" b="0">
                <a:solidFill>
                  <a:schemeClr val="tx1">
                    <a:lumMod val="95000"/>
                    <a:lumOff val="5000"/>
                  </a:schemeClr>
                </a:solidFill>
                <a:latin typeface="微软雅黑" panose="020B0503020204020204" charset="-122"/>
                <a:ea typeface="微软雅黑" panose="020B0503020204020204" charset="-122"/>
              </a:defRPr>
            </a:lvl2pPr>
            <a:lvl3pPr marL="914400" indent="0">
              <a:buNone/>
              <a:defRPr>
                <a:solidFill>
                  <a:schemeClr val="bg1">
                    <a:lumMod val="50000"/>
                  </a:schemeClr>
                </a:solidFill>
                <a:latin typeface="微软雅黑" panose="020B0503020204020204" charset="-122"/>
                <a:ea typeface="微软雅黑" panose="020B0503020204020204" charset="-122"/>
              </a:defRPr>
            </a:lvl3pPr>
          </a:lstStyle>
          <a:p>
            <a:pPr lvl="0"/>
            <a:r>
              <a:rPr>
                <a:sym typeface="+mn-ea"/>
              </a:rPr>
              <a:t>单击此处编辑母版文本样式</a:t>
            </a:r>
            <a:endParaRPr>
              <a:sym typeface="+mn-ea"/>
            </a:endParaRPr>
          </a:p>
          <a:p>
            <a:pPr lvl="1"/>
            <a:r>
              <a:rPr>
                <a:sym typeface="+mn-ea"/>
              </a:rPr>
              <a:t>单击此处编辑母版文本样式</a:t>
            </a:r>
            <a:endParaRPr>
              <a:sym typeface="+mn-ea"/>
            </a:endParaRPr>
          </a:p>
          <a:p>
            <a:pPr lvl="2"/>
            <a:r>
              <a:rPr>
                <a:sym typeface="+mn-ea"/>
              </a:rPr>
              <a:t>单击此处编辑母版文本样式</a:t>
            </a:r>
            <a:endParaRPr>
              <a:sym typeface="+mn-ea"/>
            </a:endParaRPr>
          </a:p>
        </p:txBody>
      </p:sp>
      <p:sp>
        <p:nvSpPr>
          <p:cNvPr id="5" name="日期占位符 4"/>
          <p:cNvSpPr>
            <a:spLocks noGrp="1"/>
          </p:cNvSpPr>
          <p:nvPr>
            <p:ph type="dt" sz="half" idx="10"/>
            <p:custDataLst>
              <p:tags r:id="rId4"/>
            </p:custDataLst>
          </p:nvPr>
        </p:nvSpPr>
        <p:spPr/>
        <p:txBody>
          <a:bodyPr/>
          <a:lstStyle/>
          <a:p>
            <a:fld id="{9EFD9D74-47D9-4702-A33C-335B63B48DBF}" type="datetime1">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r>
              <a:rPr lang="zh-CN" altLang="en-US" dirty="0"/>
              <a:t>立足岗位积极向上</a:t>
            </a:r>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lstStyle/>
          <a:p>
            <a:r>
              <a:rPr lang="zh-CN" altLang="en-US"/>
              <a:t>单击此处编辑母版标题样式</a:t>
            </a:r>
            <a:endParaRPr lang="zh-CN" alt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custDataLst>
              <p:tags r:id="rId2"/>
            </p:custDataLst>
          </p:nvPr>
        </p:nvSpPr>
        <p:spPr>
          <a:xfrm>
            <a:off x="10571135" y="952508"/>
            <a:ext cx="950984" cy="5388907"/>
          </a:xfrm>
        </p:spPr>
        <p:txBody>
          <a:bodyPr vert="eaVert" lIns="101600" tIns="38100" rIns="76200" bIns="38100" rtlCol="0" anchor="ctr" anchorCtr="0">
            <a:noAutofit/>
          </a:bodyPr>
          <a:lstStyle>
            <a:lvl1pPr marL="0" marR="0" lvl="0" algn="l" defTabSz="914400" rtl="0" eaLnBrk="1" fontAlgn="auto" latinLnBrk="0" hangingPunct="1">
              <a:lnSpc>
                <a:spcPct val="100000"/>
              </a:lnSpc>
              <a:spcAft>
                <a:spcPts val="0"/>
              </a:spcAft>
              <a:buNone/>
              <a:defRPr kumimoji="0" lang="zh-CN" altLang="en-US" sz="2400" b="1" i="0" u="none" strike="noStrike" kern="1200" cap="none" spc="200" normalizeH="0" baseline="0" noProof="1" dirty="0">
                <a:gradFill>
                  <a:gsLst>
                    <a:gs pos="0">
                      <a:schemeClr val="accent5">
                        <a:lumMod val="50000"/>
                      </a:schemeClr>
                    </a:gs>
                    <a:gs pos="50000">
                      <a:schemeClr val="accent5"/>
                    </a:gs>
                    <a:gs pos="100000">
                      <a:schemeClr val="accent5">
                        <a:lumMod val="60000"/>
                        <a:lumOff val="40000"/>
                      </a:schemeClr>
                    </a:gs>
                  </a:gsLst>
                  <a:lin ang="20700000"/>
                </a:gradFill>
                <a:effectLst>
                  <a:reflection blurRad="6350" stA="53000" endA="300" endPos="35500" dir="5400000" sy="-90000" algn="bl" rotWithShape="0"/>
                </a:effectLst>
                <a:uFillTx/>
                <a:latin typeface="+mj-lt"/>
                <a:ea typeface="+mj-ea"/>
                <a:cs typeface="+mj-cs"/>
                <a:sym typeface="+mn-ea"/>
              </a:defRPr>
            </a:lvl1pPr>
          </a:lstStyle>
          <a:p>
            <a:pPr lvl="0"/>
            <a:r>
              <a:rPr>
                <a:sym typeface="+mn-ea"/>
              </a:rPr>
              <a:t>单击此处编辑母版标题样式</a:t>
            </a:r>
            <a:endParaRPr>
              <a:sym typeface="+mn-ea"/>
            </a:endParaRPr>
          </a:p>
        </p:txBody>
      </p:sp>
      <p:sp>
        <p:nvSpPr>
          <p:cNvPr id="3" name="竖排文字占位符 2"/>
          <p:cNvSpPr>
            <a:spLocks noGrp="1"/>
          </p:cNvSpPr>
          <p:nvPr>
            <p:ph type="body" orient="vert" idx="1"/>
            <p:custDataLst>
              <p:tags r:id="rId3"/>
            </p:custDataLst>
          </p:nvPr>
        </p:nvSpPr>
        <p:spPr>
          <a:xfrm>
            <a:off x="669925" y="952500"/>
            <a:ext cx="9828101" cy="5388907"/>
          </a:xfrm>
        </p:spPr>
        <p:txBody>
          <a:bodyPr vert="eaVert"/>
          <a:lstStyle>
            <a:lvl1pPr indent="0" eaLnBrk="1" fontAlgn="auto" latinLnBrk="0" hangingPunct="1">
              <a:defRPr sz="2000">
                <a:solidFill>
                  <a:srgbClr val="0070C0"/>
                </a:solidFill>
              </a:defRPr>
            </a:lvl1pPr>
            <a:lvl2pPr indent="0" eaLnBrk="1" fontAlgn="auto" latinLnBrk="0" hangingPunct="1">
              <a:buNone/>
              <a:defRPr sz="1800" b="0">
                <a:solidFill>
                  <a:schemeClr val="tx1">
                    <a:lumMod val="95000"/>
                    <a:lumOff val="5000"/>
                  </a:schemeClr>
                </a:solidFill>
              </a:defRPr>
            </a:lvl2pPr>
            <a:lvl3pPr indent="0" eaLnBrk="1" fontAlgn="auto" latinLnBrk="0" hangingPunct="1">
              <a:buNone/>
              <a:defRPr>
                <a:solidFill>
                  <a:schemeClr val="bg1">
                    <a:lumMod val="50000"/>
                  </a:schemeClr>
                </a:solidFill>
              </a:defRPr>
            </a:lvl3pPr>
            <a:lvl4pPr indent="0" eaLnBrk="1" fontAlgn="auto" latinLnBrk="0" hangingPunct="1">
              <a:buNone/>
              <a:defRPr>
                <a:solidFill>
                  <a:schemeClr val="bg1">
                    <a:lumMod val="50000"/>
                  </a:schemeClr>
                </a:solidFill>
              </a:defRPr>
            </a:lvl4pPr>
            <a:lvl5pPr indent="0" eaLnBrk="1" fontAlgn="auto" latinLnBrk="0" hangingPunct="1">
              <a:buNone/>
              <a:defRPr>
                <a:solidFill>
                  <a:schemeClr val="bg1">
                    <a:lumMod val="50000"/>
                  </a:schemeClr>
                </a:solidFill>
              </a:defRPr>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1">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r>
              <a:rPr lang="zh-CN" altLang="en-US"/>
              <a:t>立足岗位积极向上</a:t>
            </a:r>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1.xml"/><Relationship Id="rId16" Type="http://schemas.openxmlformats.org/officeDocument/2006/relationships/tags" Target="../tags/tag60.xml"/><Relationship Id="rId15" Type="http://schemas.openxmlformats.org/officeDocument/2006/relationships/tags" Target="../tags/tag59.xml"/><Relationship Id="rId14" Type="http://schemas.openxmlformats.org/officeDocument/2006/relationships/tags" Target="../tags/tag58.xml"/><Relationship Id="rId13" Type="http://schemas.openxmlformats.org/officeDocument/2006/relationships/tags" Target="../tags/tag57.xml"/><Relationship Id="rId12" Type="http://schemas.openxmlformats.org/officeDocument/2006/relationships/tags" Target="../tags/tag56.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dotGrid">
          <a:fgClr>
            <a:schemeClr val="bg1">
              <a:lumMod val="95000"/>
            </a:schemeClr>
          </a:fgClr>
          <a:bgClr>
            <a:schemeClr val="bg1"/>
          </a:bgClr>
        </a:patt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69882" y="432000"/>
            <a:ext cx="10852237" cy="648000"/>
          </a:xfrm>
          <a:prstGeom prst="rect">
            <a:avLst/>
          </a:prstGeom>
        </p:spPr>
        <p:txBody>
          <a:bodyPr vert="horz" lIns="101600" tIns="38100" rIns="76200" bIns="38100" rtlCol="0" anchor="ctr" anchorCtr="0">
            <a:no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69882" y="1296000"/>
            <a:ext cx="10852237" cy="5040000"/>
          </a:xfrm>
          <a:prstGeom prst="rect">
            <a:avLst/>
          </a:prstGeom>
        </p:spPr>
        <p:txBody>
          <a:bodyPr vert="horz" lIns="101600" tIns="0" rIns="82550" bIns="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879742" y="6349833"/>
            <a:ext cx="2700000" cy="316800"/>
          </a:xfrm>
          <a:prstGeom prst="rect">
            <a:avLst/>
          </a:prstGeom>
        </p:spPr>
        <p:txBody>
          <a:bodyPr vert="horz" lIns="91440" tIns="45720" rIns="91440" bIns="45720" rtlCol="0" anchor="ctr">
            <a:normAutofit/>
          </a:bodyPr>
          <a:lstStyle>
            <a:lvl1pPr algn="l">
              <a:defRPr sz="1200">
                <a:solidFill>
                  <a:schemeClr val="tx1">
                    <a:tint val="75000"/>
                  </a:schemeClr>
                </a:solidFill>
              </a:defRPr>
            </a:lvl1pPr>
          </a:lstStyle>
          <a:p>
            <a:fld id="{760FBDFE-C587-4B4C-A407-44438C67B59E}" type="datetime1">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49833"/>
            <a:ext cx="3960000" cy="316800"/>
          </a:xfrm>
          <a:prstGeom prst="rect">
            <a:avLst/>
          </a:prstGeom>
        </p:spPr>
        <p:txBody>
          <a:bodyPr vert="horz" lIns="91440" tIns="45720" rIns="91440" bIns="45720" rtlCol="0" anchor="ctr">
            <a:normAutofit/>
          </a:bodyPr>
          <a:lstStyle>
            <a:lvl1pPr algn="ctr">
              <a:defRPr sz="1200">
                <a:solidFill>
                  <a:schemeClr val="tx1">
                    <a:tint val="75000"/>
                  </a:schemeClr>
                </a:solidFill>
              </a:defRPr>
            </a:lvl1pPr>
          </a:lstStyle>
          <a:p>
            <a:r>
              <a:rPr lang="zh-CN" altLang="en-US" dirty="0"/>
              <a:t>立足岗位积极向上</a:t>
            </a:r>
            <a:endParaRPr lang="zh-CN" altLang="en-US" dirty="0"/>
          </a:p>
        </p:txBody>
      </p:sp>
      <p:sp>
        <p:nvSpPr>
          <p:cNvPr id="6" name="灯片编号占位符 5"/>
          <p:cNvSpPr>
            <a:spLocks noGrp="1"/>
          </p:cNvSpPr>
          <p:nvPr>
            <p:ph type="sldNum" sz="quarter" idx="4"/>
            <p:custDataLst>
              <p:tags r:id="rId16"/>
            </p:custDataLst>
          </p:nvPr>
        </p:nvSpPr>
        <p:spPr>
          <a:xfrm>
            <a:off x="8610600" y="6349833"/>
            <a:ext cx="2700000" cy="316800"/>
          </a:xfrm>
          <a:prstGeom prst="rect">
            <a:avLst/>
          </a:prstGeom>
        </p:spPr>
        <p:txBody>
          <a:bodyPr vert="horz" lIns="91440" tIns="45720" rIns="91440" bIns="45720" rtlCol="0" anchor="ctr">
            <a:normAutofit/>
          </a:bodyPr>
          <a:lstStyle>
            <a:lvl1pPr algn="r">
              <a:defRPr sz="1200">
                <a:solidFill>
                  <a:schemeClr val="tx1">
                    <a:tint val="75000"/>
                  </a:schemeClr>
                </a:solidFill>
              </a:defRPr>
            </a:lvl1pPr>
          </a:lstStyle>
          <a:p>
            <a:fld id="{49AE70B2-8BF9-45C0-BB95-33D1B9D3A854}" type="slidenum">
              <a:rPr lang="zh-CN" altLang="en-US" smtClean="0"/>
            </a:fld>
            <a:endParaRPr lang="zh-CN" altLang="en-US" dirty="0"/>
          </a:p>
        </p:txBody>
      </p:sp>
      <p:sp>
        <p:nvSpPr>
          <p:cNvPr id="7" name="KSO_TEMPLATE" hidden="1"/>
          <p:cNvSpPr/>
          <p:nvPr>
            <p:custDataLst>
              <p:tags r:id="rId17"/>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fontAlgn="auto" latinLnBrk="0" hangingPunct="1">
        <a:lnSpc>
          <a:spcPct val="100000"/>
        </a:lnSpc>
        <a:spcBef>
          <a:spcPct val="0"/>
        </a:spcBef>
        <a:buNone/>
        <a:defRPr sz="2800" b="1" u="none" strike="noStrike" kern="1200" cap="none" spc="200" normalizeH="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2400" b="1" u="none" strike="noStrike" kern="1200" cap="none" spc="150" normalizeH="0" baseline="0">
          <a:solidFill>
            <a:schemeClr val="tx1">
              <a:lumMod val="95000"/>
              <a:lumOff val="5000"/>
            </a:schemeClr>
          </a:solidFill>
          <a:uFillTx/>
          <a:latin typeface="+mn-lt"/>
          <a:ea typeface="+mn-ea"/>
          <a:cs typeface="+mn-cs"/>
        </a:defRPr>
      </a:lvl1pPr>
      <a:lvl2pPr marL="685800" indent="-228600" algn="l" defTabSz="914400" rtl="0" eaLnBrk="1" fontAlgn="auto" latinLnBrk="0" hangingPunct="1">
        <a:lnSpc>
          <a:spcPct val="130000"/>
        </a:lnSpc>
        <a:spcBef>
          <a:spcPts val="0"/>
        </a:spcBef>
        <a:spcAft>
          <a:spcPts val="1000"/>
        </a:spcAft>
        <a:buFont typeface="Arial" panose="020B0604020202020204" pitchFamily="34" charset="0"/>
        <a:buChar char="•"/>
        <a:tabLst>
          <a:tab pos="1609725" algn="l"/>
        </a:tabLst>
        <a:defRPr sz="2000" b="1" u="none" strike="noStrike" kern="1200" cap="none" spc="150" normalizeH="0" baseline="0">
          <a:solidFill>
            <a:srgbClr val="00B0F0"/>
          </a:solidFill>
          <a:uFillTx/>
          <a:latin typeface="+mn-lt"/>
          <a:ea typeface="+mn-ea"/>
          <a:cs typeface="+mn-cs"/>
        </a:defRPr>
      </a:lvl2pPr>
      <a:lvl3pPr marL="11430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tx1"/>
          </a:solidFill>
          <a:uFillTx/>
          <a:latin typeface="+mn-lt"/>
          <a:ea typeface="+mn-ea"/>
          <a:cs typeface="+mn-cs"/>
        </a:defRPr>
      </a:lvl3pPr>
      <a:lvl4pPr marL="16002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bg1">
              <a:lumMod val="50000"/>
            </a:schemeClr>
          </a:solidFill>
          <a:uFillTx/>
          <a:latin typeface="+mn-lt"/>
          <a:ea typeface="+mn-ea"/>
          <a:cs typeface="+mn-cs"/>
        </a:defRPr>
      </a:lvl4pPr>
      <a:lvl5pPr marL="2057400" indent="-228600" algn="l" defTabSz="914400" rtl="0" eaLnBrk="1" fontAlgn="auto" latinLnBrk="0" hangingPunct="1">
        <a:lnSpc>
          <a:spcPct val="130000"/>
        </a:lnSpc>
        <a:spcBef>
          <a:spcPts val="0"/>
        </a:spcBef>
        <a:spcAft>
          <a:spcPts val="1000"/>
        </a:spcAft>
        <a:buFont typeface="Arial" panose="020B0604020202020204" pitchFamily="34" charset="0"/>
        <a:buChar char="•"/>
        <a:defRPr sz="1600" u="none" strike="noStrike" kern="1200" cap="none" spc="150" normalizeH="0" baseline="0">
          <a:solidFill>
            <a:schemeClr val="bg1">
              <a:lumMod val="50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tags" Target="../tags/tag6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6" Type="http://schemas.openxmlformats.org/officeDocument/2006/relationships/slideLayout" Target="../slideLayouts/slideLayout6.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65.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5.xml"/><Relationship Id="rId1" Type="http://schemas.openxmlformats.org/officeDocument/2006/relationships/tags" Target="../tags/tag6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1.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6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custDataLst>
              <p:tags r:id="rId1"/>
            </p:custDataLst>
          </p:nvPr>
        </p:nvSpPr>
        <p:spPr/>
        <p:txBody>
          <a:bodyPr/>
          <a:lstStyle/>
          <a:p>
            <a:pPr>
              <a:lnSpc>
                <a:spcPct val="120000"/>
              </a:lnSpc>
              <a:spcBef>
                <a:spcPts val="0"/>
              </a:spcBef>
              <a:spcAft>
                <a:spcPts val="0"/>
              </a:spcAft>
            </a:pPr>
            <a:r>
              <a:rPr sz="4800">
                <a:cs typeface="微软雅黑" panose="020B0503020204020204" charset="-122"/>
              </a:rPr>
              <a:t>社</a:t>
            </a:r>
            <a:r>
              <a:rPr lang="zh-CN" sz="4800">
                <a:cs typeface="微软雅黑" panose="020B0503020204020204" charset="-122"/>
              </a:rPr>
              <a:t>会保险</a:t>
            </a:r>
            <a:r>
              <a:rPr sz="4800">
                <a:cs typeface="微软雅黑" panose="020B0503020204020204" charset="-122"/>
              </a:rPr>
              <a:t>费政策和减免优惠介绍</a:t>
            </a:r>
            <a:endParaRPr sz="4800">
              <a:cs typeface="微软雅黑" panose="020B0503020204020204" charset="-122"/>
            </a:endParaRPr>
          </a:p>
        </p:txBody>
      </p:sp>
      <p:sp>
        <p:nvSpPr>
          <p:cNvPr id="3" name="副标题 2"/>
          <p:cNvSpPr>
            <a:spLocks noGrp="1"/>
          </p:cNvSpPr>
          <p:nvPr>
            <p:ph type="subTitle" idx="1"/>
            <p:custDataLst>
              <p:tags r:id="rId2"/>
            </p:custDataLst>
          </p:nvPr>
        </p:nvSpPr>
        <p:spPr/>
        <p:txBody>
          <a:bodyPr/>
          <a:lstStyle/>
          <a:p>
            <a:r>
              <a:rPr lang="zh-CN" altLang="en-US" dirty="0">
                <a:solidFill>
                  <a:schemeClr val="tx1">
                    <a:lumMod val="50000"/>
                    <a:lumOff val="50000"/>
                  </a:schemeClr>
                </a:solidFill>
                <a:cs typeface="楷体_GB2312" panose="02010609030101010101" charset="-122"/>
                <a:sym typeface="+mn-ea"/>
              </a:rPr>
              <a:t>国家税务总局汕尾市税务局社会保险费和非税收入科曾文毓</a:t>
            </a:r>
            <a:endParaRPr lang="zh-CN" altLang="en-US" dirty="0">
              <a:solidFill>
                <a:schemeClr val="tx1">
                  <a:lumMod val="50000"/>
                  <a:lumOff val="50000"/>
                </a:schemeClr>
              </a:solidFill>
              <a:cs typeface="楷体_GB2312" panose="02010609030101010101" charset="-122"/>
              <a:sym typeface="+mn-ea"/>
            </a:endParaRPr>
          </a:p>
          <a:p>
            <a:r>
              <a:rPr lang="en-US" altLang="zh-CN">
                <a:solidFill>
                  <a:schemeClr val="tx1">
                    <a:lumMod val="50000"/>
                    <a:lumOff val="50000"/>
                  </a:schemeClr>
                </a:solidFill>
              </a:rPr>
              <a:t>2023</a:t>
            </a:r>
            <a:r>
              <a:rPr lang="zh-CN" altLang="en-US">
                <a:solidFill>
                  <a:schemeClr val="tx1">
                    <a:lumMod val="50000"/>
                    <a:lumOff val="50000"/>
                  </a:schemeClr>
                </a:solidFill>
              </a:rPr>
              <a:t>年</a:t>
            </a:r>
            <a:r>
              <a:rPr lang="en-US" altLang="zh-CN">
                <a:solidFill>
                  <a:schemeClr val="tx1">
                    <a:lumMod val="50000"/>
                    <a:lumOff val="50000"/>
                  </a:schemeClr>
                </a:solidFill>
              </a:rPr>
              <a:t>5</a:t>
            </a:r>
            <a:r>
              <a:rPr lang="zh-CN" altLang="en-US">
                <a:solidFill>
                  <a:schemeClr val="tx1">
                    <a:lumMod val="50000"/>
                    <a:lumOff val="50000"/>
                  </a:schemeClr>
                </a:solidFill>
              </a:rPr>
              <a:t>月</a:t>
            </a:r>
            <a:endParaRPr lang="zh-CN" altLang="en-US">
              <a:solidFill>
                <a:schemeClr val="tx1">
                  <a:lumMod val="50000"/>
                  <a:lumOff val="50000"/>
                </a:schemeClr>
              </a:solidFill>
            </a:endParaRPr>
          </a:p>
        </p:txBody>
      </p:sp>
    </p:spTree>
    <p:custDataLst>
      <p:tags r:id="rId3"/>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 name="标题 53"/>
          <p:cNvSpPr>
            <a:spLocks noGrp="1"/>
          </p:cNvSpPr>
          <p:nvPr>
            <p:ph type="title"/>
          </p:nvPr>
        </p:nvSpPr>
        <p:spPr/>
        <p:txBody>
          <a:bodyPr/>
          <a:p>
            <a:r>
              <a:rPr lang="zh-CN" altLang="en-US"/>
              <a:t>基本医疗保险（含生育保险）</a:t>
            </a:r>
            <a:endParaRPr lang="en-US" altLang="zh-CN"/>
          </a:p>
        </p:txBody>
      </p:sp>
      <p:sp>
        <p:nvSpPr>
          <p:cNvPr id="36867" name="文本框 2"/>
          <p:cNvSpPr txBox="1"/>
          <p:nvPr/>
        </p:nvSpPr>
        <p:spPr>
          <a:xfrm>
            <a:off x="669925" y="1209675"/>
            <a:ext cx="11189970" cy="398780"/>
          </a:xfrm>
          <a:prstGeom prst="rect">
            <a:avLst/>
          </a:prstGeom>
          <a:noFill/>
          <a:ln w="9525">
            <a:noFill/>
          </a:ln>
        </p:spPr>
        <p:txBody>
          <a:bodyPr wrap="square" anchor="t" anchorCtr="0">
            <a:spAutoFit/>
          </a:bodyPr>
          <a:p>
            <a:r>
              <a:rPr lang="zh-CN" altLang="en-US" sz="2000" b="1">
                <a:latin typeface="微软雅黑" panose="020B0503020204020204" charset="-122"/>
                <a:ea typeface="微软雅黑" panose="020B0503020204020204" charset="-122"/>
              </a:rPr>
              <a:t>第二十三条</a:t>
            </a:r>
            <a:r>
              <a:rPr lang="en-US" altLang="zh-CN" sz="2000" b="1">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职工应当参加基本医疗保险，由</a:t>
            </a:r>
            <a:r>
              <a:rPr lang="zh-CN" altLang="en-US" sz="2000" b="1">
                <a:solidFill>
                  <a:srgbClr val="0070C0"/>
                </a:solidFill>
                <a:latin typeface="微软雅黑" panose="020B0503020204020204" charset="-122"/>
                <a:ea typeface="微软雅黑" panose="020B0503020204020204" charset="-122"/>
              </a:rPr>
              <a:t>用人单位</a:t>
            </a:r>
            <a:r>
              <a:rPr lang="zh-CN" altLang="en-US" sz="2000">
                <a:solidFill>
                  <a:srgbClr val="767171"/>
                </a:solidFill>
                <a:latin typeface="微软雅黑" panose="020B0503020204020204" charset="-122"/>
                <a:ea typeface="微软雅黑" panose="020B0503020204020204" charset="-122"/>
              </a:rPr>
              <a:t>和</a:t>
            </a:r>
            <a:r>
              <a:rPr lang="zh-CN" altLang="en-US" sz="2000" b="1">
                <a:solidFill>
                  <a:srgbClr val="0070C0"/>
                </a:solidFill>
                <a:latin typeface="微软雅黑" panose="020B0503020204020204" charset="-122"/>
                <a:ea typeface="微软雅黑" panose="020B0503020204020204" charset="-122"/>
              </a:rPr>
              <a:t>职工</a:t>
            </a:r>
            <a:r>
              <a:rPr lang="zh-CN" altLang="en-US" sz="2000">
                <a:solidFill>
                  <a:srgbClr val="808080"/>
                </a:solidFill>
                <a:latin typeface="微软雅黑" panose="020B0503020204020204" charset="-122"/>
                <a:ea typeface="微软雅黑" panose="020B0503020204020204" charset="-122"/>
              </a:rPr>
              <a:t>按照国家规定</a:t>
            </a:r>
            <a:r>
              <a:rPr lang="zh-CN" altLang="en-US" sz="2000">
                <a:solidFill>
                  <a:srgbClr val="767171"/>
                </a:solidFill>
                <a:latin typeface="微软雅黑" panose="020B0503020204020204" charset="-122"/>
                <a:ea typeface="微软雅黑" panose="020B0503020204020204" charset="-122"/>
              </a:rPr>
              <a:t>共同缴纳基本</a:t>
            </a:r>
            <a:r>
              <a:rPr lang="zh-CN" altLang="en-US" sz="2000">
                <a:solidFill>
                  <a:srgbClr val="767171"/>
                </a:solidFill>
                <a:latin typeface="微软雅黑" panose="020B0503020204020204" charset="-122"/>
                <a:ea typeface="微软雅黑" panose="020B0503020204020204" charset="-122"/>
              </a:rPr>
              <a:t>医疗保险费。</a:t>
            </a:r>
            <a:endParaRPr lang="zh-CN" altLang="en-US" sz="2000">
              <a:solidFill>
                <a:srgbClr val="767171"/>
              </a:solidFill>
              <a:latin typeface="微软雅黑" panose="020B0503020204020204" charset="-122"/>
              <a:ea typeface="微软雅黑" panose="020B0503020204020204" charset="-122"/>
            </a:endParaRPr>
          </a:p>
        </p:txBody>
      </p:sp>
      <p:grpSp>
        <p:nvGrpSpPr>
          <p:cNvPr id="2" name="组合 1"/>
          <p:cNvGrpSpPr/>
          <p:nvPr/>
        </p:nvGrpSpPr>
        <p:grpSpPr>
          <a:xfrm>
            <a:off x="1675448" y="2963228"/>
            <a:ext cx="1971675" cy="1927225"/>
            <a:chOff x="8047" y="3392"/>
            <a:chExt cx="3106" cy="3035"/>
          </a:xfrm>
        </p:grpSpPr>
        <p:grpSp>
          <p:nvGrpSpPr>
            <p:cNvPr id="36869" name="组合 7"/>
            <p:cNvGrpSpPr/>
            <p:nvPr/>
          </p:nvGrpSpPr>
          <p:grpSpPr>
            <a:xfrm>
              <a:off x="8047" y="4545"/>
              <a:ext cx="3106" cy="1883"/>
              <a:chOff x="10826" y="4344"/>
              <a:chExt cx="2050" cy="1883"/>
            </a:xfrm>
          </p:grpSpPr>
          <p:sp>
            <p:nvSpPr>
              <p:cNvPr id="36870" name="文本框 13"/>
              <p:cNvSpPr txBox="1"/>
              <p:nvPr/>
            </p:nvSpPr>
            <p:spPr>
              <a:xfrm>
                <a:off x="10826" y="4344"/>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单位：</a:t>
                </a:r>
                <a:r>
                  <a:rPr lang="en-US" altLang="zh-CN">
                    <a:solidFill>
                      <a:srgbClr val="0D0D0D"/>
                    </a:solidFill>
                    <a:latin typeface="微软雅黑" panose="020B0503020204020204" charset="-122"/>
                    <a:ea typeface="微软雅黑" panose="020B0503020204020204" charset="-122"/>
                  </a:rPr>
                  <a:t>6.5%</a:t>
                </a:r>
                <a:endParaRPr lang="en-US" altLang="zh-CN">
                  <a:solidFill>
                    <a:srgbClr val="0D0D0D"/>
                  </a:solidFill>
                  <a:latin typeface="微软雅黑" panose="020B0503020204020204" charset="-122"/>
                  <a:ea typeface="微软雅黑" panose="020B0503020204020204" charset="-122"/>
                </a:endParaRPr>
              </a:p>
            </p:txBody>
          </p:sp>
          <p:sp>
            <p:nvSpPr>
              <p:cNvPr id="36871" name="文本框 4"/>
              <p:cNvSpPr txBox="1"/>
              <p:nvPr/>
            </p:nvSpPr>
            <p:spPr>
              <a:xfrm>
                <a:off x="10826" y="5647"/>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个人：</a:t>
                </a:r>
                <a:r>
                  <a:rPr lang="en-US" altLang="zh-CN">
                    <a:solidFill>
                      <a:srgbClr val="0D0D0D"/>
                    </a:solidFill>
                    <a:latin typeface="微软雅黑" panose="020B0503020204020204" charset="-122"/>
                    <a:ea typeface="微软雅黑" panose="020B0503020204020204" charset="-122"/>
                  </a:rPr>
                  <a:t>2%</a:t>
                </a:r>
                <a:endParaRPr lang="en-US" altLang="zh-CN">
                  <a:solidFill>
                    <a:srgbClr val="0D0D0D"/>
                  </a:solidFill>
                  <a:latin typeface="微软雅黑" panose="020B0503020204020204" charset="-122"/>
                  <a:ea typeface="微软雅黑" panose="020B0503020204020204" charset="-122"/>
                </a:endParaRPr>
              </a:p>
            </p:txBody>
          </p:sp>
        </p:grpSp>
        <p:sp>
          <p:nvSpPr>
            <p:cNvPr id="36872" name="文本框 6"/>
            <p:cNvSpPr txBox="1"/>
            <p:nvPr/>
          </p:nvSpPr>
          <p:spPr>
            <a:xfrm>
              <a:off x="8655" y="3391"/>
              <a:ext cx="1888" cy="628"/>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缴费比例</a:t>
              </a:r>
              <a:endParaRPr lang="zh-CN" altLang="en-US" sz="2000">
                <a:latin typeface="微软雅黑" panose="020B0503020204020204" charset="-122"/>
                <a:ea typeface="微软雅黑" panose="020B0503020204020204" charset="-122"/>
              </a:endParaRPr>
            </a:p>
          </p:txBody>
        </p:sp>
      </p:grpSp>
      <p:grpSp>
        <p:nvGrpSpPr>
          <p:cNvPr id="3" name="组合 2"/>
          <p:cNvGrpSpPr/>
          <p:nvPr/>
        </p:nvGrpSpPr>
        <p:grpSpPr>
          <a:xfrm>
            <a:off x="6700838" y="2518728"/>
            <a:ext cx="2347912" cy="3446462"/>
            <a:chOff x="12623" y="2683"/>
            <a:chExt cx="3697" cy="5425"/>
          </a:xfrm>
        </p:grpSpPr>
        <p:cxnSp>
          <p:nvCxnSpPr>
            <p:cNvPr id="4" name="直接连接符 3"/>
            <p:cNvCxnSpPr/>
            <p:nvPr/>
          </p:nvCxnSpPr>
          <p:spPr>
            <a:xfrm flipH="1">
              <a:off x="14500" y="3799"/>
              <a:ext cx="13" cy="4309"/>
            </a:xfrm>
            <a:prstGeom prst="line">
              <a:avLst/>
            </a:prstGeom>
            <a:ln w="12700" cmpd="sng">
              <a:solidFill>
                <a:schemeClr val="accent1">
                  <a:shade val="50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36875" name="文本框 5"/>
            <p:cNvSpPr txBox="1"/>
            <p:nvPr/>
          </p:nvSpPr>
          <p:spPr>
            <a:xfrm>
              <a:off x="12943" y="2683"/>
              <a:ext cx="3087" cy="627"/>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缴费基数上下限</a:t>
              </a:r>
              <a:endParaRPr lang="zh-CN" altLang="en-US" sz="2000">
                <a:latin typeface="微软雅黑" panose="020B0503020204020204" charset="-122"/>
                <a:ea typeface="微软雅黑" panose="020B0503020204020204" charset="-122"/>
              </a:endParaRPr>
            </a:p>
          </p:txBody>
        </p:sp>
        <p:cxnSp>
          <p:nvCxnSpPr>
            <p:cNvPr id="10" name="直接连接符 9"/>
            <p:cNvCxnSpPr/>
            <p:nvPr/>
          </p:nvCxnSpPr>
          <p:spPr>
            <a:xfrm flipV="1">
              <a:off x="12655" y="4550"/>
              <a:ext cx="3665" cy="15"/>
            </a:xfrm>
            <a:prstGeom prst="line">
              <a:avLst/>
            </a:prstGeom>
            <a:ln w="12700" cmpd="sng">
              <a:solidFill>
                <a:schemeClr val="accent1">
                  <a:shade val="50000"/>
                  <a:alpha val="19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11" name="直接连接符 10"/>
            <p:cNvCxnSpPr/>
            <p:nvPr/>
          </p:nvCxnSpPr>
          <p:spPr>
            <a:xfrm flipV="1">
              <a:off x="12623" y="6952"/>
              <a:ext cx="3665" cy="15"/>
            </a:xfrm>
            <a:prstGeom prst="line">
              <a:avLst/>
            </a:prstGeom>
            <a:ln w="12700" cmpd="sng">
              <a:solidFill>
                <a:schemeClr val="accent1">
                  <a:shade val="50000"/>
                  <a:alpha val="19000"/>
                </a:schemeClr>
              </a:solidFill>
              <a:prstDash val="dashDot"/>
            </a:ln>
          </p:spPr>
          <p:style>
            <a:lnRef idx="1">
              <a:schemeClr val="accent1"/>
            </a:lnRef>
            <a:fillRef idx="0">
              <a:schemeClr val="accent1"/>
            </a:fillRef>
            <a:effectRef idx="0">
              <a:schemeClr val="accent1"/>
            </a:effectRef>
            <a:fontRef idx="minor">
              <a:schemeClr val="tx1"/>
            </a:fontRef>
          </p:style>
        </p:cxnSp>
        <p:sp>
          <p:nvSpPr>
            <p:cNvPr id="36878" name="文本框 11"/>
            <p:cNvSpPr txBox="1"/>
            <p:nvPr/>
          </p:nvSpPr>
          <p:spPr>
            <a:xfrm>
              <a:off x="12648" y="3970"/>
              <a:ext cx="1850" cy="580"/>
            </a:xfrm>
            <a:prstGeom prst="rect">
              <a:avLst/>
            </a:prstGeom>
            <a:noFill/>
            <a:ln w="9525">
              <a:noFill/>
            </a:ln>
          </p:spPr>
          <p:txBody>
            <a:bodyPr wrap="square" anchor="t" anchorCtr="0">
              <a:spAutoFit/>
            </a:bodyPr>
            <a:p>
              <a:pPr algn="ctr"/>
              <a:r>
                <a:rPr lang="en-US" altLang="zh-CN">
                  <a:latin typeface="Calibri" panose="020F0502020204030204" pitchFamily="34" charset="0"/>
                  <a:ea typeface="宋体" panose="02010600030101010101" pitchFamily="2" charset="-122"/>
                </a:rPr>
                <a:t>20202</a:t>
              </a:r>
              <a:endParaRPr lang="en-US" altLang="zh-CN">
                <a:latin typeface="Calibri" panose="020F0502020204030204" pitchFamily="34" charset="0"/>
                <a:ea typeface="宋体" panose="02010600030101010101" pitchFamily="2" charset="-122"/>
              </a:endParaRPr>
            </a:p>
          </p:txBody>
        </p:sp>
        <p:sp>
          <p:nvSpPr>
            <p:cNvPr id="36879" name="文本框 12"/>
            <p:cNvSpPr txBox="1"/>
            <p:nvPr/>
          </p:nvSpPr>
          <p:spPr>
            <a:xfrm>
              <a:off x="12623" y="7082"/>
              <a:ext cx="1850" cy="580"/>
            </a:xfrm>
            <a:prstGeom prst="rect">
              <a:avLst/>
            </a:prstGeom>
            <a:noFill/>
            <a:ln w="9525">
              <a:noFill/>
            </a:ln>
          </p:spPr>
          <p:txBody>
            <a:bodyPr wrap="square" anchor="t" anchorCtr="0">
              <a:spAutoFit/>
            </a:bodyPr>
            <a:p>
              <a:pPr algn="ctr"/>
              <a:r>
                <a:rPr lang="en-US" altLang="zh-CN">
                  <a:latin typeface="Calibri" panose="020F0502020204030204" pitchFamily="34" charset="0"/>
                  <a:ea typeface="宋体" panose="02010600030101010101" pitchFamily="2" charset="-122"/>
                </a:rPr>
                <a:t>4040</a:t>
              </a:r>
              <a:endParaRPr lang="en-US" altLang="zh-CN">
                <a:latin typeface="Calibri" panose="020F0502020204030204" pitchFamily="34" charset="0"/>
                <a:ea typeface="宋体" panose="02010600030101010101" pitchFamily="2" charset="-122"/>
              </a:endParaRPr>
            </a:p>
          </p:txBody>
        </p:sp>
      </p:grpSp>
      <p:sp>
        <p:nvSpPr>
          <p:cNvPr id="57" name="文本框 56"/>
          <p:cNvSpPr txBox="1"/>
          <p:nvPr/>
        </p:nvSpPr>
        <p:spPr>
          <a:xfrm>
            <a:off x="8134350" y="3010535"/>
            <a:ext cx="2961005" cy="3322955"/>
          </a:xfrm>
          <a:prstGeom prst="rect">
            <a:avLst/>
          </a:prstGeom>
          <a:solidFill>
            <a:schemeClr val="accent6">
              <a:lumMod val="40000"/>
              <a:lumOff val="60000"/>
              <a:alpha val="33000"/>
            </a:schemeClr>
          </a:solidFill>
          <a:ln>
            <a:noFill/>
          </a:ln>
        </p:spPr>
        <p:txBody>
          <a:bodyPr wrap="square" rtlCol="0">
            <a:spAutoFit/>
          </a:bodyPr>
          <a:p>
            <a:pPr algn="ctr">
              <a:lnSpc>
                <a:spcPct val="150000"/>
              </a:lnSpc>
            </a:pPr>
            <a:r>
              <a:rPr lang="zh-CN" altLang="en-US" sz="1400">
                <a:latin typeface="微软雅黑" panose="020B0503020204020204" charset="-122"/>
                <a:ea typeface="微软雅黑" panose="020B0503020204020204" charset="-122"/>
                <a:cs typeface="微软雅黑" panose="020B0503020204020204" charset="-122"/>
              </a:rPr>
              <a:t>申报工资：</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a:latin typeface="微软雅黑" panose="020B0503020204020204" charset="-122"/>
                <a:ea typeface="微软雅黑" panose="020B0503020204020204" charset="-122"/>
                <a:cs typeface="微软雅黑" panose="020B0503020204020204" charset="-122"/>
              </a:rPr>
              <a:t>缴费基数：</a:t>
            </a:r>
            <a:endParaRPr lang="zh-CN" altLang="en-US"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30000		20202</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5000		5000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2000		4040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zh-CN" altLang="en-US" sz="1400" b="1">
                <a:latin typeface="微软雅黑" panose="020B0503020204020204" charset="-122"/>
                <a:ea typeface="微软雅黑" panose="020B0503020204020204" charset="-122"/>
                <a:cs typeface="微软雅黑" panose="020B0503020204020204" charset="-122"/>
              </a:rPr>
              <a:t>举例</a:t>
            </a:r>
            <a:endParaRPr lang="zh-CN" altLang="en-US" sz="1400" b="1">
              <a:latin typeface="微软雅黑" panose="020B0503020204020204" charset="-122"/>
              <a:ea typeface="微软雅黑" panose="020B0503020204020204" charset="-122"/>
              <a:cs typeface="微软雅黑" panose="020B0503020204020204" charset="-122"/>
            </a:endParaRPr>
          </a:p>
        </p:txBody>
      </p:sp>
      <p:sp>
        <p:nvSpPr>
          <p:cNvPr id="5" name="文本框 13"/>
          <p:cNvSpPr txBox="1"/>
          <p:nvPr/>
        </p:nvSpPr>
        <p:spPr>
          <a:xfrm>
            <a:off x="4167823" y="3295333"/>
            <a:ext cx="197167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医疗：</a:t>
            </a:r>
            <a:r>
              <a:rPr lang="en-US" altLang="zh-CN">
                <a:solidFill>
                  <a:srgbClr val="0D0D0D"/>
                </a:solidFill>
                <a:latin typeface="微软雅黑" panose="020B0503020204020204" charset="-122"/>
                <a:ea typeface="微软雅黑" panose="020B0503020204020204" charset="-122"/>
              </a:rPr>
              <a:t>6.0%</a:t>
            </a:r>
            <a:endParaRPr lang="en-US" altLang="zh-CN">
              <a:solidFill>
                <a:srgbClr val="0D0D0D"/>
              </a:solidFill>
              <a:latin typeface="微软雅黑" panose="020B0503020204020204" charset="-122"/>
              <a:ea typeface="微软雅黑" panose="020B0503020204020204" charset="-122"/>
            </a:endParaRPr>
          </a:p>
        </p:txBody>
      </p:sp>
      <p:sp>
        <p:nvSpPr>
          <p:cNvPr id="6" name="文本框 13"/>
          <p:cNvSpPr txBox="1"/>
          <p:nvPr/>
        </p:nvSpPr>
        <p:spPr>
          <a:xfrm>
            <a:off x="4167823" y="4065588"/>
            <a:ext cx="197167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生育：</a:t>
            </a:r>
            <a:r>
              <a:rPr lang="en-US" altLang="zh-CN">
                <a:solidFill>
                  <a:srgbClr val="0D0D0D"/>
                </a:solidFill>
                <a:latin typeface="微软雅黑" panose="020B0503020204020204" charset="-122"/>
                <a:ea typeface="微软雅黑" panose="020B0503020204020204" charset="-122"/>
              </a:rPr>
              <a:t>0</a:t>
            </a:r>
            <a:r>
              <a:rPr lang="en-US" altLang="zh-CN">
                <a:solidFill>
                  <a:srgbClr val="0D0D0D"/>
                </a:solidFill>
                <a:latin typeface="微软雅黑" panose="020B0503020204020204" charset="-122"/>
                <a:ea typeface="微软雅黑" panose="020B0503020204020204" charset="-122"/>
              </a:rPr>
              <a:t>.5%</a:t>
            </a:r>
            <a:endParaRPr lang="en-US" altLang="zh-CN">
              <a:solidFill>
                <a:srgbClr val="0D0D0D"/>
              </a:solidFill>
              <a:latin typeface="微软雅黑" panose="020B0503020204020204" charset="-122"/>
              <a:ea typeface="微软雅黑" panose="020B0503020204020204" charset="-122"/>
            </a:endParaRPr>
          </a:p>
        </p:txBody>
      </p:sp>
      <p:sp>
        <p:nvSpPr>
          <p:cNvPr id="7" name="左大括号 6"/>
          <p:cNvSpPr/>
          <p:nvPr/>
        </p:nvSpPr>
        <p:spPr>
          <a:xfrm>
            <a:off x="3698875" y="3484245"/>
            <a:ext cx="469265" cy="776605"/>
          </a:xfrm>
          <a:prstGeom prst="leftBrace">
            <a:avLst/>
          </a:prstGeom>
          <a:ln w="12700" cmpd="sng">
            <a:solidFill>
              <a:srgbClr val="3C6F96"/>
            </a:solidFill>
            <a:prstDash val="dashDot"/>
          </a:ln>
        </p:spPr>
        <p:style>
          <a:lnRef idx="1">
            <a:schemeClr val="accent1"/>
          </a:lnRef>
          <a:fillRef idx="0">
            <a:schemeClr val="accent1"/>
          </a:fillRef>
          <a:effectRef idx="0">
            <a:schemeClr val="accent1"/>
          </a:effectRef>
          <a:fontRef idx="minor">
            <a:schemeClr val="tx1"/>
          </a:fontRef>
        </p:style>
        <p:txBody>
          <a:bodyPr rtlCol="0" anchor="ctr"/>
          <a:p>
            <a:pPr algn="ctr"/>
            <a:endParaRPr lang="zh-CN" altLang="en-US"/>
          </a:p>
        </p:txBody>
      </p:sp>
      <p:sp>
        <p:nvSpPr>
          <p:cNvPr id="57347" name="文本框 2"/>
          <p:cNvSpPr txBox="1"/>
          <p:nvPr/>
        </p:nvSpPr>
        <p:spPr>
          <a:xfrm>
            <a:off x="669925" y="1608455"/>
            <a:ext cx="11327130" cy="706755"/>
          </a:xfrm>
          <a:prstGeom prst="rect">
            <a:avLst/>
          </a:prstGeom>
          <a:noFill/>
          <a:ln w="9525">
            <a:noFill/>
          </a:ln>
        </p:spPr>
        <p:txBody>
          <a:bodyPr wrap="square" anchor="t" anchorCtr="0">
            <a:spAutoFit/>
          </a:bodyPr>
          <a:p>
            <a:r>
              <a:rPr lang="zh-CN" altLang="en-US" sz="2000" b="1">
                <a:latin typeface="微软雅黑" panose="020B0503020204020204" charset="-122"/>
                <a:ea typeface="微软雅黑" panose="020B0503020204020204" charset="-122"/>
              </a:rPr>
              <a:t>第五十三条</a:t>
            </a:r>
            <a:r>
              <a:rPr lang="zh-CN" altLang="en-US" sz="2000">
                <a:solidFill>
                  <a:srgbClr val="767171"/>
                </a:solidFill>
                <a:latin typeface="微软雅黑" panose="020B0503020204020204" charset="-122"/>
                <a:ea typeface="微软雅黑" panose="020B0503020204020204" charset="-122"/>
              </a:rPr>
              <a:t> 职工应当参加生育保险，由</a:t>
            </a:r>
            <a:r>
              <a:rPr lang="zh-CN" altLang="en-US" sz="2000" b="1">
                <a:solidFill>
                  <a:srgbClr val="0070C0"/>
                </a:solidFill>
                <a:latin typeface="微软雅黑" panose="020B0503020204020204" charset="-122"/>
                <a:ea typeface="微软雅黑" panose="020B0503020204020204" charset="-122"/>
              </a:rPr>
              <a:t>用人单位</a:t>
            </a:r>
            <a:r>
              <a:rPr lang="zh-CN" altLang="en-US" sz="2000">
                <a:solidFill>
                  <a:srgbClr val="767171"/>
                </a:solidFill>
                <a:latin typeface="微软雅黑" panose="020B0503020204020204" charset="-122"/>
                <a:ea typeface="微软雅黑" panose="020B0503020204020204" charset="-122"/>
              </a:rPr>
              <a:t>按照国家规定缴纳生育保险费，职工不缴纳生育保</a:t>
            </a:r>
            <a:endParaRPr lang="zh-CN" altLang="en-US" sz="2000">
              <a:solidFill>
                <a:srgbClr val="767171"/>
              </a:solidFill>
              <a:latin typeface="微软雅黑" panose="020B0503020204020204" charset="-122"/>
              <a:ea typeface="微软雅黑" panose="020B0503020204020204" charset="-122"/>
            </a:endParaRPr>
          </a:p>
          <a:p>
            <a:r>
              <a:rPr lang="zh-CN" altLang="en-US" sz="2000">
                <a:solidFill>
                  <a:srgbClr val="767171"/>
                </a:solidFill>
                <a:latin typeface="微软雅黑" panose="020B0503020204020204" charset="-122"/>
                <a:ea typeface="微软雅黑" panose="020B0503020204020204" charset="-122"/>
              </a:rPr>
              <a:t> </a:t>
            </a:r>
            <a:r>
              <a:rPr lang="en-US" altLang="zh-CN" sz="2000">
                <a:solidFill>
                  <a:srgbClr val="767171"/>
                </a:solidFill>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险费。</a:t>
            </a:r>
            <a:endParaRPr lang="zh-CN" altLang="en-US" sz="2000">
              <a:solidFill>
                <a:srgbClr val="76717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如何参保缴费？</a:t>
            </a:r>
            <a:endParaRPr lang="zh-CN" altLang="en-US"/>
          </a:p>
        </p:txBody>
      </p:sp>
      <p:graphicFrame>
        <p:nvGraphicFramePr>
          <p:cNvPr id="4" name="内容占位符 3"/>
          <p:cNvGraphicFramePr>
            <a:graphicFrameLocks noGrp="1"/>
          </p:cNvGraphicFramePr>
          <p:nvPr>
            <p:ph idx="1"/>
          </p:nvPr>
        </p:nvGraphicFramePr>
        <p:xfrm>
          <a:off x="3607435" y="1080135"/>
          <a:ext cx="7273290" cy="487172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
        <p:nvSpPr>
          <p:cNvPr id="27653" name="TextBox 21"/>
          <p:cNvSpPr/>
          <p:nvPr/>
        </p:nvSpPr>
        <p:spPr>
          <a:xfrm>
            <a:off x="908685" y="1331595"/>
            <a:ext cx="10080625" cy="1337945"/>
          </a:xfrm>
          <a:prstGeom prst="rect">
            <a:avLst/>
          </a:prstGeom>
          <a:noFill/>
          <a:ln w="9525">
            <a:noFill/>
          </a:ln>
        </p:spPr>
        <p:txBody>
          <a:bodyPr wrap="square" anchor="t" anchorCtr="0">
            <a:spAutoFit/>
          </a:bodyPr>
          <a:p>
            <a:pPr marL="171450" indent="-171450" fontAlgn="base">
              <a:lnSpc>
                <a:spcPct val="150000"/>
              </a:lnSpc>
              <a:buFont typeface="Arial" panose="020B0604020202020204" pitchFamily="34" charset="0"/>
              <a:buChar char="•"/>
            </a:pPr>
            <a:r>
              <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电子税务局</a:t>
            </a:r>
            <a:endPar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r>
              <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粤税通小程序</a:t>
            </a:r>
            <a:endPar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r>
              <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办税服务厅等</a:t>
            </a:r>
            <a:endParaRPr lang="zh-CN" altLang="en-US"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
        <p:nvSpPr>
          <p:cNvPr id="6" name="文本框 13"/>
          <p:cNvSpPr txBox="1"/>
          <p:nvPr/>
        </p:nvSpPr>
        <p:spPr>
          <a:xfrm>
            <a:off x="6687820" y="572135"/>
            <a:ext cx="111188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增员</a:t>
            </a:r>
            <a:endParaRPr lang="zh-CN" altLang="en-US">
              <a:solidFill>
                <a:srgbClr val="0D0D0D"/>
              </a:solidFill>
              <a:latin typeface="微软雅黑" panose="020B0503020204020204" charset="-122"/>
              <a:ea typeface="微软雅黑" panose="020B0503020204020204" charset="-122"/>
            </a:endParaRPr>
          </a:p>
        </p:txBody>
      </p:sp>
      <p:sp>
        <p:nvSpPr>
          <p:cNvPr id="5" name="文本框 13"/>
          <p:cNvSpPr txBox="1"/>
          <p:nvPr/>
        </p:nvSpPr>
        <p:spPr>
          <a:xfrm>
            <a:off x="9451975" y="1885950"/>
            <a:ext cx="122745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工资调整</a:t>
            </a:r>
            <a:endParaRPr lang="zh-CN" altLang="en-US">
              <a:solidFill>
                <a:srgbClr val="0D0D0D"/>
              </a:solidFill>
              <a:latin typeface="微软雅黑" panose="020B0503020204020204" charset="-122"/>
              <a:ea typeface="微软雅黑" panose="020B0503020204020204" charset="-122"/>
            </a:endParaRPr>
          </a:p>
        </p:txBody>
      </p:sp>
      <p:sp>
        <p:nvSpPr>
          <p:cNvPr id="7" name="文本框 13"/>
          <p:cNvSpPr txBox="1"/>
          <p:nvPr/>
        </p:nvSpPr>
        <p:spPr>
          <a:xfrm>
            <a:off x="9768840" y="3963035"/>
            <a:ext cx="111188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减员</a:t>
            </a:r>
            <a:endParaRPr lang="zh-CN" altLang="en-US">
              <a:solidFill>
                <a:srgbClr val="0D0D0D"/>
              </a:solidFill>
              <a:latin typeface="微软雅黑" panose="020B0503020204020204" charset="-122"/>
              <a:ea typeface="微软雅黑" panose="020B0503020204020204" charset="-122"/>
            </a:endParaRPr>
          </a:p>
        </p:txBody>
      </p:sp>
      <p:sp>
        <p:nvSpPr>
          <p:cNvPr id="8" name="文本框 13"/>
          <p:cNvSpPr txBox="1"/>
          <p:nvPr/>
        </p:nvSpPr>
        <p:spPr>
          <a:xfrm>
            <a:off x="7625715" y="5982335"/>
            <a:ext cx="111188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增员</a:t>
            </a:r>
            <a:endParaRPr lang="zh-CN" altLang="en-US">
              <a:solidFill>
                <a:srgbClr val="0D0D0D"/>
              </a:solidFill>
              <a:latin typeface="微软雅黑" panose="020B0503020204020204" charset="-122"/>
              <a:ea typeface="微软雅黑" panose="020B0503020204020204" charset="-122"/>
            </a:endParaRPr>
          </a:p>
        </p:txBody>
      </p:sp>
      <p:sp>
        <p:nvSpPr>
          <p:cNvPr id="9" name="文本框 13"/>
          <p:cNvSpPr txBox="1"/>
          <p:nvPr/>
        </p:nvSpPr>
        <p:spPr>
          <a:xfrm>
            <a:off x="3963670" y="2920365"/>
            <a:ext cx="1111885" cy="36830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减员</a:t>
            </a:r>
            <a:endParaRPr lang="zh-CN" altLang="en-US">
              <a:solidFill>
                <a:srgbClr val="0D0D0D"/>
              </a:solidFill>
              <a:latin typeface="微软雅黑" panose="020B0503020204020204" charset="-122"/>
              <a:ea typeface="微软雅黑" panose="020B0503020204020204" charset="-122"/>
            </a:endParaRPr>
          </a:p>
        </p:txBody>
      </p:sp>
      <p:sp>
        <p:nvSpPr>
          <p:cNvPr id="10" name="文本框 9"/>
          <p:cNvSpPr txBox="1"/>
          <p:nvPr/>
        </p:nvSpPr>
        <p:spPr>
          <a:xfrm>
            <a:off x="6494145" y="3043555"/>
            <a:ext cx="1500505" cy="1568450"/>
          </a:xfrm>
          <a:prstGeom prst="rect">
            <a:avLst/>
          </a:prstGeom>
          <a:noFill/>
        </p:spPr>
        <p:txBody>
          <a:bodyPr wrap="square" rtlCol="0">
            <a:spAutoFit/>
            <a:scene3d>
              <a:camera prst="orthographicFront"/>
              <a:lightRig rig="threePt" dir="t"/>
            </a:scene3d>
          </a:bodyPr>
          <a:p>
            <a:r>
              <a:rPr lang="zh-CN" altLang="en-US" sz="4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小标宋简体" panose="02010601030101010101" charset="-122"/>
                <a:ea typeface="方正小标宋简体" panose="02010601030101010101" charset="-122"/>
                <a:cs typeface="方正小标宋简体" panose="02010601030101010101" charset="-122"/>
              </a:rPr>
              <a:t>员工</a:t>
            </a:r>
            <a:endParaRPr lang="zh-CN" altLang="en-US" sz="4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小标宋简体" panose="02010601030101010101" charset="-122"/>
              <a:ea typeface="方正小标宋简体" panose="02010601030101010101" charset="-122"/>
              <a:cs typeface="方正小标宋简体" panose="02010601030101010101" charset="-122"/>
            </a:endParaRPr>
          </a:p>
          <a:p>
            <a:r>
              <a:rPr lang="zh-CN" altLang="en-US" sz="4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小标宋简体" panose="02010601030101010101" charset="-122"/>
                <a:ea typeface="方正小标宋简体" panose="02010601030101010101" charset="-122"/>
                <a:cs typeface="方正小标宋简体" panose="02010601030101010101" charset="-122"/>
              </a:rPr>
              <a:t> </a:t>
            </a:r>
            <a:r>
              <a:rPr lang="en-US" altLang="zh-CN" sz="4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小标宋简体" panose="02010601030101010101" charset="-122"/>
                <a:ea typeface="方正小标宋简体" panose="02010601030101010101" charset="-122"/>
                <a:cs typeface="方正小标宋简体" panose="02010601030101010101" charset="-122"/>
              </a:rPr>
              <a:t>  A</a:t>
            </a:r>
            <a:endParaRPr lang="en-US" altLang="zh-CN" sz="4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方正小标宋简体" panose="02010601030101010101" charset="-122"/>
              <a:ea typeface="方正小标宋简体" panose="02010601030101010101" charset="-122"/>
              <a:cs typeface="方正小标宋简体" panose="02010601030101010101" charset="-122"/>
            </a:endParaRPr>
          </a:p>
        </p:txBody>
      </p:sp>
      <p:sp>
        <p:nvSpPr>
          <p:cNvPr id="11" name="文本框 13"/>
          <p:cNvSpPr txBox="1"/>
          <p:nvPr/>
        </p:nvSpPr>
        <p:spPr>
          <a:xfrm>
            <a:off x="7898765" y="571500"/>
            <a:ext cx="1227455" cy="368300"/>
          </a:xfrm>
          <a:prstGeom prst="rect">
            <a:avLst/>
          </a:prstGeom>
          <a:solidFill>
            <a:schemeClr val="accent6">
              <a:lumMod val="40000"/>
              <a:lumOff val="60000"/>
              <a:alpha val="53000"/>
            </a:scheme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申报缴费</a:t>
            </a:r>
            <a:endParaRPr lang="zh-CN" altLang="en-US">
              <a:solidFill>
                <a:srgbClr val="0D0D0D"/>
              </a:solidFill>
              <a:latin typeface="微软雅黑" panose="020B0503020204020204" charset="-122"/>
              <a:ea typeface="微软雅黑" panose="020B0503020204020204" charset="-122"/>
            </a:endParaRPr>
          </a:p>
        </p:txBody>
      </p:sp>
      <p:sp>
        <p:nvSpPr>
          <p:cNvPr id="12" name="文本框 13"/>
          <p:cNvSpPr txBox="1"/>
          <p:nvPr/>
        </p:nvSpPr>
        <p:spPr>
          <a:xfrm>
            <a:off x="9451975" y="2337435"/>
            <a:ext cx="1227455" cy="368300"/>
          </a:xfrm>
          <a:prstGeom prst="rect">
            <a:avLst/>
          </a:prstGeom>
          <a:solidFill>
            <a:schemeClr val="accent6">
              <a:lumMod val="40000"/>
              <a:lumOff val="60000"/>
              <a:alpha val="53000"/>
            </a:scheme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申报缴费</a:t>
            </a:r>
            <a:endParaRPr lang="zh-CN" altLang="en-US">
              <a:solidFill>
                <a:srgbClr val="0D0D0D"/>
              </a:solidFill>
              <a:latin typeface="微软雅黑" panose="020B0503020204020204" charset="-122"/>
              <a:ea typeface="微软雅黑" panose="020B0503020204020204" charset="-122"/>
            </a:endParaRPr>
          </a:p>
        </p:txBody>
      </p:sp>
      <p:sp>
        <p:nvSpPr>
          <p:cNvPr id="13" name="文本框 13"/>
          <p:cNvSpPr txBox="1"/>
          <p:nvPr/>
        </p:nvSpPr>
        <p:spPr>
          <a:xfrm>
            <a:off x="8798560" y="5982335"/>
            <a:ext cx="1227455" cy="368300"/>
          </a:xfrm>
          <a:prstGeom prst="rect">
            <a:avLst/>
          </a:prstGeom>
          <a:solidFill>
            <a:schemeClr val="accent6">
              <a:lumMod val="40000"/>
              <a:lumOff val="60000"/>
              <a:alpha val="53000"/>
            </a:scheme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申报缴费</a:t>
            </a:r>
            <a:endParaRPr lang="zh-CN" altLang="en-US">
              <a:solidFill>
                <a:srgbClr val="0D0D0D"/>
              </a:solidFill>
              <a:latin typeface="微软雅黑" panose="020B0503020204020204" charset="-122"/>
              <a:ea typeface="微软雅黑" panose="020B050302020402020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减免优惠</a:t>
            </a:r>
            <a:endParaRPr lang="zh-CN" altLang="en-US"/>
          </a:p>
        </p:txBody>
      </p:sp>
      <p:sp>
        <p:nvSpPr>
          <p:cNvPr id="5" name="文本占位符 4"/>
          <p:cNvSpPr>
            <a:spLocks noGrp="1"/>
          </p:cNvSpPr>
          <p:nvPr>
            <p:ph type="body" idx="1"/>
          </p:nvPr>
        </p:nvSpPr>
        <p:spPr/>
        <p:txBody>
          <a:bodyPr/>
          <a:p>
            <a:r>
              <a:rPr lang="zh-CN" altLang="en-US"/>
              <a:t>阶段性降低社会保险费率</a:t>
            </a:r>
            <a:endParaRPr lang="zh-CN"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失业保险</a:t>
            </a:r>
            <a:endParaRPr lang="zh-CN" altLang="en-US"/>
          </a:p>
        </p:txBody>
      </p:sp>
      <p:sp>
        <p:nvSpPr>
          <p:cNvPr id="27653" name="TextBox 21"/>
          <p:cNvSpPr/>
          <p:nvPr/>
        </p:nvSpPr>
        <p:spPr>
          <a:xfrm>
            <a:off x="908685" y="1331595"/>
            <a:ext cx="10080625" cy="4523105"/>
          </a:xfrm>
          <a:prstGeom prst="rect">
            <a:avLst/>
          </a:prstGeom>
          <a:noFill/>
          <a:ln w="9525">
            <a:noFill/>
          </a:ln>
        </p:spPr>
        <p:txBody>
          <a:bodyPr wrap="square" anchor="t" anchorCtr="0">
            <a:spAutoFit/>
          </a:bodyPr>
          <a:p>
            <a:pPr marL="171450" indent="-171450" fontAlgn="base">
              <a:lnSpc>
                <a:spcPct val="150000"/>
              </a:lnSpc>
              <a:buFont typeface="Arial" panose="020B0604020202020204" pitchFamily="34" charset="0"/>
              <a:buChar char="•"/>
            </a:pPr>
            <a:r>
              <a:rPr lang="zh-CN" altLang="en-US" sz="2400" b="1" strike="noStrike" noProof="1" dirty="0">
                <a:solidFill>
                  <a:srgbClr val="0070C0"/>
                </a:solidFill>
                <a:latin typeface="微软雅黑" panose="020B0503020204020204" charset="-122"/>
                <a:ea typeface="微软雅黑" panose="020B0503020204020204" charset="-122"/>
                <a:cs typeface="微软雅黑" panose="020B0503020204020204" charset="-122"/>
                <a:sym typeface="华文仿宋" panose="02010600040101010101" pitchFamily="2" charset="-122"/>
              </a:rPr>
              <a:t>继续实施阶段性降低失业保险费率</a:t>
            </a:r>
            <a:r>
              <a:rPr lang="en-US" altLang="zh-CN" sz="2400" b="1" strike="noStrike" noProof="1" dirty="0">
                <a:solidFill>
                  <a:srgbClr val="0070C0"/>
                </a:solidFill>
                <a:latin typeface="微软雅黑" panose="020B0503020204020204" charset="-122"/>
                <a:ea typeface="微软雅黑" panose="020B0503020204020204" charset="-122"/>
                <a:cs typeface="微软雅黑" panose="020B0503020204020204" charset="-122"/>
                <a:sym typeface="华文仿宋" panose="02010600040101010101" pitchFamily="2" charset="-122"/>
              </a:rPr>
              <a:t>  </a:t>
            </a:r>
            <a:r>
              <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自2023年5月1日起，我省继续实施阶段性降低失业保险费率至1%的政策。即用人单位失业保险费率统一按0.8%执行，个人费率继续执行0.2%。</a:t>
            </a:r>
            <a:endPar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r>
              <a:rPr lang="zh-CN" altLang="en-US" sz="1600" strike="noStrike" noProof="1" dirty="0">
                <a:solidFill>
                  <a:schemeClr val="accent1">
                    <a:lumMod val="60000"/>
                    <a:lumOff val="4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《转发人力资源社会保障部 财政部 国家税务总局关于阶段性降低失业保险、工伤保险费率有关问题的通知》（粤人社函〔2023〕133号）</a:t>
            </a:r>
            <a:endParaRPr lang="zh-CN" altLang="en-US" sz="1600" strike="noStrike" noProof="1" dirty="0">
              <a:solidFill>
                <a:schemeClr val="accent1">
                  <a:lumMod val="60000"/>
                  <a:lumOff val="4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endPar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r>
              <a:rPr lang="zh-CN" altLang="en-US" sz="16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根据《广东省人力资源和社会保障厅 广东省财政厅 国家税务总局广东省税务局关于做好失业保险稳岗位提技能防失业工作的通知》（粤人社规〔2022〕9号）规定，广东省失业保险浮动费率政策执行期限至</a:t>
            </a:r>
            <a:r>
              <a:rPr lang="zh-CN" altLang="en-US" sz="1600" b="1" strike="noStrike" noProof="1" dirty="0">
                <a:solidFill>
                  <a:srgbClr val="00B0F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2023年4月30日</a:t>
            </a:r>
            <a:r>
              <a:rPr lang="zh-CN" altLang="en-US" sz="16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，因此自2023年5月1日起，我省不再执行失业保险浮动费率政策，用人单位缴费费率统一按0.8%执行。</a:t>
            </a:r>
            <a:endParaRPr lang="zh-CN" altLang="en-US" sz="16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工伤保险</a:t>
            </a:r>
            <a:endParaRPr lang="zh-CN" altLang="en-US"/>
          </a:p>
        </p:txBody>
      </p:sp>
      <p:sp>
        <p:nvSpPr>
          <p:cNvPr id="53251" name="文本框 2"/>
          <p:cNvSpPr txBox="1"/>
          <p:nvPr/>
        </p:nvSpPr>
        <p:spPr>
          <a:xfrm>
            <a:off x="1267460" y="1202690"/>
            <a:ext cx="10052050" cy="645160"/>
          </a:xfrm>
          <a:prstGeom prst="rect">
            <a:avLst/>
          </a:prstGeom>
          <a:noFill/>
          <a:ln w="9525">
            <a:noFill/>
          </a:ln>
        </p:spPr>
        <p:txBody>
          <a:bodyPr wrap="square" anchor="t" anchorCtr="0">
            <a:spAutoFit/>
          </a:bodyPr>
          <a:p>
            <a:r>
              <a:rPr lang="zh-CN" altLang="en-US" b="1">
                <a:solidFill>
                  <a:srgbClr val="0070C0"/>
                </a:solidFill>
                <a:latin typeface="微软雅黑" panose="020B0503020204020204" charset="-122"/>
                <a:ea typeface="微软雅黑" panose="020B0503020204020204" charset="-122"/>
              </a:rPr>
              <a:t>浮动费率政策</a:t>
            </a:r>
            <a:r>
              <a:rPr lang="zh-CN" altLang="en-US">
                <a:solidFill>
                  <a:srgbClr val="767171"/>
                </a:solidFill>
                <a:latin typeface="微软雅黑" panose="020B0503020204020204" charset="-122"/>
                <a:ea typeface="微软雅黑" panose="020B0503020204020204" charset="-122"/>
              </a:rPr>
              <a:t> 《关于调整完善我市工伤保险费率政策进一步加强基金管理有关问题的通知》（汕人社发〔</a:t>
            </a:r>
            <a:r>
              <a:rPr lang="en-US" altLang="zh-CN">
                <a:solidFill>
                  <a:srgbClr val="767171"/>
                </a:solidFill>
                <a:latin typeface="微软雅黑" panose="020B0503020204020204" charset="-122"/>
                <a:ea typeface="微软雅黑" panose="020B0503020204020204" charset="-122"/>
              </a:rPr>
              <a:t>2016〕83</a:t>
            </a:r>
            <a:r>
              <a:rPr lang="zh-CN" altLang="en-US">
                <a:solidFill>
                  <a:srgbClr val="767171"/>
                </a:solidFill>
                <a:latin typeface="微软雅黑" panose="020B0503020204020204" charset="-122"/>
                <a:ea typeface="微软雅黑" panose="020B0503020204020204" charset="-122"/>
              </a:rPr>
              <a:t>号）</a:t>
            </a:r>
            <a:endParaRPr lang="zh-CN" altLang="en-US">
              <a:solidFill>
                <a:srgbClr val="767171"/>
              </a:solidFill>
              <a:latin typeface="微软雅黑" panose="020B0503020204020204" charset="-122"/>
              <a:ea typeface="微软雅黑" panose="020B0503020204020204" charset="-122"/>
            </a:endParaRPr>
          </a:p>
        </p:txBody>
      </p:sp>
      <p:graphicFrame>
        <p:nvGraphicFramePr>
          <p:cNvPr id="3" name="表格 2"/>
          <p:cNvGraphicFramePr/>
          <p:nvPr/>
        </p:nvGraphicFramePr>
        <p:xfrm>
          <a:off x="1413510" y="2145030"/>
          <a:ext cx="9738995" cy="4240530"/>
        </p:xfrm>
        <a:graphic>
          <a:graphicData uri="http://schemas.openxmlformats.org/drawingml/2006/table">
            <a:tbl>
              <a:tblPr firstRow="1" bandRow="1">
                <a:tableStyleId>{5C22544A-7EE6-4342-B048-85BDC9FD1C3A}</a:tableStyleId>
              </a:tblPr>
              <a:tblGrid>
                <a:gridCol w="1263015"/>
                <a:gridCol w="6744335"/>
                <a:gridCol w="1731645"/>
              </a:tblGrid>
              <a:tr h="706755">
                <a:tc>
                  <a:txBody>
                    <a:bodyPr/>
                    <a:p>
                      <a:pPr algn="ctr">
                        <a:buNone/>
                      </a:pPr>
                      <a:r>
                        <a:rPr lang="zh-CN" altLang="en-US">
                          <a:solidFill>
                            <a:srgbClr val="002060"/>
                          </a:solidFill>
                          <a:latin typeface="微软雅黑" panose="020B0503020204020204" charset="-122"/>
                          <a:ea typeface="微软雅黑" panose="020B0503020204020204" charset="-122"/>
                        </a:rPr>
                        <a:t>浮动档次</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c>
                  <a:txBody>
                    <a:bodyPr/>
                    <a:p>
                      <a:pPr algn="ctr">
                        <a:buNone/>
                      </a:pPr>
                      <a:r>
                        <a:rPr lang="zh-CN" altLang="en-US">
                          <a:solidFill>
                            <a:srgbClr val="002060"/>
                          </a:solidFill>
                          <a:latin typeface="微软雅黑" panose="020B0503020204020204" charset="-122"/>
                          <a:ea typeface="微软雅黑" panose="020B0503020204020204" charset="-122"/>
                        </a:rPr>
                        <a:t>条件</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c>
                  <a:txBody>
                    <a:bodyPr/>
                    <a:p>
                      <a:pPr algn="ctr">
                        <a:buNone/>
                      </a:pPr>
                      <a:r>
                        <a:rPr lang="zh-CN" altLang="en-US">
                          <a:solidFill>
                            <a:srgbClr val="002060"/>
                          </a:solidFill>
                          <a:latin typeface="微软雅黑" panose="020B0503020204020204" charset="-122"/>
                          <a:ea typeface="微软雅黑" panose="020B0503020204020204" charset="-122"/>
                        </a:rPr>
                        <a:t>浮动</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r>
              <a:tr h="706755">
                <a:tc>
                  <a:txBody>
                    <a:bodyPr/>
                    <a:p>
                      <a:pPr algn="ctr">
                        <a:buNone/>
                      </a:pPr>
                      <a:r>
                        <a:rPr lang="zh-CN" altLang="en-US" b="1">
                          <a:solidFill>
                            <a:schemeClr val="accent5">
                              <a:lumMod val="50000"/>
                            </a:schemeClr>
                          </a:solidFill>
                          <a:latin typeface="微软雅黑" panose="020B0503020204020204" charset="-122"/>
                          <a:ea typeface="微软雅黑" panose="020B0503020204020204" charset="-122"/>
                        </a:rPr>
                        <a:t>上浮</a:t>
                      </a:r>
                      <a:r>
                        <a:rPr lang="en-US" altLang="zh-CN" b="1">
                          <a:solidFill>
                            <a:schemeClr val="accent5">
                              <a:lumMod val="50000"/>
                            </a:schemeClr>
                          </a:solidFill>
                          <a:latin typeface="微软雅黑" panose="020B0503020204020204" charset="-122"/>
                          <a:ea typeface="微软雅黑" panose="020B0503020204020204" charset="-122"/>
                        </a:rPr>
                        <a:t>2</a:t>
                      </a:r>
                      <a:endParaRPr lang="en-US" altLang="zh-CN" b="1">
                        <a:solidFill>
                          <a:schemeClr val="accent5">
                            <a:lumMod val="50000"/>
                          </a:schemeClr>
                        </a:solidFill>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每年使用率达到</a:t>
                      </a:r>
                      <a:r>
                        <a:rPr lang="en-US" altLang="zh-CN" sz="1800">
                          <a:latin typeface="微软雅黑" panose="020B0503020204020204" charset="-122"/>
                          <a:ea typeface="微软雅黑" panose="020B0503020204020204" charset="-122"/>
                          <a:sym typeface="+mn-ea"/>
                        </a:rPr>
                        <a:t>60%</a:t>
                      </a:r>
                      <a:r>
                        <a:rPr lang="zh-CN" altLang="en-US" sz="1800">
                          <a:latin typeface="微软雅黑" panose="020B0503020204020204" charset="-122"/>
                          <a:ea typeface="微软雅黑" panose="020B0503020204020204" charset="-122"/>
                          <a:sym typeface="+mn-ea"/>
                        </a:rPr>
                        <a:t>以上</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或工伤事故发生率达到</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以上）</a:t>
                      </a:r>
                      <a:endParaRPr lang="zh-CN" altLang="en-US">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en-US" altLang="zh-CN">
                          <a:latin typeface="微软雅黑" panose="020B0503020204020204" charset="-122"/>
                          <a:ea typeface="微软雅黑" panose="020B0503020204020204" charset="-122"/>
                        </a:rPr>
                        <a:t>150%</a:t>
                      </a:r>
                      <a:endParaRPr lang="en-US" altLang="zh-CN">
                        <a:latin typeface="微软雅黑" panose="020B0503020204020204" charset="-122"/>
                        <a:ea typeface="微软雅黑" panose="020B0503020204020204" charset="-122"/>
                      </a:endParaRPr>
                    </a:p>
                  </a:txBody>
                  <a:tcPr anchor="ctr" anchorCtr="0">
                    <a:solidFill>
                      <a:schemeClr val="accent1">
                        <a:tint val="40000"/>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上浮</a:t>
                      </a:r>
                      <a:r>
                        <a:rPr lang="en-US" altLang="zh-CN" sz="1800" b="1">
                          <a:solidFill>
                            <a:schemeClr val="accent5">
                              <a:lumMod val="50000"/>
                            </a:schemeClr>
                          </a:solidFill>
                          <a:latin typeface="微软雅黑" panose="020B0503020204020204" charset="-122"/>
                          <a:ea typeface="微软雅黑" panose="020B0503020204020204" charset="-122"/>
                          <a:sym typeface="+mn-ea"/>
                        </a:rPr>
                        <a:t>1</a:t>
                      </a:r>
                      <a:endParaRPr lang="en-US" altLang="zh-CN"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chemeClr val="accent1">
                        <a:tint val="20000"/>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每年使用率达到</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以上</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或工伤事故发生率达到</a:t>
                      </a:r>
                      <a:r>
                        <a:rPr lang="en-US" altLang="zh-CN" sz="1800">
                          <a:latin typeface="微软雅黑" panose="020B0503020204020204" charset="-122"/>
                          <a:ea typeface="微软雅黑" panose="020B0503020204020204" charset="-122"/>
                          <a:sym typeface="+mn-ea"/>
                        </a:rPr>
                        <a:t>20%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20%</a:t>
                      </a:r>
                      <a:r>
                        <a:rPr lang="zh-CN" altLang="en-US" sz="1800">
                          <a:latin typeface="微软雅黑" panose="020B0503020204020204" charset="-122"/>
                          <a:ea typeface="微软雅黑" panose="020B0503020204020204" charset="-122"/>
                          <a:sym typeface="+mn-ea"/>
                        </a:rPr>
                        <a:t>以上）</a:t>
                      </a:r>
                      <a:endParaRPr lang="zh-CN" altLang="en-US">
                        <a:latin typeface="微软雅黑" panose="020B0503020204020204" charset="-122"/>
                        <a:ea typeface="微软雅黑" panose="020B0503020204020204" charset="-122"/>
                      </a:endParaRPr>
                    </a:p>
                  </a:txBody>
                  <a:tcPr anchor="ctr" anchorCtr="0">
                    <a:solidFill>
                      <a:schemeClr val="accent1">
                        <a:tint val="20000"/>
                        <a:alpha val="21000"/>
                      </a:schemeClr>
                    </a:solidFill>
                  </a:tcPr>
                </a:tc>
                <a:tc>
                  <a:txBody>
                    <a:bodyPr/>
                    <a:p>
                      <a:pPr algn="ctr">
                        <a:buNone/>
                      </a:pPr>
                      <a:r>
                        <a:rPr lang="en-US" altLang="zh-CN">
                          <a:latin typeface="微软雅黑" panose="020B0503020204020204" charset="-122"/>
                          <a:ea typeface="微软雅黑" panose="020B0503020204020204" charset="-122"/>
                        </a:rPr>
                        <a:t>120%</a:t>
                      </a:r>
                      <a:endParaRPr lang="en-US" altLang="zh-CN">
                        <a:latin typeface="微软雅黑" panose="020B0503020204020204" charset="-122"/>
                        <a:ea typeface="微软雅黑" panose="020B0503020204020204" charset="-122"/>
                      </a:endParaRPr>
                    </a:p>
                  </a:txBody>
                  <a:tcPr anchor="ctr" anchorCtr="0">
                    <a:solidFill>
                      <a:schemeClr val="accent1">
                        <a:tint val="20000"/>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基准费率</a:t>
                      </a:r>
                      <a:endParaRPr lang="zh-CN" altLang="en-US"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rgbClr val="4095D2">
                        <a:alpha val="21000"/>
                      </a:srgbClr>
                    </a:solidFill>
                  </a:tcPr>
                </a:tc>
                <a:tc>
                  <a:txBody>
                    <a:bodyPr/>
                    <a:p>
                      <a:pPr algn="ctr">
                        <a:buNone/>
                      </a:pPr>
                      <a:r>
                        <a:rPr lang="en-US" altLang="zh-CN">
                          <a:latin typeface="微软雅黑" panose="020B0503020204020204" charset="-122"/>
                          <a:ea typeface="微软雅黑" panose="020B0503020204020204" charset="-122"/>
                        </a:rPr>
                        <a:t>——</a:t>
                      </a:r>
                      <a:endParaRPr lang="en-US" altLang="zh-CN">
                        <a:latin typeface="微软雅黑" panose="020B0503020204020204" charset="-122"/>
                        <a:ea typeface="微软雅黑" panose="020B0503020204020204" charset="-122"/>
                      </a:endParaRPr>
                    </a:p>
                  </a:txBody>
                  <a:tcPr anchor="ctr" anchorCtr="0">
                    <a:solidFill>
                      <a:srgbClr val="4095D2">
                        <a:alpha val="21000"/>
                      </a:srgbClr>
                    </a:solidFill>
                  </a:tcPr>
                </a:tc>
                <a:tc>
                  <a:txBody>
                    <a:bodyPr/>
                    <a:p>
                      <a:pPr algn="ctr">
                        <a:buNone/>
                      </a:pPr>
                      <a:r>
                        <a:rPr lang="en-US" altLang="zh-CN">
                          <a:latin typeface="微软雅黑" panose="020B0503020204020204" charset="-122"/>
                          <a:ea typeface="微软雅黑" panose="020B0503020204020204" charset="-122"/>
                        </a:rPr>
                        <a:t>100%</a:t>
                      </a:r>
                      <a:endParaRPr lang="en-US" altLang="zh-CN">
                        <a:latin typeface="微软雅黑" panose="020B0503020204020204" charset="-122"/>
                        <a:ea typeface="微软雅黑" panose="020B0503020204020204" charset="-122"/>
                      </a:endParaRPr>
                    </a:p>
                  </a:txBody>
                  <a:tcPr anchor="ctr" anchorCtr="0">
                    <a:solidFill>
                      <a:srgbClr val="4095D2">
                        <a:alpha val="21000"/>
                      </a:srgbClr>
                    </a:solidFill>
                  </a:tcPr>
                </a:tc>
              </a:tr>
              <a:tr h="706755">
                <a:tc>
                  <a:txBody>
                    <a:bodyPr/>
                    <a:p>
                      <a:pPr algn="ctr">
                        <a:buNone/>
                      </a:pPr>
                      <a:r>
                        <a:rPr lang="zh-CN" altLang="en-US" b="1">
                          <a:solidFill>
                            <a:schemeClr val="accent5">
                              <a:lumMod val="50000"/>
                            </a:schemeClr>
                          </a:solidFill>
                          <a:latin typeface="微软雅黑" panose="020B0503020204020204" charset="-122"/>
                          <a:ea typeface="微软雅黑" panose="020B0503020204020204" charset="-122"/>
                        </a:rPr>
                        <a:t>下浮</a:t>
                      </a:r>
                      <a:r>
                        <a:rPr lang="en-US" altLang="zh-CN" b="1">
                          <a:solidFill>
                            <a:schemeClr val="accent5">
                              <a:lumMod val="50000"/>
                            </a:schemeClr>
                          </a:solidFill>
                          <a:latin typeface="微软雅黑" panose="020B0503020204020204" charset="-122"/>
                          <a:ea typeface="微软雅黑" panose="020B0503020204020204" charset="-122"/>
                        </a:rPr>
                        <a:t>1</a:t>
                      </a:r>
                      <a:endParaRPr lang="en-US" altLang="zh-CN" b="1">
                        <a:solidFill>
                          <a:schemeClr val="accent5">
                            <a:lumMod val="50000"/>
                          </a:schemeClr>
                        </a:solidFill>
                        <a:latin typeface="微软雅黑" panose="020B0503020204020204" charset="-122"/>
                        <a:ea typeface="微软雅黑" panose="020B0503020204020204" charset="-122"/>
                      </a:endParaRPr>
                    </a:p>
                  </a:txBody>
                  <a:tcPr anchor="ctr" anchorCtr="0">
                    <a:solidFill>
                      <a:schemeClr val="accent6">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每年使用率低于</a:t>
                      </a:r>
                      <a:r>
                        <a:rPr lang="en-US" altLang="zh-CN" sz="1800">
                          <a:latin typeface="微软雅黑" panose="020B0503020204020204" charset="-122"/>
                          <a:ea typeface="微软雅黑" panose="020B0503020204020204" charset="-122"/>
                          <a:sym typeface="+mn-ea"/>
                        </a:rPr>
                        <a:t>10%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10%</a:t>
                      </a:r>
                      <a:r>
                        <a:rPr lang="zh-CN" altLang="en-US" sz="1800">
                          <a:latin typeface="微软雅黑" panose="020B0503020204020204" charset="-122"/>
                          <a:ea typeface="微软雅黑" panose="020B0503020204020204" charset="-122"/>
                          <a:sym typeface="+mn-ea"/>
                        </a:rPr>
                        <a:t>）</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a:t>
                      </a:r>
                      <a:r>
                        <a:rPr lang="zh-CN" sz="1800">
                          <a:latin typeface="微软雅黑" panose="020B0503020204020204" charset="-122"/>
                          <a:ea typeface="微软雅黑" panose="020B0503020204020204" charset="-122"/>
                          <a:sym typeface="+mn-ea"/>
                        </a:rPr>
                        <a:t>低于</a:t>
                      </a:r>
                      <a:r>
                        <a:rPr lang="en-US" altLang="zh-CN" sz="1800">
                          <a:latin typeface="微软雅黑" panose="020B0503020204020204" charset="-122"/>
                          <a:ea typeface="微软雅黑" panose="020B0503020204020204" charset="-122"/>
                          <a:sym typeface="+mn-ea"/>
                        </a:rPr>
                        <a:t>5%</a:t>
                      </a:r>
                      <a:endParaRPr lang="en-US" altLang="zh-CN" sz="1800">
                        <a:latin typeface="微软雅黑" panose="020B0503020204020204" charset="-122"/>
                        <a:ea typeface="微软雅黑" panose="020B0503020204020204" charset="-122"/>
                        <a:sym typeface="+mn-ea"/>
                      </a:endParaRPr>
                    </a:p>
                  </a:txBody>
                  <a:tcPr anchor="ctr" anchorCtr="0">
                    <a:solidFill>
                      <a:schemeClr val="accent6">
                        <a:alpha val="21000"/>
                      </a:schemeClr>
                    </a:solidFill>
                  </a:tcPr>
                </a:tc>
                <a:tc>
                  <a:txBody>
                    <a:bodyPr/>
                    <a:p>
                      <a:pPr algn="ctr">
                        <a:buNone/>
                      </a:pPr>
                      <a:r>
                        <a:rPr lang="en-US" altLang="zh-CN">
                          <a:latin typeface="微软雅黑" panose="020B0503020204020204" charset="-122"/>
                          <a:ea typeface="微软雅黑" panose="020B0503020204020204" charset="-122"/>
                        </a:rPr>
                        <a:t>80%</a:t>
                      </a:r>
                      <a:endParaRPr lang="en-US" altLang="zh-CN">
                        <a:latin typeface="微软雅黑" panose="020B0503020204020204" charset="-122"/>
                        <a:ea typeface="微软雅黑" panose="020B0503020204020204" charset="-122"/>
                      </a:endParaRPr>
                    </a:p>
                  </a:txBody>
                  <a:tcPr anchor="ctr" anchorCtr="0">
                    <a:solidFill>
                      <a:schemeClr val="accent6">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下浮</a:t>
                      </a:r>
                      <a:r>
                        <a:rPr lang="en-US" altLang="zh-CN" sz="1800" b="1">
                          <a:solidFill>
                            <a:schemeClr val="accent5">
                              <a:lumMod val="50000"/>
                            </a:schemeClr>
                          </a:solidFill>
                          <a:latin typeface="微软雅黑" panose="020B0503020204020204" charset="-122"/>
                          <a:ea typeface="微软雅黑" panose="020B0503020204020204" charset="-122"/>
                          <a:sym typeface="+mn-ea"/>
                        </a:rPr>
                        <a:t>2</a:t>
                      </a:r>
                      <a:endParaRPr lang="en-US" altLang="zh-CN"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chemeClr val="accent6">
                        <a:alpha val="21000"/>
                      </a:schemeClr>
                    </a:solidFill>
                  </a:tcPr>
                </a:tc>
                <a:tc>
                  <a:txBody>
                    <a:bodyPr/>
                    <a:p>
                      <a:pPr algn="ctr">
                        <a:buNone/>
                      </a:pPr>
                      <a:r>
                        <a:rPr lang="zh-CN" altLang="en-US">
                          <a:latin typeface="微软雅黑" panose="020B0503020204020204" charset="-122"/>
                          <a:ea typeface="微软雅黑" panose="020B0503020204020204" charset="-122"/>
                        </a:rPr>
                        <a:t>保持</a:t>
                      </a:r>
                      <a:r>
                        <a:rPr lang="zh-CN" altLang="en-US" b="1">
                          <a:latin typeface="微软雅黑" panose="020B0503020204020204" charset="-122"/>
                          <a:ea typeface="微软雅黑" panose="020B0503020204020204" charset="-122"/>
                        </a:rPr>
                        <a:t>下浮</a:t>
                      </a:r>
                      <a:r>
                        <a:rPr lang="en-US" altLang="zh-CN" b="1">
                          <a:latin typeface="微软雅黑" panose="020B0503020204020204" charset="-122"/>
                          <a:ea typeface="微软雅黑" panose="020B0503020204020204" charset="-122"/>
                        </a:rPr>
                        <a:t>1</a:t>
                      </a:r>
                      <a:r>
                        <a:rPr lang="zh-CN" altLang="en-US">
                          <a:latin typeface="微软雅黑" panose="020B0503020204020204" charset="-122"/>
                          <a:ea typeface="微软雅黑" panose="020B0503020204020204" charset="-122"/>
                        </a:rPr>
                        <a:t>，下一年度下调一个档次。</a:t>
                      </a:r>
                      <a:endParaRPr lang="zh-CN" altLang="en-US">
                        <a:latin typeface="微软雅黑" panose="020B0503020204020204" charset="-122"/>
                        <a:ea typeface="微软雅黑" panose="020B0503020204020204" charset="-122"/>
                      </a:endParaRPr>
                    </a:p>
                  </a:txBody>
                  <a:tcPr anchor="ctr" anchorCtr="0">
                    <a:solidFill>
                      <a:schemeClr val="accent6">
                        <a:alpha val="21000"/>
                      </a:schemeClr>
                    </a:solidFill>
                  </a:tcPr>
                </a:tc>
                <a:tc>
                  <a:txBody>
                    <a:bodyPr/>
                    <a:p>
                      <a:pPr algn="ctr">
                        <a:buNone/>
                      </a:pPr>
                      <a:r>
                        <a:rPr lang="en-US" altLang="zh-CN">
                          <a:latin typeface="微软雅黑" panose="020B0503020204020204" charset="-122"/>
                          <a:ea typeface="微软雅黑" panose="020B0503020204020204" charset="-122"/>
                        </a:rPr>
                        <a:t>50%</a:t>
                      </a:r>
                      <a:endParaRPr lang="en-US" altLang="zh-CN">
                        <a:latin typeface="微软雅黑" panose="020B0503020204020204" charset="-122"/>
                        <a:ea typeface="微软雅黑" panose="020B0503020204020204" charset="-122"/>
                      </a:endParaRPr>
                    </a:p>
                  </a:txBody>
                  <a:tcPr anchor="ctr" anchorCtr="0">
                    <a:solidFill>
                      <a:schemeClr val="accent6">
                        <a:alpha val="21000"/>
                      </a:schemeClr>
                    </a:solidFill>
                  </a:tcPr>
                </a:tc>
              </a:tr>
            </a:tbl>
          </a:graphicData>
        </a:graphic>
      </p:graphicFrame>
      <p:sp>
        <p:nvSpPr>
          <p:cNvPr id="4" name="圆角矩形 3"/>
          <p:cNvSpPr/>
          <p:nvPr/>
        </p:nvSpPr>
        <p:spPr>
          <a:xfrm>
            <a:off x="1123950" y="4918710"/>
            <a:ext cx="10387965" cy="1510030"/>
          </a:xfrm>
          <a:prstGeom prst="roundRect">
            <a:avLst/>
          </a:prstGeom>
          <a:noFill/>
          <a:ln w="28575" cmpd="sng">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如何享受？</a:t>
            </a:r>
            <a:endParaRPr lang="zh-CN" altLang="en-US"/>
          </a:p>
        </p:txBody>
      </p:sp>
      <p:sp>
        <p:nvSpPr>
          <p:cNvPr id="27653" name="TextBox 21"/>
          <p:cNvSpPr/>
          <p:nvPr/>
        </p:nvSpPr>
        <p:spPr>
          <a:xfrm>
            <a:off x="908685" y="1331595"/>
            <a:ext cx="10080625" cy="1198880"/>
          </a:xfrm>
          <a:prstGeom prst="rect">
            <a:avLst/>
          </a:prstGeom>
          <a:noFill/>
          <a:ln w="9525">
            <a:noFill/>
          </a:ln>
        </p:spPr>
        <p:txBody>
          <a:bodyPr wrap="square" anchor="t" anchorCtr="0">
            <a:spAutoFit/>
          </a:bodyPr>
          <a:p>
            <a:pPr marL="171450" indent="-171450" fontAlgn="base">
              <a:lnSpc>
                <a:spcPct val="150000"/>
              </a:lnSpc>
              <a:buFont typeface="Arial" panose="020B0604020202020204" pitchFamily="34" charset="0"/>
              <a:buChar char="•"/>
            </a:pPr>
            <a:r>
              <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实行</a:t>
            </a:r>
            <a:r>
              <a:rPr lang="zh-CN" altLang="en-US" sz="2400" b="1" strike="noStrike" noProof="1" dirty="0">
                <a:solidFill>
                  <a:srgbClr val="0070C0"/>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免申即享</a:t>
            </a:r>
            <a:r>
              <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，税务机关统一调整征管系统，无需用人单位操作。</a:t>
            </a:r>
            <a:endPar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a:p>
            <a:pPr marL="171450" indent="-171450" fontAlgn="base">
              <a:lnSpc>
                <a:spcPct val="150000"/>
              </a:lnSpc>
              <a:buFont typeface="Arial" panose="020B0604020202020204" pitchFamily="34" charset="0"/>
              <a:buChar char="•"/>
            </a:pPr>
            <a:r>
              <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rPr>
              <a:t>用人单位按时申报缴费即可自动享受减免。</a:t>
            </a:r>
            <a:endParaRPr lang="zh-CN" altLang="en-US" sz="2400" strike="noStrike" noProof="1" dirty="0">
              <a:solidFill>
                <a:schemeClr val="tx1">
                  <a:lumMod val="50000"/>
                  <a:lumOff val="50000"/>
                </a:schemeClr>
              </a:solidFill>
              <a:latin typeface="微软雅黑" panose="020B0503020204020204" charset="-122"/>
              <a:ea typeface="微软雅黑" panose="020B0503020204020204" charset="-122"/>
              <a:cs typeface="微软雅黑" panose="020B0503020204020204" charset="-122"/>
              <a:sym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参保缴费政策</a:t>
            </a:r>
            <a:endParaRPr lang="zh-CN" altLang="en-US"/>
          </a:p>
        </p:txBody>
      </p:sp>
      <p:sp>
        <p:nvSpPr>
          <p:cNvPr id="5" name="文本占位符 4"/>
          <p:cNvSpPr>
            <a:spLocks noGrp="1"/>
          </p:cNvSpPr>
          <p:nvPr>
            <p:ph type="body" idx="1"/>
          </p:nvPr>
        </p:nvSpPr>
        <p:spPr/>
        <p:txBody>
          <a:bodyPr/>
          <a:p>
            <a:r>
              <a:rPr lang="zh-CN" altLang="en-US"/>
              <a:t>社保法基本规定、费基费率、参保缴费流程</a:t>
            </a:r>
            <a:endParaRPr lang="en-US" altLang="zh-CN"/>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a:xfrm>
            <a:off x="669925" y="431800"/>
            <a:ext cx="7837805" cy="647700"/>
          </a:xfrm>
        </p:spPr>
        <p:txBody>
          <a:bodyPr>
            <a:scene3d>
              <a:camera prst="orthographicFront"/>
              <a:lightRig rig="threePt" dir="t"/>
            </a:scene3d>
          </a:bodyPr>
          <a:p>
            <a:r>
              <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什么是社会保险？</a:t>
            </a:r>
            <a:r>
              <a:rPr lang="en-US" altLang="zh-CN">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rPr>
              <a:t>				</a:t>
            </a:r>
            <a:endParaRPr lang="zh-CN" altLang="en-US">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endParaRPr>
          </a:p>
        </p:txBody>
      </p:sp>
      <p:sp>
        <p:nvSpPr>
          <p:cNvPr id="5" name="内容占位符 4"/>
          <p:cNvSpPr>
            <a:spLocks noGrp="1"/>
          </p:cNvSpPr>
          <p:nvPr>
            <p:ph idx="1"/>
          </p:nvPr>
        </p:nvSpPr>
        <p:spPr>
          <a:xfrm>
            <a:off x="669925" y="1296035"/>
            <a:ext cx="10852150" cy="5053965"/>
          </a:xfrm>
        </p:spPr>
        <p:txBody>
          <a:bodyPr/>
          <a:p>
            <a:r>
              <a:t>社会保险</a:t>
            </a:r>
          </a:p>
          <a:p>
            <a:pPr lvl="1"/>
            <a:r>
              <a:rPr lang="en-US" altLang="zh-CN"/>
              <a:t>社会保险是社会保障制度的一个</a:t>
            </a:r>
            <a:r>
              <a:rPr lang="en-US" altLang="zh-CN" b="1" u="sng"/>
              <a:t>最重要的</a:t>
            </a:r>
            <a:r>
              <a:rPr lang="en-US" altLang="zh-CN"/>
              <a:t>组成部分</a:t>
            </a:r>
            <a:endParaRPr lang="en-US" altLang="zh-CN"/>
          </a:p>
          <a:p>
            <a:pPr lvl="2"/>
            <a:r>
              <a:rPr lang="en-US" altLang="zh-CN"/>
              <a:t>社会保险是指</a:t>
            </a:r>
            <a:r>
              <a:t>国家通过立法，对劳动者在因</a:t>
            </a:r>
            <a:r>
              <a:rPr b="1">
                <a:solidFill>
                  <a:srgbClr val="00B0F0"/>
                </a:solidFill>
              </a:rPr>
              <a:t>年老、疾病、失业、工伤、生育</a:t>
            </a:r>
            <a:r>
              <a:t>等</a:t>
            </a:r>
            <a:r>
              <a:t>减少劳动收入时给予经济补偿，使他们能够享有基本生活保障的一项社会保障制度。</a:t>
            </a:r>
          </a:p>
          <a:p>
            <a:pPr lvl="0"/>
            <a:r>
              <a:t>参保规定</a:t>
            </a:r>
          </a:p>
          <a:p>
            <a:pPr lvl="1"/>
            <a:r>
              <a:rPr>
                <a:sym typeface="+mn-ea"/>
              </a:rPr>
              <a:t>社会保险法</a:t>
            </a:r>
            <a:endParaRPr>
              <a:sym typeface="+mn-ea"/>
            </a:endParaRPr>
          </a:p>
          <a:p>
            <a:pPr lvl="2"/>
            <a:r>
              <a:rPr>
                <a:sym typeface="+mn-ea"/>
              </a:rPr>
              <a:t>第五十八条</a:t>
            </a:r>
            <a:r>
              <a:rPr lang="en-US" altLang="zh-CN">
                <a:sym typeface="+mn-ea"/>
              </a:rPr>
              <a:t> </a:t>
            </a:r>
            <a:r>
              <a:t>用人单位应当自</a:t>
            </a:r>
            <a:r>
              <a:rPr b="1">
                <a:solidFill>
                  <a:srgbClr val="00B0F0"/>
                </a:solidFill>
              </a:rPr>
              <a:t>用工之日起三十日内</a:t>
            </a:r>
            <a:r>
              <a:t>为其职工向社会保险经办机构申请办理社会保险登记。未办理社会保险登记的，由社会保险经办机构核定其应当缴纳的社会保险费。</a:t>
            </a:r>
          </a:p>
          <a:p>
            <a:pPr lvl="2"/>
            <a:r>
              <a:t>第六十条</a:t>
            </a:r>
            <a:r>
              <a:rPr lang="en-US" altLang="zh-CN"/>
              <a:t> </a:t>
            </a:r>
            <a:r>
              <a:t>用人单位应当</a:t>
            </a:r>
            <a:r>
              <a:rPr b="1">
                <a:solidFill>
                  <a:srgbClr val="00B0F0"/>
                </a:solidFill>
              </a:rPr>
              <a:t>自行申报、按时足额</a:t>
            </a:r>
            <a:r>
              <a:t>缴纳社会保险费，非因不可抗力等法定事由不得缓缴、减免。</a:t>
            </a:r>
          </a:p>
        </p:txBody>
      </p:sp>
      <p:sp>
        <p:nvSpPr>
          <p:cNvPr id="3" name="灯片编号占位符 2"/>
          <p:cNvSpPr>
            <a:spLocks noGrp="1"/>
          </p:cNvSpPr>
          <p:nvPr>
            <p:ph type="sldNum" sz="quarter" idx="12"/>
          </p:nvPr>
        </p:nvSpPr>
        <p:spPr/>
        <p:txBody>
          <a:bodyPr/>
          <a:p>
            <a:fld id="{49AE70B2-8BF9-45C0-BB95-33D1B9D3A854}" type="slidenum">
              <a:rPr lang="zh-CN" altLang="en-US" smtClean="0"/>
            </a:fld>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标题 3"/>
          <p:cNvSpPr>
            <a:spLocks noGrp="1"/>
          </p:cNvSpPr>
          <p:nvPr>
            <p:ph type="title"/>
          </p:nvPr>
        </p:nvSpPr>
        <p:spPr/>
        <p:txBody>
          <a:bodyPr/>
          <a:p>
            <a:r>
              <a:rPr lang="zh-CN" altLang="en-US"/>
              <a:t>依法参加社会保险</a:t>
            </a:r>
            <a:endParaRPr lang="zh-CN" altLang="en-US"/>
          </a:p>
        </p:txBody>
      </p:sp>
      <p:sp>
        <p:nvSpPr>
          <p:cNvPr id="5" name="文本占位符 4"/>
          <p:cNvSpPr>
            <a:spLocks noGrp="1"/>
          </p:cNvSpPr>
          <p:nvPr>
            <p:ph type="body" idx="1"/>
          </p:nvPr>
        </p:nvSpPr>
        <p:spPr>
          <a:solidFill>
            <a:schemeClr val="accent1">
              <a:lumMod val="40000"/>
              <a:lumOff val="60000"/>
              <a:alpha val="75000"/>
            </a:schemeClr>
          </a:solidFill>
        </p:spPr>
        <p:txBody>
          <a:bodyPr/>
          <a:p>
            <a:r>
              <a:rPr lang="zh-CN" altLang="en-US">
                <a:solidFill>
                  <a:schemeClr val="bg1"/>
                </a:solidFill>
              </a:rPr>
              <a:t>用人单位</a:t>
            </a:r>
            <a:endParaRPr lang="zh-CN" altLang="en-US">
              <a:solidFill>
                <a:schemeClr val="bg1"/>
              </a:solidFill>
            </a:endParaRPr>
          </a:p>
        </p:txBody>
      </p:sp>
      <p:sp>
        <p:nvSpPr>
          <p:cNvPr id="6" name="内容占位符 5"/>
          <p:cNvSpPr>
            <a:spLocks noGrp="1"/>
          </p:cNvSpPr>
          <p:nvPr>
            <p:ph sz="half" idx="2"/>
          </p:nvPr>
        </p:nvSpPr>
        <p:spPr>
          <a:noFill/>
          <a:ln>
            <a:solidFill>
              <a:schemeClr val="accent1">
                <a:lumMod val="40000"/>
                <a:lumOff val="60000"/>
              </a:schemeClr>
            </a:solidFill>
            <a:prstDash val="dash"/>
          </a:ln>
        </p:spPr>
        <p:txBody>
          <a:bodyPr/>
          <a:p>
            <a:pPr>
              <a:lnSpc>
                <a:spcPct val="150000"/>
              </a:lnSpc>
            </a:pPr>
            <a:endParaRPr lang="zh-CN" altLang="en-US"/>
          </a:p>
          <a:p>
            <a:pPr marL="742950" lvl="1" indent="-285750" defTabSz="914400">
              <a:lnSpc>
                <a:spcPct val="150000"/>
              </a:lnSpc>
              <a:buFont typeface="Wingdings" panose="05000000000000000000" charset="0"/>
              <a:buChar char="p"/>
              <a:tabLst>
                <a:tab pos="1609090" algn="l"/>
                <a:tab pos="1609090" algn="l"/>
              </a:tabLst>
            </a:pPr>
            <a:r>
              <a:rPr lang="zh-CN" altLang="en-US" sz="1600" b="1">
                <a:solidFill>
                  <a:srgbClr val="FF0000"/>
                </a:solidFill>
              </a:rPr>
              <a:t>法定义务</a:t>
            </a:r>
            <a:endParaRPr lang="zh-CN" altLang="en-US" sz="1600" b="1"/>
          </a:p>
          <a:p>
            <a:pPr marL="742950" lvl="1" indent="-285750" defTabSz="914400">
              <a:lnSpc>
                <a:spcPct val="150000"/>
              </a:lnSpc>
              <a:buFont typeface="Wingdings" panose="05000000000000000000" charset="0"/>
              <a:buChar char="p"/>
              <a:tabLst>
                <a:tab pos="1609090" algn="l"/>
                <a:tab pos="1609090" algn="l"/>
              </a:tabLst>
            </a:pPr>
            <a:r>
              <a:rPr lang="zh-CN" altLang="en-US" sz="1600"/>
              <a:t>提高企业的社会诚信度。</a:t>
            </a:r>
            <a:endParaRPr lang="zh-CN" altLang="en-US" sz="1600"/>
          </a:p>
          <a:p>
            <a:pPr marL="742950" lvl="1" indent="-285750" defTabSz="914400">
              <a:lnSpc>
                <a:spcPct val="150000"/>
              </a:lnSpc>
              <a:buFont typeface="Wingdings" panose="05000000000000000000" charset="0"/>
              <a:buChar char="p"/>
              <a:tabLst>
                <a:tab pos="1609090" algn="l"/>
                <a:tab pos="1609090" algn="l"/>
              </a:tabLst>
            </a:pPr>
            <a:r>
              <a:rPr lang="zh-CN" altLang="en-US" sz="1600"/>
              <a:t>对企业职工权益提供保障，增加职工对企业的信任感，增强企业凝聚力。</a:t>
            </a:r>
            <a:endParaRPr lang="zh-CN" altLang="en-US" sz="1600"/>
          </a:p>
          <a:p>
            <a:pPr marL="742950" lvl="1" indent="-285750" defTabSz="914400">
              <a:lnSpc>
                <a:spcPct val="150000"/>
              </a:lnSpc>
              <a:buFont typeface="Wingdings" panose="05000000000000000000" charset="0"/>
              <a:buChar char="p"/>
              <a:tabLst>
                <a:tab pos="1609090" algn="l"/>
                <a:tab pos="1609090" algn="l"/>
              </a:tabLst>
            </a:pPr>
            <a:r>
              <a:rPr lang="zh-CN" altLang="en-US" sz="1600"/>
              <a:t>减少企业工伤事故的防范风险。</a:t>
            </a:r>
            <a:endParaRPr lang="zh-CN" altLang="en-US" sz="1600"/>
          </a:p>
          <a:p>
            <a:pPr marL="742950" lvl="1" indent="-285750" defTabSz="914400">
              <a:lnSpc>
                <a:spcPct val="150000"/>
              </a:lnSpc>
              <a:buFont typeface="Wingdings" panose="05000000000000000000" charset="0"/>
              <a:buChar char="p"/>
              <a:tabLst>
                <a:tab pos="1609090" algn="l"/>
                <a:tab pos="1609090" algn="l"/>
              </a:tabLst>
            </a:pPr>
            <a:r>
              <a:rPr lang="zh-CN" altLang="en-US" sz="1600"/>
              <a:t>均衡企业负担，减少企业对老员工的养老支出。</a:t>
            </a:r>
            <a:endParaRPr lang="zh-CN" altLang="en-US" sz="1600"/>
          </a:p>
        </p:txBody>
      </p:sp>
      <p:sp>
        <p:nvSpPr>
          <p:cNvPr id="7" name="文本占位符 6"/>
          <p:cNvSpPr>
            <a:spLocks noGrp="1"/>
          </p:cNvSpPr>
          <p:nvPr>
            <p:ph type="body" sz="quarter" idx="3"/>
          </p:nvPr>
        </p:nvSpPr>
        <p:spPr>
          <a:solidFill>
            <a:schemeClr val="accent6">
              <a:lumMod val="40000"/>
              <a:lumOff val="60000"/>
              <a:alpha val="75000"/>
            </a:schemeClr>
          </a:solidFill>
        </p:spPr>
        <p:txBody>
          <a:bodyPr/>
          <a:p>
            <a:r>
              <a:rPr lang="zh-CN" altLang="en-US">
                <a:solidFill>
                  <a:schemeClr val="bg1"/>
                </a:solidFill>
              </a:rPr>
              <a:t>参保个人</a:t>
            </a:r>
            <a:endParaRPr lang="zh-CN" altLang="en-US">
              <a:solidFill>
                <a:schemeClr val="bg1"/>
              </a:solidFill>
            </a:endParaRPr>
          </a:p>
        </p:txBody>
      </p:sp>
      <p:sp>
        <p:nvSpPr>
          <p:cNvPr id="8" name="内容占位符 7"/>
          <p:cNvSpPr>
            <a:spLocks noGrp="1"/>
          </p:cNvSpPr>
          <p:nvPr>
            <p:ph sz="quarter" idx="4"/>
          </p:nvPr>
        </p:nvSpPr>
        <p:spPr>
          <a:ln>
            <a:solidFill>
              <a:schemeClr val="accent6">
                <a:lumMod val="40000"/>
                <a:lumOff val="60000"/>
              </a:schemeClr>
            </a:solidFill>
            <a:prstDash val="dashDot"/>
          </a:ln>
        </p:spPr>
        <p:txBody>
          <a:bodyPr/>
          <a:p>
            <a:pPr>
              <a:lnSpc>
                <a:spcPct val="150000"/>
              </a:lnSpc>
            </a:pPr>
            <a:endParaRPr lang="zh-CN" altLang="en-US"/>
          </a:p>
          <a:p>
            <a:pPr marL="742950" lvl="1" indent="-285750" defTabSz="914400">
              <a:lnSpc>
                <a:spcPct val="150000"/>
              </a:lnSpc>
              <a:buFont typeface="Wingdings" panose="05000000000000000000" charset="0"/>
              <a:buChar char="p"/>
              <a:tabLst>
                <a:tab pos="1609090" algn="l"/>
                <a:tab pos="1609090" algn="l"/>
              </a:tabLst>
            </a:pPr>
            <a:r>
              <a:rPr lang="zh-CN" altLang="en-US" sz="1600" b="1">
                <a:solidFill>
                  <a:srgbClr val="FF0000"/>
                </a:solidFill>
              </a:rPr>
              <a:t>依法参保</a:t>
            </a:r>
            <a:endParaRPr lang="zh-CN" altLang="en-US" sz="1600" b="1">
              <a:solidFill>
                <a:srgbClr val="FF0000"/>
              </a:solidFill>
            </a:endParaRPr>
          </a:p>
          <a:p>
            <a:pPr marL="742950" lvl="1" indent="-285750" defTabSz="914400">
              <a:lnSpc>
                <a:spcPct val="150000"/>
              </a:lnSpc>
              <a:buFont typeface="Wingdings" panose="05000000000000000000" charset="0"/>
              <a:buChar char="p"/>
              <a:tabLst>
                <a:tab pos="1609090" algn="l"/>
                <a:tab pos="1609090" algn="l"/>
              </a:tabLst>
            </a:pPr>
            <a:r>
              <a:rPr lang="zh-CN" altLang="en-US" sz="1600"/>
              <a:t>给自己未来买一个保障。养老保险可领取养老金，医疗保险给予医疗保障，工伤保险保障工伤事故，失业保险对下岗再就业提供保障，生育保险为新生命的诞生提供保障。</a:t>
            </a:r>
            <a:endParaRPr lang="zh-CN" altLang="en-US" sz="1600"/>
          </a:p>
          <a:p>
            <a:pPr marL="742950" lvl="1" indent="-285750" defTabSz="914400">
              <a:lnSpc>
                <a:spcPct val="150000"/>
              </a:lnSpc>
              <a:buFont typeface="Wingdings" panose="05000000000000000000" charset="0"/>
              <a:buChar char="p"/>
              <a:tabLst>
                <a:tab pos="1609090" algn="l"/>
                <a:tab pos="1609090" algn="l"/>
              </a:tabLst>
            </a:pPr>
            <a:r>
              <a:rPr lang="zh-CN" altLang="en-US" sz="1600"/>
              <a:t>养老保险的退休金可有效保障退休人员退休后的基本生活，</a:t>
            </a:r>
            <a:r>
              <a:rPr sz="1600">
                <a:sym typeface="+mn-ea"/>
              </a:rPr>
              <a:t>为子女减少负担</a:t>
            </a:r>
            <a:r>
              <a:rPr lang="zh-CN" altLang="en-US" sz="1600"/>
              <a:t>。</a:t>
            </a:r>
            <a:endParaRPr lang="en-US" altLang="zh-CN" sz="1600"/>
          </a:p>
        </p:txBody>
      </p:sp>
      <p:sp>
        <p:nvSpPr>
          <p:cNvPr id="9" name="日期占位符 8"/>
          <p:cNvSpPr>
            <a:spLocks noGrp="1"/>
          </p:cNvSpPr>
          <p:nvPr>
            <p:ph type="dt" sz="half" idx="10"/>
          </p:nvPr>
        </p:nvSpPr>
        <p:spPr/>
        <p:txBody>
          <a:bodyPr/>
          <a:p>
            <a:fld id="{760FBDFE-C587-4B4C-A407-44438C67B59E}" type="datetime1">
              <a:rPr lang="zh-CN" altLang="en-US" smtClean="0"/>
            </a:fld>
            <a:endParaRPr lang="zh-CN" altLang="en-US"/>
          </a:p>
        </p:txBody>
      </p:sp>
      <p:sp>
        <p:nvSpPr>
          <p:cNvPr id="10" name="灯片编号占位符 9"/>
          <p:cNvSpPr>
            <a:spLocks noGrp="1"/>
          </p:cNvSpPr>
          <p:nvPr>
            <p:ph type="sldNum" sz="quarter" idx="12"/>
          </p:nvPr>
        </p:nvSpPr>
        <p:spPr/>
        <p:txBody>
          <a:bodyPr/>
          <a:p>
            <a:fld id="{49AE70B2-8BF9-45C0-BB95-33D1B9D3A854}" type="slidenum">
              <a:rPr lang="zh-CN" altLang="en-US" smtClean="0"/>
            </a:fld>
            <a:endParaRPr lang="zh-CN" altLang="en-US"/>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a:xfrm>
            <a:off x="669925" y="431800"/>
            <a:ext cx="7837805" cy="647700"/>
          </a:xfrm>
        </p:spPr>
        <p:txBody>
          <a:bodyPr>
            <a:scene3d>
              <a:camera prst="orthographicFront"/>
              <a:lightRig rig="threePt" dir="t"/>
            </a:scene3d>
          </a:bodyPr>
          <a:p>
            <a:pPr algn="l"/>
            <a:r>
              <a:rPr lang="zh-CN" altLang="en-US" sz="2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cs typeface="微软雅黑" panose="020B0503020204020204" charset="-122"/>
              </a:rPr>
              <a:t>要参加哪些险种？</a:t>
            </a:r>
            <a:endParaRPr lang="zh-CN" altLang="en-US" sz="280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latin typeface="微软雅黑" panose="020B0503020204020204" charset="-122"/>
              <a:ea typeface="微软雅黑" panose="020B0503020204020204" charset="-122"/>
              <a:cs typeface="微软雅黑" panose="020B0503020204020204" charset="-122"/>
            </a:endParaRPr>
          </a:p>
        </p:txBody>
      </p:sp>
      <p:pic>
        <p:nvPicPr>
          <p:cNvPr id="7" name="图片 6" descr="C:\Users\zengwy\Desktop\图片1.png图片1"/>
          <p:cNvPicPr>
            <a:picLocks noChangeAspect="1"/>
          </p:cNvPicPr>
          <p:nvPr/>
        </p:nvPicPr>
        <p:blipFill>
          <a:blip r:embed="rId1"/>
          <a:srcRect/>
          <a:stretch>
            <a:fillRect/>
          </a:stretch>
        </p:blipFill>
        <p:spPr>
          <a:xfrm>
            <a:off x="1914525" y="2041525"/>
            <a:ext cx="8363712" cy="2945337"/>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 name="标题 53"/>
          <p:cNvSpPr>
            <a:spLocks noGrp="1"/>
          </p:cNvSpPr>
          <p:nvPr>
            <p:ph type="title"/>
          </p:nvPr>
        </p:nvSpPr>
        <p:spPr/>
        <p:txBody>
          <a:bodyPr/>
          <a:p>
            <a:r>
              <a:rPr>
                <a:latin typeface="微软雅黑" panose="020B0503020204020204" charset="-122"/>
                <a:ea typeface="微软雅黑" panose="020B0503020204020204" charset="-122"/>
                <a:sym typeface="宋体" panose="02010600030101010101" pitchFamily="2" charset="-122"/>
              </a:rPr>
              <a:t>企业职工</a:t>
            </a:r>
            <a:r>
              <a:rPr>
                <a:latin typeface="微软雅黑" panose="020B0503020204020204" charset="-122"/>
                <a:ea typeface="微软雅黑" panose="020B0503020204020204" charset="-122"/>
                <a:sym typeface="+mn-ea"/>
              </a:rPr>
              <a:t>基本养老保险</a:t>
            </a:r>
            <a:endParaRPr lang="zh-CN" altLang="en-US"/>
          </a:p>
        </p:txBody>
      </p:sp>
      <p:sp>
        <p:nvSpPr>
          <p:cNvPr id="36" name="文本框 2"/>
          <p:cNvSpPr txBox="1"/>
          <p:nvPr/>
        </p:nvSpPr>
        <p:spPr>
          <a:xfrm>
            <a:off x="1209040" y="1334135"/>
            <a:ext cx="9477375" cy="398780"/>
          </a:xfrm>
          <a:prstGeom prst="rect">
            <a:avLst/>
          </a:prstGeom>
          <a:noFill/>
          <a:ln w="9525">
            <a:noFill/>
          </a:ln>
        </p:spPr>
        <p:txBody>
          <a:bodyPr wrap="square" anchor="t" anchorCtr="0">
            <a:spAutoFit/>
          </a:bodyPr>
          <a:p>
            <a:r>
              <a:rPr lang="zh-CN" altLang="en-US" sz="2000" b="1">
                <a:latin typeface="微软雅黑" panose="020B0503020204020204" charset="-122"/>
                <a:ea typeface="微软雅黑" panose="020B0503020204020204" charset="-122"/>
              </a:rPr>
              <a:t>第十条</a:t>
            </a:r>
            <a:r>
              <a:rPr lang="en-US" altLang="zh-CN" sz="2000" b="1">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职工应当参加基本养老保险，由</a:t>
            </a:r>
            <a:r>
              <a:rPr lang="zh-CN" altLang="en-US" sz="2000" b="1">
                <a:solidFill>
                  <a:srgbClr val="0070C0"/>
                </a:solidFill>
                <a:latin typeface="微软雅黑" panose="020B0503020204020204" charset="-122"/>
                <a:ea typeface="微软雅黑" panose="020B0503020204020204" charset="-122"/>
              </a:rPr>
              <a:t>用人单位</a:t>
            </a:r>
            <a:r>
              <a:rPr lang="zh-CN" altLang="en-US" sz="2000">
                <a:solidFill>
                  <a:srgbClr val="767171"/>
                </a:solidFill>
                <a:latin typeface="微软雅黑" panose="020B0503020204020204" charset="-122"/>
                <a:ea typeface="微软雅黑" panose="020B0503020204020204" charset="-122"/>
              </a:rPr>
              <a:t>和</a:t>
            </a:r>
            <a:r>
              <a:rPr lang="zh-CN" altLang="en-US" sz="2000" b="1">
                <a:solidFill>
                  <a:srgbClr val="0070C0"/>
                </a:solidFill>
                <a:latin typeface="微软雅黑" panose="020B0503020204020204" charset="-122"/>
                <a:ea typeface="微软雅黑" panose="020B0503020204020204" charset="-122"/>
              </a:rPr>
              <a:t>职工</a:t>
            </a:r>
            <a:r>
              <a:rPr lang="zh-CN" altLang="en-US" sz="2000">
                <a:solidFill>
                  <a:srgbClr val="767171"/>
                </a:solidFill>
                <a:latin typeface="微软雅黑" panose="020B0503020204020204" charset="-122"/>
                <a:ea typeface="微软雅黑" panose="020B0503020204020204" charset="-122"/>
              </a:rPr>
              <a:t>共同缴纳基本养老保险费。</a:t>
            </a:r>
            <a:endParaRPr lang="zh-CN" altLang="en-US" sz="2000">
              <a:solidFill>
                <a:srgbClr val="767171"/>
              </a:solidFill>
              <a:latin typeface="微软雅黑" panose="020B0503020204020204" charset="-122"/>
              <a:ea typeface="微软雅黑" panose="020B0503020204020204" charset="-122"/>
            </a:endParaRPr>
          </a:p>
        </p:txBody>
      </p:sp>
      <p:grpSp>
        <p:nvGrpSpPr>
          <p:cNvPr id="37" name="组合 36"/>
          <p:cNvGrpSpPr/>
          <p:nvPr/>
        </p:nvGrpSpPr>
        <p:grpSpPr>
          <a:xfrm>
            <a:off x="2462213" y="2668588"/>
            <a:ext cx="1971675" cy="1927225"/>
            <a:chOff x="8047" y="3392"/>
            <a:chExt cx="3106" cy="3035"/>
          </a:xfrm>
        </p:grpSpPr>
        <p:grpSp>
          <p:nvGrpSpPr>
            <p:cNvPr id="38" name="组合 7"/>
            <p:cNvGrpSpPr/>
            <p:nvPr/>
          </p:nvGrpSpPr>
          <p:grpSpPr>
            <a:xfrm>
              <a:off x="8047" y="4545"/>
              <a:ext cx="3106" cy="1883"/>
              <a:chOff x="10826" y="4344"/>
              <a:chExt cx="2050" cy="1883"/>
            </a:xfrm>
          </p:grpSpPr>
          <p:sp>
            <p:nvSpPr>
              <p:cNvPr id="39" name="文本框 13"/>
              <p:cNvSpPr txBox="1"/>
              <p:nvPr/>
            </p:nvSpPr>
            <p:spPr>
              <a:xfrm>
                <a:off x="10826" y="4344"/>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单位：</a:t>
                </a:r>
                <a:r>
                  <a:rPr lang="en-US" altLang="zh-CN">
                    <a:solidFill>
                      <a:srgbClr val="0D0D0D"/>
                    </a:solidFill>
                    <a:latin typeface="微软雅黑" panose="020B0503020204020204" charset="-122"/>
                    <a:ea typeface="微软雅黑" panose="020B0503020204020204" charset="-122"/>
                  </a:rPr>
                  <a:t>14%</a:t>
                </a:r>
                <a:endParaRPr lang="en-US" altLang="zh-CN">
                  <a:solidFill>
                    <a:srgbClr val="0D0D0D"/>
                  </a:solidFill>
                  <a:latin typeface="微软雅黑" panose="020B0503020204020204" charset="-122"/>
                  <a:ea typeface="微软雅黑" panose="020B0503020204020204" charset="-122"/>
                </a:endParaRPr>
              </a:p>
            </p:txBody>
          </p:sp>
          <p:sp>
            <p:nvSpPr>
              <p:cNvPr id="40" name="文本框 4"/>
              <p:cNvSpPr txBox="1"/>
              <p:nvPr/>
            </p:nvSpPr>
            <p:spPr>
              <a:xfrm>
                <a:off x="10826" y="5647"/>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个人：</a:t>
                </a:r>
                <a:r>
                  <a:rPr lang="en-US" altLang="zh-CN">
                    <a:solidFill>
                      <a:srgbClr val="0D0D0D"/>
                    </a:solidFill>
                    <a:latin typeface="微软雅黑" panose="020B0503020204020204" charset="-122"/>
                    <a:ea typeface="微软雅黑" panose="020B0503020204020204" charset="-122"/>
                  </a:rPr>
                  <a:t>8%</a:t>
                </a:r>
                <a:endParaRPr lang="en-US" altLang="zh-CN">
                  <a:solidFill>
                    <a:srgbClr val="0D0D0D"/>
                  </a:solidFill>
                  <a:latin typeface="微软雅黑" panose="020B0503020204020204" charset="-122"/>
                  <a:ea typeface="微软雅黑" panose="020B0503020204020204" charset="-122"/>
                </a:endParaRPr>
              </a:p>
            </p:txBody>
          </p:sp>
        </p:grpSp>
        <p:sp>
          <p:nvSpPr>
            <p:cNvPr id="41" name="文本框 6"/>
            <p:cNvSpPr txBox="1"/>
            <p:nvPr/>
          </p:nvSpPr>
          <p:spPr>
            <a:xfrm>
              <a:off x="8655" y="3391"/>
              <a:ext cx="1888" cy="628"/>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缴费比例</a:t>
              </a:r>
              <a:endParaRPr lang="zh-CN" altLang="en-US" sz="2000">
                <a:latin typeface="微软雅黑" panose="020B0503020204020204" charset="-122"/>
                <a:ea typeface="微软雅黑" panose="020B0503020204020204" charset="-122"/>
              </a:endParaRPr>
            </a:p>
          </p:txBody>
        </p:sp>
      </p:grpSp>
      <p:grpSp>
        <p:nvGrpSpPr>
          <p:cNvPr id="42" name="组合 41"/>
          <p:cNvGrpSpPr/>
          <p:nvPr/>
        </p:nvGrpSpPr>
        <p:grpSpPr>
          <a:xfrm>
            <a:off x="6700838" y="2224088"/>
            <a:ext cx="2347912" cy="3446462"/>
            <a:chOff x="12623" y="2682"/>
            <a:chExt cx="3697" cy="5426"/>
          </a:xfrm>
        </p:grpSpPr>
        <p:cxnSp>
          <p:nvCxnSpPr>
            <p:cNvPr id="43" name="直接连接符 42"/>
            <p:cNvCxnSpPr/>
            <p:nvPr/>
          </p:nvCxnSpPr>
          <p:spPr>
            <a:xfrm flipH="1">
              <a:off x="14500" y="3799"/>
              <a:ext cx="13" cy="4309"/>
            </a:xfrm>
            <a:prstGeom prst="line">
              <a:avLst/>
            </a:prstGeom>
            <a:ln w="12700" cmpd="sng">
              <a:solidFill>
                <a:schemeClr val="accent1">
                  <a:shade val="50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44" name="文本框 5"/>
            <p:cNvSpPr txBox="1"/>
            <p:nvPr/>
          </p:nvSpPr>
          <p:spPr>
            <a:xfrm>
              <a:off x="12942" y="2682"/>
              <a:ext cx="3087" cy="627"/>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缴费基数上下限</a:t>
              </a:r>
              <a:endParaRPr lang="zh-CN" altLang="en-US" sz="2000">
                <a:latin typeface="微软雅黑" panose="020B0503020204020204" charset="-122"/>
                <a:ea typeface="微软雅黑" panose="020B0503020204020204" charset="-122"/>
              </a:endParaRPr>
            </a:p>
          </p:txBody>
        </p:sp>
        <p:cxnSp>
          <p:nvCxnSpPr>
            <p:cNvPr id="45" name="直接连接符 44"/>
            <p:cNvCxnSpPr/>
            <p:nvPr/>
          </p:nvCxnSpPr>
          <p:spPr>
            <a:xfrm flipV="1">
              <a:off x="12655" y="4550"/>
              <a:ext cx="3665" cy="15"/>
            </a:xfrm>
            <a:prstGeom prst="line">
              <a:avLst/>
            </a:prstGeom>
            <a:ln w="12700" cmpd="sng">
              <a:solidFill>
                <a:schemeClr val="accent1">
                  <a:shade val="50000"/>
                  <a:alpha val="66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46" name="直接连接符 45"/>
            <p:cNvCxnSpPr/>
            <p:nvPr/>
          </p:nvCxnSpPr>
          <p:spPr>
            <a:xfrm flipV="1">
              <a:off x="12623" y="6952"/>
              <a:ext cx="3665" cy="15"/>
            </a:xfrm>
            <a:prstGeom prst="line">
              <a:avLst/>
            </a:prstGeom>
            <a:ln w="12700" cmpd="sng">
              <a:solidFill>
                <a:schemeClr val="accent1">
                  <a:shade val="50000"/>
                  <a:alpha val="93000"/>
                </a:schemeClr>
              </a:solidFill>
              <a:prstDash val="dashDot"/>
            </a:ln>
          </p:spPr>
          <p:style>
            <a:lnRef idx="1">
              <a:schemeClr val="accent1"/>
            </a:lnRef>
            <a:fillRef idx="0">
              <a:schemeClr val="accent1"/>
            </a:fillRef>
            <a:effectRef idx="0">
              <a:schemeClr val="accent1"/>
            </a:effectRef>
            <a:fontRef idx="minor">
              <a:schemeClr val="tx1"/>
            </a:fontRef>
          </p:style>
        </p:cxnSp>
        <p:sp>
          <p:nvSpPr>
            <p:cNvPr id="47" name="文本框 11"/>
            <p:cNvSpPr txBox="1"/>
            <p:nvPr/>
          </p:nvSpPr>
          <p:spPr>
            <a:xfrm>
              <a:off x="12647" y="3970"/>
              <a:ext cx="1850" cy="580"/>
            </a:xfrm>
            <a:prstGeom prst="rect">
              <a:avLst/>
            </a:prstGeom>
            <a:noFill/>
            <a:ln w="9525">
              <a:noFill/>
            </a:ln>
          </p:spPr>
          <p:txBody>
            <a:bodyPr wrap="square" anchor="t" anchorCtr="0">
              <a:spAutoFit/>
            </a:bodyPr>
            <a:p>
              <a:pPr algn="ctr"/>
              <a:r>
                <a:rPr lang="en-US" altLang="zh-CN" b="1">
                  <a:solidFill>
                    <a:srgbClr val="002060"/>
                  </a:solidFill>
                  <a:latin typeface="Calibri" panose="020F0502020204030204" pitchFamily="34" charset="0"/>
                  <a:ea typeface="宋体" panose="02010600030101010101" pitchFamily="2" charset="-122"/>
                </a:rPr>
                <a:t>24930</a:t>
              </a:r>
              <a:endParaRPr lang="en-US" altLang="zh-CN" b="1">
                <a:solidFill>
                  <a:srgbClr val="002060"/>
                </a:solidFill>
                <a:latin typeface="Calibri" panose="020F0502020204030204" pitchFamily="34" charset="0"/>
                <a:ea typeface="宋体" panose="02010600030101010101" pitchFamily="2" charset="-122"/>
              </a:endParaRPr>
            </a:p>
          </p:txBody>
        </p:sp>
        <p:sp>
          <p:nvSpPr>
            <p:cNvPr id="48" name="文本框 12"/>
            <p:cNvSpPr txBox="1"/>
            <p:nvPr/>
          </p:nvSpPr>
          <p:spPr>
            <a:xfrm>
              <a:off x="12623" y="7082"/>
              <a:ext cx="1850" cy="580"/>
            </a:xfrm>
            <a:prstGeom prst="rect">
              <a:avLst/>
            </a:prstGeom>
            <a:noFill/>
            <a:ln w="9525">
              <a:noFill/>
            </a:ln>
          </p:spPr>
          <p:txBody>
            <a:bodyPr wrap="square" anchor="t" anchorCtr="0">
              <a:spAutoFit/>
            </a:bodyPr>
            <a:p>
              <a:pPr algn="ctr"/>
              <a:r>
                <a:rPr lang="en-US" altLang="zh-CN" b="1">
                  <a:latin typeface="Calibri" panose="020F0502020204030204" pitchFamily="34" charset="0"/>
                  <a:ea typeface="宋体" panose="02010600030101010101" pitchFamily="2" charset="-122"/>
                </a:rPr>
                <a:t>3800</a:t>
              </a:r>
              <a:endParaRPr lang="en-US" altLang="zh-CN" b="1">
                <a:latin typeface="Calibri" panose="020F0502020204030204" pitchFamily="34" charset="0"/>
                <a:ea typeface="宋体" panose="02010600030101010101" pitchFamily="2" charset="-122"/>
              </a:endParaRPr>
            </a:p>
          </p:txBody>
        </p:sp>
      </p:grpSp>
      <p:sp>
        <p:nvSpPr>
          <p:cNvPr id="57" name="文本框 56"/>
          <p:cNvSpPr txBox="1"/>
          <p:nvPr/>
        </p:nvSpPr>
        <p:spPr>
          <a:xfrm>
            <a:off x="8134350" y="2715895"/>
            <a:ext cx="2961005" cy="3322955"/>
          </a:xfrm>
          <a:prstGeom prst="rect">
            <a:avLst/>
          </a:prstGeom>
          <a:solidFill>
            <a:schemeClr val="accent6">
              <a:lumMod val="40000"/>
              <a:lumOff val="60000"/>
              <a:alpha val="33000"/>
            </a:schemeClr>
          </a:solidFill>
          <a:ln>
            <a:noFill/>
          </a:ln>
        </p:spPr>
        <p:txBody>
          <a:bodyPr wrap="square" rtlCol="0">
            <a:spAutoFit/>
          </a:bodyPr>
          <a:p>
            <a:pPr algn="ctr">
              <a:lnSpc>
                <a:spcPct val="150000"/>
              </a:lnSpc>
            </a:pPr>
            <a:r>
              <a:rPr lang="zh-CN" altLang="en-US" sz="1400">
                <a:latin typeface="微软雅黑" panose="020B0503020204020204" charset="-122"/>
                <a:ea typeface="微软雅黑" panose="020B0503020204020204" charset="-122"/>
                <a:cs typeface="微软雅黑" panose="020B0503020204020204" charset="-122"/>
              </a:rPr>
              <a:t>申报工资：</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a:latin typeface="微软雅黑" panose="020B0503020204020204" charset="-122"/>
                <a:ea typeface="微软雅黑" panose="020B0503020204020204" charset="-122"/>
                <a:cs typeface="微软雅黑" panose="020B0503020204020204" charset="-122"/>
              </a:rPr>
              <a:t>缴费基数：</a:t>
            </a:r>
            <a:endParaRPr lang="zh-CN" altLang="en-US"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30000		24930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4000		4000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2500		3800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zh-CN" altLang="en-US" sz="1400" b="1">
                <a:latin typeface="微软雅黑" panose="020B0503020204020204" charset="-122"/>
                <a:ea typeface="微软雅黑" panose="020B0503020204020204" charset="-122"/>
                <a:cs typeface="微软雅黑" panose="020B0503020204020204" charset="-122"/>
              </a:rPr>
              <a:t>举例</a:t>
            </a:r>
            <a:endParaRPr lang="zh-CN" altLang="en-US" sz="1400" b="1">
              <a:latin typeface="微软雅黑" panose="020B0503020204020204" charset="-122"/>
              <a:ea typeface="微软雅黑" panose="020B0503020204020204" charset="-122"/>
              <a:cs typeface="微软雅黑" panose="020B0503020204020204" charset="-122"/>
            </a:endParaRPr>
          </a:p>
        </p:txBody>
      </p:sp>
      <p:sp>
        <p:nvSpPr>
          <p:cNvPr id="59" name="圆角矩形 58"/>
          <p:cNvSpPr/>
          <p:nvPr/>
        </p:nvSpPr>
        <p:spPr>
          <a:xfrm>
            <a:off x="669925" y="3181350"/>
            <a:ext cx="4412615" cy="808355"/>
          </a:xfrm>
          <a:prstGeom prst="roundRect">
            <a:avLst/>
          </a:prstGeom>
          <a:noFill/>
          <a:ln w="19050" cmpd="sng">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0" name="文本框 59"/>
          <p:cNvSpPr txBox="1"/>
          <p:nvPr/>
        </p:nvSpPr>
        <p:spPr>
          <a:xfrm>
            <a:off x="1209040" y="3420110"/>
            <a:ext cx="640080" cy="368300"/>
          </a:xfrm>
          <a:prstGeom prst="rect">
            <a:avLst/>
          </a:prstGeom>
          <a:noFill/>
        </p:spPr>
        <p:txBody>
          <a:bodyPr wrap="none" rtlCol="0">
            <a:spAutoFit/>
          </a:bodyPr>
          <a:p>
            <a:r>
              <a:rPr lang="zh-CN" altLang="en-US"/>
              <a:t>最低</a:t>
            </a:r>
            <a:endParaRPr lang="zh-CN"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 name="标题 53"/>
          <p:cNvSpPr>
            <a:spLocks noGrp="1"/>
          </p:cNvSpPr>
          <p:nvPr>
            <p:ph type="title"/>
          </p:nvPr>
        </p:nvSpPr>
        <p:spPr/>
        <p:txBody>
          <a:bodyPr/>
          <a:p>
            <a:r>
              <a:rPr lang="zh-CN" altLang="en-US"/>
              <a:t>失业保险</a:t>
            </a:r>
            <a:endParaRPr lang="zh-CN" altLang="en-US"/>
          </a:p>
        </p:txBody>
      </p:sp>
      <p:sp>
        <p:nvSpPr>
          <p:cNvPr id="5" name="文本框 2"/>
          <p:cNvSpPr txBox="1"/>
          <p:nvPr/>
        </p:nvSpPr>
        <p:spPr>
          <a:xfrm>
            <a:off x="1154430" y="1300480"/>
            <a:ext cx="10243185" cy="398780"/>
          </a:xfrm>
          <a:prstGeom prst="rect">
            <a:avLst/>
          </a:prstGeom>
          <a:noFill/>
          <a:ln w="9525">
            <a:noFill/>
          </a:ln>
        </p:spPr>
        <p:txBody>
          <a:bodyPr wrap="square" anchor="t" anchorCtr="0">
            <a:spAutoFit/>
          </a:bodyPr>
          <a:p>
            <a:r>
              <a:rPr lang="zh-CN" altLang="en-US" sz="2000" b="1">
                <a:latin typeface="微软雅黑" panose="020B0503020204020204" charset="-122"/>
                <a:ea typeface="微软雅黑" panose="020B0503020204020204" charset="-122"/>
              </a:rPr>
              <a:t>第四十四条</a:t>
            </a:r>
            <a:r>
              <a:rPr lang="en-US" altLang="zh-CN" sz="2000" b="1">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职工应当参加失业保险，由</a:t>
            </a:r>
            <a:r>
              <a:rPr lang="zh-CN" altLang="en-US" sz="2000" b="1">
                <a:solidFill>
                  <a:srgbClr val="0070C0"/>
                </a:solidFill>
                <a:latin typeface="微软雅黑" panose="020B0503020204020204" charset="-122"/>
                <a:ea typeface="微软雅黑" panose="020B0503020204020204" charset="-122"/>
              </a:rPr>
              <a:t>用人单位</a:t>
            </a:r>
            <a:r>
              <a:rPr lang="zh-CN" altLang="en-US" sz="2000">
                <a:solidFill>
                  <a:srgbClr val="767171"/>
                </a:solidFill>
                <a:latin typeface="微软雅黑" panose="020B0503020204020204" charset="-122"/>
                <a:ea typeface="微软雅黑" panose="020B0503020204020204" charset="-122"/>
              </a:rPr>
              <a:t>和</a:t>
            </a:r>
            <a:r>
              <a:rPr lang="zh-CN" altLang="en-US" sz="2000" b="1">
                <a:solidFill>
                  <a:srgbClr val="0070C0"/>
                </a:solidFill>
                <a:latin typeface="微软雅黑" panose="020B0503020204020204" charset="-122"/>
                <a:ea typeface="微软雅黑" panose="020B0503020204020204" charset="-122"/>
              </a:rPr>
              <a:t>职工</a:t>
            </a:r>
            <a:r>
              <a:rPr lang="zh-CN" altLang="en-US" sz="2000">
                <a:solidFill>
                  <a:srgbClr val="767171"/>
                </a:solidFill>
                <a:latin typeface="微软雅黑" panose="020B0503020204020204" charset="-122"/>
                <a:ea typeface="微软雅黑" panose="020B0503020204020204" charset="-122"/>
              </a:rPr>
              <a:t>按照国家规定共同缴纳失业保险费。</a:t>
            </a:r>
            <a:endParaRPr lang="zh-CN" altLang="en-US" sz="2000">
              <a:solidFill>
                <a:srgbClr val="767171"/>
              </a:solidFill>
              <a:latin typeface="微软雅黑" panose="020B0503020204020204" charset="-122"/>
              <a:ea typeface="微软雅黑" panose="020B0503020204020204" charset="-122"/>
            </a:endParaRPr>
          </a:p>
        </p:txBody>
      </p:sp>
      <p:grpSp>
        <p:nvGrpSpPr>
          <p:cNvPr id="6" name="组合 5"/>
          <p:cNvGrpSpPr/>
          <p:nvPr/>
        </p:nvGrpSpPr>
        <p:grpSpPr>
          <a:xfrm>
            <a:off x="2462213" y="2668588"/>
            <a:ext cx="1971675" cy="1927225"/>
            <a:chOff x="8047" y="3392"/>
            <a:chExt cx="3106" cy="3035"/>
          </a:xfrm>
        </p:grpSpPr>
        <p:grpSp>
          <p:nvGrpSpPr>
            <p:cNvPr id="43013" name="组合 7"/>
            <p:cNvGrpSpPr/>
            <p:nvPr/>
          </p:nvGrpSpPr>
          <p:grpSpPr>
            <a:xfrm>
              <a:off x="8047" y="4545"/>
              <a:ext cx="3106" cy="1883"/>
              <a:chOff x="10826" y="4344"/>
              <a:chExt cx="2050" cy="1883"/>
            </a:xfrm>
          </p:grpSpPr>
          <p:sp>
            <p:nvSpPr>
              <p:cNvPr id="43014" name="文本框 13"/>
              <p:cNvSpPr txBox="1"/>
              <p:nvPr/>
            </p:nvSpPr>
            <p:spPr>
              <a:xfrm>
                <a:off x="10826" y="4344"/>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单位：</a:t>
                </a:r>
                <a:r>
                  <a:rPr lang="en-US" altLang="zh-CN">
                    <a:solidFill>
                      <a:srgbClr val="0D0D0D"/>
                    </a:solidFill>
                    <a:latin typeface="微软雅黑" panose="020B0503020204020204" charset="-122"/>
                    <a:ea typeface="微软雅黑" panose="020B0503020204020204" charset="-122"/>
                  </a:rPr>
                  <a:t>0.8%</a:t>
                </a:r>
                <a:endParaRPr lang="en-US" altLang="zh-CN">
                  <a:solidFill>
                    <a:srgbClr val="0D0D0D"/>
                  </a:solidFill>
                  <a:latin typeface="微软雅黑" panose="020B0503020204020204" charset="-122"/>
                  <a:ea typeface="微软雅黑" panose="020B0503020204020204" charset="-122"/>
                </a:endParaRPr>
              </a:p>
            </p:txBody>
          </p:sp>
          <p:sp>
            <p:nvSpPr>
              <p:cNvPr id="43015" name="文本框 4"/>
              <p:cNvSpPr txBox="1"/>
              <p:nvPr/>
            </p:nvSpPr>
            <p:spPr>
              <a:xfrm>
                <a:off x="10826" y="5647"/>
                <a:ext cx="2050" cy="580"/>
              </a:xfrm>
              <a:prstGeom prst="rect">
                <a:avLst/>
              </a:prstGeom>
              <a:solidFill>
                <a:srgbClr val="002060">
                  <a:alpha val="4999"/>
                </a:srgbClr>
              </a:solidFill>
              <a:ln w="12700" cap="flat" cmpd="sng">
                <a:solidFill>
                  <a:srgbClr val="002060">
                    <a:alpha val="29999"/>
                  </a:srgbClr>
                </a:solidFill>
                <a:prstDash val="dashDot"/>
                <a:round/>
                <a:headEnd type="none" w="med" len="med"/>
                <a:tailEnd type="none" w="med" len="med"/>
              </a:ln>
            </p:spPr>
            <p:txBody>
              <a:bodyPr wrap="square" anchor="t" anchorCtr="0">
                <a:spAutoFit/>
              </a:bodyPr>
              <a:p>
                <a:pPr algn="ctr"/>
                <a:r>
                  <a:rPr lang="zh-CN" altLang="en-US">
                    <a:solidFill>
                      <a:srgbClr val="0D0D0D"/>
                    </a:solidFill>
                    <a:latin typeface="微软雅黑" panose="020B0503020204020204" charset="-122"/>
                    <a:ea typeface="微软雅黑" panose="020B0503020204020204" charset="-122"/>
                  </a:rPr>
                  <a:t>个人：</a:t>
                </a:r>
                <a:r>
                  <a:rPr lang="en-US" altLang="zh-CN">
                    <a:solidFill>
                      <a:srgbClr val="0D0D0D"/>
                    </a:solidFill>
                    <a:latin typeface="微软雅黑" panose="020B0503020204020204" charset="-122"/>
                    <a:ea typeface="微软雅黑" panose="020B0503020204020204" charset="-122"/>
                  </a:rPr>
                  <a:t>0.2%</a:t>
                </a:r>
                <a:endParaRPr lang="en-US" altLang="zh-CN">
                  <a:solidFill>
                    <a:srgbClr val="0D0D0D"/>
                  </a:solidFill>
                  <a:latin typeface="微软雅黑" panose="020B0503020204020204" charset="-122"/>
                  <a:ea typeface="微软雅黑" panose="020B0503020204020204" charset="-122"/>
                </a:endParaRPr>
              </a:p>
            </p:txBody>
          </p:sp>
        </p:grpSp>
        <p:sp>
          <p:nvSpPr>
            <p:cNvPr id="43016" name="文本框 6"/>
            <p:cNvSpPr txBox="1"/>
            <p:nvPr/>
          </p:nvSpPr>
          <p:spPr>
            <a:xfrm>
              <a:off x="8655" y="3391"/>
              <a:ext cx="1888" cy="628"/>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缴费比例</a:t>
              </a:r>
              <a:endParaRPr lang="zh-CN" altLang="en-US" sz="2000">
                <a:latin typeface="微软雅黑" panose="020B0503020204020204" charset="-122"/>
                <a:ea typeface="微软雅黑" panose="020B0503020204020204" charset="-122"/>
              </a:endParaRPr>
            </a:p>
          </p:txBody>
        </p:sp>
      </p:grpSp>
      <p:grpSp>
        <p:nvGrpSpPr>
          <p:cNvPr id="7" name="组合 6"/>
          <p:cNvGrpSpPr/>
          <p:nvPr/>
        </p:nvGrpSpPr>
        <p:grpSpPr>
          <a:xfrm>
            <a:off x="6700838" y="2224088"/>
            <a:ext cx="2347912" cy="3446462"/>
            <a:chOff x="12623" y="2683"/>
            <a:chExt cx="3697" cy="5425"/>
          </a:xfrm>
        </p:grpSpPr>
        <p:cxnSp>
          <p:nvCxnSpPr>
            <p:cNvPr id="8" name="直接连接符 7"/>
            <p:cNvCxnSpPr/>
            <p:nvPr/>
          </p:nvCxnSpPr>
          <p:spPr>
            <a:xfrm flipH="1">
              <a:off x="14500" y="3799"/>
              <a:ext cx="13" cy="4309"/>
            </a:xfrm>
            <a:prstGeom prst="line">
              <a:avLst/>
            </a:prstGeom>
            <a:ln w="12700" cmpd="sng">
              <a:solidFill>
                <a:schemeClr val="accent1">
                  <a:shade val="50000"/>
                </a:schemeClr>
              </a:solidFill>
              <a:prstDash val="lgDashDot"/>
            </a:ln>
          </p:spPr>
          <p:style>
            <a:lnRef idx="1">
              <a:schemeClr val="accent1"/>
            </a:lnRef>
            <a:fillRef idx="0">
              <a:schemeClr val="accent1"/>
            </a:fillRef>
            <a:effectRef idx="0">
              <a:schemeClr val="accent1"/>
            </a:effectRef>
            <a:fontRef idx="minor">
              <a:schemeClr val="tx1"/>
            </a:fontRef>
          </p:style>
        </p:cxnSp>
        <p:sp>
          <p:nvSpPr>
            <p:cNvPr id="43019" name="文本框 5"/>
            <p:cNvSpPr txBox="1"/>
            <p:nvPr/>
          </p:nvSpPr>
          <p:spPr>
            <a:xfrm>
              <a:off x="12943" y="2683"/>
              <a:ext cx="3087" cy="627"/>
            </a:xfrm>
            <a:prstGeom prst="rect">
              <a:avLst/>
            </a:prstGeom>
            <a:noFill/>
            <a:ln w="9525">
              <a:noFill/>
            </a:ln>
          </p:spPr>
          <p:txBody>
            <a:bodyPr wrap="none" anchor="t" anchorCtr="0">
              <a:spAutoFit/>
            </a:bodyPr>
            <a:p>
              <a:r>
                <a:rPr lang="zh-CN" altLang="en-US" sz="2000">
                  <a:latin typeface="微软雅黑" panose="020B0503020204020204" charset="-122"/>
                  <a:ea typeface="微软雅黑" panose="020B0503020204020204" charset="-122"/>
                </a:rPr>
                <a:t>缴费基数上下限</a:t>
              </a:r>
              <a:endParaRPr lang="zh-CN" altLang="en-US" sz="2000">
                <a:latin typeface="微软雅黑" panose="020B0503020204020204" charset="-122"/>
                <a:ea typeface="微软雅黑" panose="020B0503020204020204" charset="-122"/>
              </a:endParaRPr>
            </a:p>
          </p:txBody>
        </p:sp>
        <p:cxnSp>
          <p:nvCxnSpPr>
            <p:cNvPr id="9" name="直接连接符 8"/>
            <p:cNvCxnSpPr/>
            <p:nvPr/>
          </p:nvCxnSpPr>
          <p:spPr>
            <a:xfrm flipV="1">
              <a:off x="12655" y="4550"/>
              <a:ext cx="3665" cy="15"/>
            </a:xfrm>
            <a:prstGeom prst="line">
              <a:avLst/>
            </a:prstGeom>
            <a:ln w="12700" cmpd="sng">
              <a:solidFill>
                <a:schemeClr val="accent1">
                  <a:shade val="50000"/>
                  <a:alpha val="19000"/>
                </a:schemeClr>
              </a:solidFill>
              <a:prstDash val="dashDot"/>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flipV="1">
              <a:off x="12623" y="6952"/>
              <a:ext cx="3665" cy="15"/>
            </a:xfrm>
            <a:prstGeom prst="line">
              <a:avLst/>
            </a:prstGeom>
            <a:ln w="12700" cmpd="sng">
              <a:solidFill>
                <a:schemeClr val="accent1">
                  <a:shade val="50000"/>
                  <a:alpha val="19000"/>
                </a:schemeClr>
              </a:solidFill>
              <a:prstDash val="dashDot"/>
            </a:ln>
          </p:spPr>
          <p:style>
            <a:lnRef idx="1">
              <a:schemeClr val="accent1"/>
            </a:lnRef>
            <a:fillRef idx="0">
              <a:schemeClr val="accent1"/>
            </a:fillRef>
            <a:effectRef idx="0">
              <a:schemeClr val="accent1"/>
            </a:effectRef>
            <a:fontRef idx="minor">
              <a:schemeClr val="tx1"/>
            </a:fontRef>
          </p:style>
        </p:cxnSp>
        <p:sp>
          <p:nvSpPr>
            <p:cNvPr id="43022" name="文本框 11"/>
            <p:cNvSpPr txBox="1"/>
            <p:nvPr/>
          </p:nvSpPr>
          <p:spPr>
            <a:xfrm>
              <a:off x="12648" y="3970"/>
              <a:ext cx="1850" cy="580"/>
            </a:xfrm>
            <a:prstGeom prst="rect">
              <a:avLst/>
            </a:prstGeom>
            <a:noFill/>
            <a:ln w="9525">
              <a:noFill/>
            </a:ln>
          </p:spPr>
          <p:txBody>
            <a:bodyPr wrap="square" anchor="t" anchorCtr="0">
              <a:spAutoFit/>
            </a:bodyPr>
            <a:p>
              <a:pPr algn="ctr"/>
              <a:r>
                <a:rPr lang="en-US" altLang="zh-CN">
                  <a:latin typeface="Calibri" panose="020F0502020204030204" pitchFamily="34" charset="0"/>
                  <a:ea typeface="宋体" panose="02010600030101010101" pitchFamily="2" charset="-122"/>
                </a:rPr>
                <a:t>23589</a:t>
              </a:r>
              <a:endParaRPr lang="en-US" altLang="zh-CN">
                <a:latin typeface="Calibri" panose="020F0502020204030204" pitchFamily="34" charset="0"/>
                <a:ea typeface="宋体" panose="02010600030101010101" pitchFamily="2" charset="-122"/>
              </a:endParaRPr>
            </a:p>
          </p:txBody>
        </p:sp>
        <p:sp>
          <p:nvSpPr>
            <p:cNvPr id="43023" name="文本框 12"/>
            <p:cNvSpPr txBox="1"/>
            <p:nvPr/>
          </p:nvSpPr>
          <p:spPr>
            <a:xfrm>
              <a:off x="12623" y="7082"/>
              <a:ext cx="1850" cy="580"/>
            </a:xfrm>
            <a:prstGeom prst="rect">
              <a:avLst/>
            </a:prstGeom>
            <a:noFill/>
            <a:ln w="9525">
              <a:noFill/>
            </a:ln>
          </p:spPr>
          <p:txBody>
            <a:bodyPr wrap="square" anchor="t" anchorCtr="0">
              <a:spAutoFit/>
            </a:bodyPr>
            <a:p>
              <a:pPr algn="ctr"/>
              <a:r>
                <a:rPr lang="en-US" altLang="zh-CN">
                  <a:latin typeface="Calibri" panose="020F0502020204030204" pitchFamily="34" charset="0"/>
                  <a:ea typeface="宋体" panose="02010600030101010101" pitchFamily="2" charset="-122"/>
                </a:rPr>
                <a:t>1620</a:t>
              </a:r>
              <a:endParaRPr lang="en-US" altLang="zh-CN">
                <a:latin typeface="Calibri" panose="020F0502020204030204" pitchFamily="34" charset="0"/>
                <a:ea typeface="宋体" panose="02010600030101010101" pitchFamily="2" charset="-122"/>
              </a:endParaRPr>
            </a:p>
          </p:txBody>
        </p:sp>
      </p:grpSp>
      <p:sp>
        <p:nvSpPr>
          <p:cNvPr id="57" name="文本框 56"/>
          <p:cNvSpPr txBox="1"/>
          <p:nvPr/>
        </p:nvSpPr>
        <p:spPr>
          <a:xfrm>
            <a:off x="8134350" y="2715895"/>
            <a:ext cx="2961005" cy="3322955"/>
          </a:xfrm>
          <a:prstGeom prst="rect">
            <a:avLst/>
          </a:prstGeom>
          <a:solidFill>
            <a:schemeClr val="accent6">
              <a:lumMod val="40000"/>
              <a:lumOff val="60000"/>
              <a:alpha val="33000"/>
            </a:schemeClr>
          </a:solidFill>
          <a:ln>
            <a:noFill/>
          </a:ln>
        </p:spPr>
        <p:txBody>
          <a:bodyPr wrap="square" rtlCol="0">
            <a:spAutoFit/>
          </a:bodyPr>
          <a:p>
            <a:pPr algn="ctr">
              <a:lnSpc>
                <a:spcPct val="150000"/>
              </a:lnSpc>
            </a:pPr>
            <a:r>
              <a:rPr lang="zh-CN" altLang="en-US" sz="1400">
                <a:latin typeface="微软雅黑" panose="020B0503020204020204" charset="-122"/>
                <a:ea typeface="微软雅黑" panose="020B0503020204020204" charset="-122"/>
                <a:cs typeface="微软雅黑" panose="020B0503020204020204" charset="-122"/>
              </a:rPr>
              <a:t>申报工资：</a:t>
            </a:r>
            <a:r>
              <a:rPr lang="en-US" altLang="zh-CN" sz="1400">
                <a:latin typeface="微软雅黑" panose="020B0503020204020204" charset="-122"/>
                <a:ea typeface="微软雅黑" panose="020B0503020204020204" charset="-122"/>
                <a:cs typeface="微软雅黑" panose="020B0503020204020204" charset="-122"/>
              </a:rPr>
              <a:t>		</a:t>
            </a:r>
            <a:r>
              <a:rPr lang="zh-CN" altLang="en-US" sz="1400">
                <a:latin typeface="微软雅黑" panose="020B0503020204020204" charset="-122"/>
                <a:ea typeface="微软雅黑" panose="020B0503020204020204" charset="-122"/>
                <a:cs typeface="微软雅黑" panose="020B0503020204020204" charset="-122"/>
              </a:rPr>
              <a:t>缴费基数：</a:t>
            </a:r>
            <a:endParaRPr lang="zh-CN" altLang="en-US"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30000		23589</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4000		4000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en-US" altLang="zh-CN" sz="1400">
                <a:latin typeface="微软雅黑" panose="020B0503020204020204" charset="-122"/>
                <a:ea typeface="微软雅黑" panose="020B0503020204020204" charset="-122"/>
                <a:cs typeface="微软雅黑" panose="020B0503020204020204" charset="-122"/>
              </a:rPr>
              <a:t>1600		1620</a:t>
            </a: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endParaRPr lang="en-US" altLang="zh-CN" sz="1400">
              <a:latin typeface="微软雅黑" panose="020B0503020204020204" charset="-122"/>
              <a:ea typeface="微软雅黑" panose="020B0503020204020204" charset="-122"/>
              <a:cs typeface="微软雅黑" panose="020B0503020204020204" charset="-122"/>
            </a:endParaRPr>
          </a:p>
          <a:p>
            <a:pPr algn="ctr">
              <a:lnSpc>
                <a:spcPct val="150000"/>
              </a:lnSpc>
            </a:pPr>
            <a:r>
              <a:rPr lang="zh-CN" altLang="en-US" sz="1400" b="1">
                <a:latin typeface="微软雅黑" panose="020B0503020204020204" charset="-122"/>
                <a:ea typeface="微软雅黑" panose="020B0503020204020204" charset="-122"/>
                <a:cs typeface="微软雅黑" panose="020B0503020204020204" charset="-122"/>
              </a:rPr>
              <a:t>举例</a:t>
            </a:r>
            <a:endParaRPr lang="zh-CN" altLang="en-US" sz="1400" b="1">
              <a:latin typeface="微软雅黑" panose="020B0503020204020204" charset="-122"/>
              <a:ea typeface="微软雅黑" panose="020B0503020204020204" charset="-122"/>
              <a:cs typeface="微软雅黑" panose="020B050302020402020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4" name="标题 53"/>
          <p:cNvSpPr>
            <a:spLocks noGrp="1"/>
          </p:cNvSpPr>
          <p:nvPr>
            <p:ph type="title"/>
          </p:nvPr>
        </p:nvSpPr>
        <p:spPr/>
        <p:txBody>
          <a:bodyPr/>
          <a:p>
            <a:r>
              <a:rPr lang="zh-CN" altLang="en-US"/>
              <a:t>工伤保险</a:t>
            </a:r>
            <a:endParaRPr lang="zh-CN" altLang="en-US"/>
          </a:p>
        </p:txBody>
      </p:sp>
      <p:sp>
        <p:nvSpPr>
          <p:cNvPr id="27" name="文本框 2"/>
          <p:cNvSpPr txBox="1"/>
          <p:nvPr/>
        </p:nvSpPr>
        <p:spPr>
          <a:xfrm>
            <a:off x="1172845" y="1150620"/>
            <a:ext cx="10575925" cy="398780"/>
          </a:xfrm>
          <a:prstGeom prst="rect">
            <a:avLst/>
          </a:prstGeom>
          <a:noFill/>
          <a:ln w="9525">
            <a:noFill/>
          </a:ln>
        </p:spPr>
        <p:txBody>
          <a:bodyPr wrap="square" anchor="t" anchorCtr="0">
            <a:spAutoFit/>
          </a:bodyPr>
          <a:p>
            <a:r>
              <a:rPr lang="zh-CN" altLang="en-US" sz="2000" b="1">
                <a:latin typeface="微软雅黑" panose="020B0503020204020204" charset="-122"/>
                <a:ea typeface="微软雅黑" panose="020B0503020204020204" charset="-122"/>
              </a:rPr>
              <a:t>第三十三条</a:t>
            </a:r>
            <a:r>
              <a:rPr lang="en-US" altLang="zh-CN" sz="2000" b="1">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职工应当参加工伤保险，由</a:t>
            </a:r>
            <a:r>
              <a:rPr lang="zh-CN" altLang="en-US" sz="2000" b="1">
                <a:solidFill>
                  <a:srgbClr val="0070C0"/>
                </a:solidFill>
                <a:latin typeface="微软雅黑" panose="020B0503020204020204" charset="-122"/>
                <a:ea typeface="微软雅黑" panose="020B0503020204020204" charset="-122"/>
              </a:rPr>
              <a:t>用人单位</a:t>
            </a:r>
            <a:r>
              <a:rPr lang="zh-CN" altLang="en-US" sz="2000">
                <a:solidFill>
                  <a:srgbClr val="767171"/>
                </a:solidFill>
                <a:latin typeface="微软雅黑" panose="020B0503020204020204" charset="-122"/>
                <a:ea typeface="微软雅黑" panose="020B0503020204020204" charset="-122"/>
              </a:rPr>
              <a:t>缴纳工伤保险费，职工不缴纳工伤保险费。</a:t>
            </a:r>
            <a:endParaRPr lang="zh-CN" altLang="en-US" sz="2000">
              <a:solidFill>
                <a:srgbClr val="767171"/>
              </a:solidFill>
              <a:latin typeface="微软雅黑" panose="020B0503020204020204" charset="-122"/>
              <a:ea typeface="微软雅黑" panose="020B0503020204020204" charset="-122"/>
            </a:endParaRPr>
          </a:p>
        </p:txBody>
      </p:sp>
      <p:graphicFrame>
        <p:nvGraphicFramePr>
          <p:cNvPr id="28" name="表格 27"/>
          <p:cNvGraphicFramePr/>
          <p:nvPr>
            <p:custDataLst>
              <p:tags r:id="rId1"/>
            </p:custDataLst>
          </p:nvPr>
        </p:nvGraphicFramePr>
        <p:xfrm>
          <a:off x="1266190" y="1622425"/>
          <a:ext cx="9834880" cy="4523740"/>
        </p:xfrm>
        <a:graphic>
          <a:graphicData uri="http://schemas.openxmlformats.org/drawingml/2006/table">
            <a:tbl>
              <a:tblPr firstRow="1" bandRow="1">
                <a:tableStyleId>{5C22544A-7EE6-4342-B048-85BDC9FD1C3A}</a:tableStyleId>
              </a:tblPr>
              <a:tblGrid>
                <a:gridCol w="2021205"/>
                <a:gridCol w="1853565"/>
                <a:gridCol w="5960110"/>
              </a:tblGrid>
              <a:tr h="535305">
                <a:tc>
                  <a:txBody>
                    <a:bodyPr/>
                    <a:p>
                      <a:pPr algn="ctr">
                        <a:buNone/>
                      </a:pPr>
                      <a:r>
                        <a:rPr lang="zh-CN" altLang="en-US">
                          <a:solidFill>
                            <a:schemeClr val="tx1"/>
                          </a:solidFill>
                          <a:latin typeface="微软雅黑" panose="020B0503020204020204" charset="-122"/>
                          <a:ea typeface="微软雅黑" panose="020B0503020204020204" charset="-122"/>
                        </a:rPr>
                        <a:t>行业类别</a:t>
                      </a:r>
                      <a:endParaRPr lang="zh-CN" altLang="en-US">
                        <a:solidFill>
                          <a:schemeClr val="tx1"/>
                        </a:solidFill>
                        <a:latin typeface="微软雅黑" panose="020B0503020204020204" charset="-122"/>
                        <a:ea typeface="微软雅黑" panose="020B0503020204020204" charset="-122"/>
                      </a:endParaRPr>
                    </a:p>
                  </a:txBody>
                  <a:tcPr anchor="ctr" anchorCtr="0">
                    <a:solidFill>
                      <a:schemeClr val="accent1">
                        <a:alpha val="26000"/>
                      </a:schemeClr>
                    </a:solidFill>
                  </a:tcPr>
                </a:tc>
                <a:tc>
                  <a:txBody>
                    <a:bodyPr/>
                    <a:p>
                      <a:pPr algn="ctr">
                        <a:buNone/>
                      </a:pPr>
                      <a:r>
                        <a:rPr lang="zh-CN" altLang="en-US">
                          <a:solidFill>
                            <a:schemeClr val="tx1"/>
                          </a:solidFill>
                          <a:latin typeface="微软雅黑" panose="020B0503020204020204" charset="-122"/>
                          <a:ea typeface="微软雅黑" panose="020B0503020204020204" charset="-122"/>
                        </a:rPr>
                        <a:t>基准费率</a:t>
                      </a:r>
                      <a:endParaRPr lang="zh-CN" altLang="en-US">
                        <a:solidFill>
                          <a:schemeClr val="tx1"/>
                        </a:solidFill>
                        <a:latin typeface="微软雅黑" panose="020B0503020204020204" charset="-122"/>
                        <a:ea typeface="微软雅黑" panose="020B0503020204020204" charset="-122"/>
                      </a:endParaRPr>
                    </a:p>
                  </a:txBody>
                  <a:tcPr anchor="ctr" anchorCtr="0">
                    <a:solidFill>
                      <a:schemeClr val="accent1">
                        <a:alpha val="26000"/>
                      </a:schemeClr>
                    </a:solidFill>
                  </a:tcPr>
                </a:tc>
                <a:tc>
                  <a:txBody>
                    <a:bodyPr/>
                    <a:p>
                      <a:pPr algn="ctr">
                        <a:buNone/>
                      </a:pPr>
                      <a:r>
                        <a:rPr lang="zh-CN" altLang="en-US">
                          <a:solidFill>
                            <a:schemeClr val="tx1"/>
                          </a:solidFill>
                          <a:latin typeface="微软雅黑" panose="020B0503020204020204" charset="-122"/>
                          <a:ea typeface="微软雅黑" panose="020B0503020204020204" charset="-122"/>
                        </a:rPr>
                        <a:t>行业名称</a:t>
                      </a:r>
                      <a:endParaRPr lang="zh-CN" altLang="en-US">
                        <a:solidFill>
                          <a:schemeClr val="tx1"/>
                        </a:solidFill>
                        <a:latin typeface="微软雅黑" panose="020B0503020204020204" charset="-122"/>
                        <a:ea typeface="微软雅黑" panose="020B0503020204020204" charset="-122"/>
                      </a:endParaRPr>
                    </a:p>
                  </a:txBody>
                  <a:tcPr anchor="ctr" anchorCtr="0">
                    <a:solidFill>
                      <a:schemeClr val="accent1">
                        <a:alpha val="26000"/>
                      </a:schemeClr>
                    </a:solidFill>
                  </a:tcPr>
                </a:tc>
              </a:tr>
              <a:tr h="469900">
                <a:tc>
                  <a:txBody>
                    <a:bodyPr/>
                    <a:p>
                      <a:pPr algn="ctr">
                        <a:buNone/>
                      </a:pPr>
                      <a:r>
                        <a:rPr lang="en-US" altLang="zh-CN">
                          <a:solidFill>
                            <a:schemeClr val="tx1"/>
                          </a:solidFill>
                          <a:latin typeface="微软雅黑" panose="020B0503020204020204" charset="-122"/>
                          <a:ea typeface="微软雅黑" panose="020B0503020204020204" charset="-122"/>
                        </a:rPr>
                        <a:t>1</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0.002</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软件和信息技术服务业，货币金融服务，资本市场服务，保险业，其他金融业，科技推广和应用服务业，社会工作，广播、电视、电影和影视录音制作业，中国共产党机关，国家机构，人民政协、民主党派，社会保障，群众团体、社会团体和其他成员组织，基层群众自治组织，国际组织</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r>
              <a:tr h="469265">
                <a:tc>
                  <a:txBody>
                    <a:bodyPr/>
                    <a:p>
                      <a:pPr algn="ctr">
                        <a:buNone/>
                      </a:pPr>
                      <a:r>
                        <a:rPr lang="en-US" altLang="zh-CN">
                          <a:solidFill>
                            <a:schemeClr val="tx1"/>
                          </a:solidFill>
                          <a:latin typeface="微软雅黑" panose="020B0503020204020204" charset="-122"/>
                          <a:ea typeface="微软雅黑" panose="020B0503020204020204" charset="-122"/>
                        </a:rPr>
                        <a:t>2</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0.004</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批发业，零售业，仓储业，邮政业，住宿业，餐饮业，电信、广播电视和卫星传输服务，互联网和相关服务，房地产业，租赁业，商务服务业，研究和试验发展，专业技术服务业，居民服务业，其他服务业，教育，卫生，新闻和出版业，文化艺术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r>
              <a:tr h="701040">
                <a:tc>
                  <a:txBody>
                    <a:bodyPr/>
                    <a:p>
                      <a:pPr algn="ctr">
                        <a:buNone/>
                      </a:pPr>
                      <a:r>
                        <a:rPr lang="en-US" altLang="zh-CN">
                          <a:solidFill>
                            <a:schemeClr val="tx1"/>
                          </a:solidFill>
                          <a:latin typeface="微软雅黑" panose="020B0503020204020204" charset="-122"/>
                          <a:ea typeface="微软雅黑" panose="020B0503020204020204" charset="-122"/>
                        </a:rPr>
                        <a:t>3</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0.006</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农副食品加工业，食品制造业，酒、饮料和精制茶制造业，烟草制品业，纺织业，木材加工和木、竹、藤、棕、草制品业，文教、工美、体育和娱乐用品制造业，计算机、通信和其他电子设备制造业，仪器仪表制造业，其他制造业，水的生产和供应业，机动车、电子产品和日用产品修理业，水利管理业，生态保护和环境治理业，公共设施管理业，娱乐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r>
              <a:tr h="469900">
                <a:tc>
                  <a:txBody>
                    <a:bodyPr/>
                    <a:p>
                      <a:pPr algn="ctr">
                        <a:buNone/>
                      </a:pPr>
                      <a:r>
                        <a:rPr lang="en-US" altLang="zh-CN">
                          <a:solidFill>
                            <a:schemeClr val="tx1"/>
                          </a:solidFill>
                          <a:latin typeface="微软雅黑" panose="020B0503020204020204" charset="-122"/>
                          <a:ea typeface="微软雅黑" panose="020B0503020204020204" charset="-122"/>
                        </a:rPr>
                        <a:t>4</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0.008</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农业，畜牧业，农、林、牧、渔服务业，纺织服装、服饰业，皮革、毛皮、羽毛及其制品和制鞋业，印刷和记录媒介复制业，医药制造业，化学纤维制造业，橡胶和塑料制品业，金属制品业，通用设备制造业，专用设备制造业，汽车制造业，铁路、船舶、航空航天和其他运输设备制造业，电气机械和器材制造业，废弃资源综合利用业，金属制品、机械和设备修理业，电力、热力生产和供应业，燃气生产和供应业，铁路运输业，航空运输业，管道运输业，体育</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r>
              <a:tr h="469265">
                <a:tc>
                  <a:txBody>
                    <a:bodyPr/>
                    <a:p>
                      <a:pPr algn="ctr">
                        <a:buNone/>
                      </a:pPr>
                      <a:r>
                        <a:rPr lang="en-US" altLang="zh-CN">
                          <a:solidFill>
                            <a:schemeClr val="tx1"/>
                          </a:solidFill>
                          <a:latin typeface="微软雅黑" panose="020B0503020204020204" charset="-122"/>
                          <a:ea typeface="微软雅黑" panose="020B0503020204020204" charset="-122"/>
                        </a:rPr>
                        <a:t>5</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0.009</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林业，开采辅助活动，家具制造业，造纸和纸制品业，建筑安装业，建筑装饰和其他建筑业，道路运输业，水上运输业，装卸搬运和运输代理业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r>
              <a:tr h="469900">
                <a:tc>
                  <a:txBody>
                    <a:bodyPr/>
                    <a:p>
                      <a:pPr algn="ctr">
                        <a:buNone/>
                      </a:pPr>
                      <a:r>
                        <a:rPr lang="en-US" altLang="zh-CN">
                          <a:solidFill>
                            <a:schemeClr val="tx1"/>
                          </a:solidFill>
                          <a:latin typeface="微软雅黑" panose="020B0503020204020204" charset="-122"/>
                          <a:ea typeface="微软雅黑" panose="020B0503020204020204" charset="-122"/>
                        </a:rPr>
                        <a:t>6</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0.010</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渔业，化学原料和化学制品制造业，非金属矿物制品业，黑色金属冶炼和压延加工业，有色金属冶炼和压延加工业，房屋建筑业，土木工程建筑业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r>
              <a:tr h="469265">
                <a:tc>
                  <a:txBody>
                    <a:bodyPr/>
                    <a:p>
                      <a:pPr algn="ctr">
                        <a:buNone/>
                      </a:pPr>
                      <a:r>
                        <a:rPr lang="en-US" altLang="zh-CN">
                          <a:solidFill>
                            <a:schemeClr val="tx1"/>
                          </a:solidFill>
                          <a:latin typeface="微软雅黑" panose="020B0503020204020204" charset="-122"/>
                          <a:ea typeface="微软雅黑" panose="020B0503020204020204" charset="-122"/>
                        </a:rPr>
                        <a:t>7</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0.012</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石油和天然气开采业，其他采矿业，石油加工、炼焦和核燃料加工业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20000"/>
                        <a:alpha val="26000"/>
                      </a:schemeClr>
                    </a:solidFill>
                  </a:tcPr>
                </a:tc>
              </a:tr>
              <a:tr h="469900">
                <a:tc>
                  <a:txBody>
                    <a:bodyPr/>
                    <a:p>
                      <a:pPr algn="ctr">
                        <a:buNone/>
                      </a:pPr>
                      <a:r>
                        <a:rPr lang="en-US" altLang="zh-CN">
                          <a:solidFill>
                            <a:schemeClr val="tx1"/>
                          </a:solidFill>
                          <a:latin typeface="微软雅黑" panose="020B0503020204020204" charset="-122"/>
                          <a:ea typeface="微软雅黑" panose="020B0503020204020204" charset="-122"/>
                        </a:rPr>
                        <a:t>8</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ctr">
                        <a:buNone/>
                      </a:pPr>
                      <a:r>
                        <a:rPr lang="en-US" altLang="zh-CN">
                          <a:solidFill>
                            <a:schemeClr val="tx1"/>
                          </a:solidFill>
                          <a:latin typeface="微软雅黑" panose="020B0503020204020204" charset="-122"/>
                          <a:ea typeface="微软雅黑" panose="020B0503020204020204" charset="-122"/>
                        </a:rPr>
                        <a:t>0.014</a:t>
                      </a:r>
                      <a:endParaRPr lang="en-US" altLang="zh-CN">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c>
                  <a:txBody>
                    <a:bodyPr/>
                    <a:p>
                      <a:pPr algn="l">
                        <a:buNone/>
                      </a:pPr>
                      <a:r>
                        <a:rPr lang="en-US" altLang="zh-CN" sz="1000">
                          <a:solidFill>
                            <a:schemeClr val="tx1"/>
                          </a:solidFill>
                          <a:latin typeface="微软雅黑" panose="020B0503020204020204" charset="-122"/>
                          <a:ea typeface="微软雅黑" panose="020B0503020204020204" charset="-122"/>
                        </a:rPr>
                        <a:t>煤炭开采和洗选业，黑色金属矿采选业，有色金属矿采选业，非金属矿采选业</a:t>
                      </a:r>
                      <a:endParaRPr lang="en-US" altLang="zh-CN" sz="1000">
                        <a:solidFill>
                          <a:schemeClr val="tx1"/>
                        </a:solidFill>
                        <a:latin typeface="微软雅黑" panose="020B0503020204020204" charset="-122"/>
                        <a:ea typeface="微软雅黑" panose="020B0503020204020204" charset="-122"/>
                      </a:endParaRPr>
                    </a:p>
                  </a:txBody>
                  <a:tcPr anchor="ctr" anchorCtr="0">
                    <a:solidFill>
                      <a:schemeClr val="accent1">
                        <a:tint val="40000"/>
                        <a:alpha val="26000"/>
                      </a:schemeClr>
                    </a:solidFill>
                  </a:tcPr>
                </a:tc>
              </a:tr>
            </a:tbl>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zh-CN" altLang="en-US"/>
              <a:t>工伤保险</a:t>
            </a:r>
            <a:endParaRPr lang="zh-CN" altLang="en-US"/>
          </a:p>
        </p:txBody>
      </p:sp>
      <p:sp>
        <p:nvSpPr>
          <p:cNvPr id="53251" name="文本框 2"/>
          <p:cNvSpPr txBox="1"/>
          <p:nvPr/>
        </p:nvSpPr>
        <p:spPr>
          <a:xfrm>
            <a:off x="1308100" y="1192530"/>
            <a:ext cx="10052050" cy="706755"/>
          </a:xfrm>
          <a:prstGeom prst="rect">
            <a:avLst/>
          </a:prstGeom>
          <a:noFill/>
          <a:ln w="9525">
            <a:noFill/>
          </a:ln>
        </p:spPr>
        <p:txBody>
          <a:bodyPr wrap="square" anchor="t" anchorCtr="0">
            <a:spAutoFit/>
          </a:bodyPr>
          <a:p>
            <a:r>
              <a:rPr lang="zh-CN" altLang="en-US" sz="2000" b="1">
                <a:solidFill>
                  <a:srgbClr val="0070C0"/>
                </a:solidFill>
                <a:latin typeface="微软雅黑" panose="020B0503020204020204" charset="-122"/>
                <a:ea typeface="微软雅黑" panose="020B0503020204020204" charset="-122"/>
              </a:rPr>
              <a:t>浮动费率政策</a:t>
            </a:r>
            <a:r>
              <a:rPr lang="zh-CN" altLang="en-US" sz="2000">
                <a:solidFill>
                  <a:srgbClr val="767171"/>
                </a:solidFill>
                <a:latin typeface="微软雅黑" panose="020B0503020204020204" charset="-122"/>
                <a:ea typeface="微软雅黑" panose="020B0503020204020204" charset="-122"/>
              </a:rPr>
              <a:t> 《关于调整完善我市工伤保险费率政策进一步加强基金管理有关问题的通</a:t>
            </a:r>
            <a:endParaRPr lang="zh-CN" altLang="en-US" sz="2000">
              <a:solidFill>
                <a:srgbClr val="767171"/>
              </a:solidFill>
              <a:latin typeface="微软雅黑" panose="020B0503020204020204" charset="-122"/>
              <a:ea typeface="微软雅黑" panose="020B0503020204020204" charset="-122"/>
            </a:endParaRPr>
          </a:p>
          <a:p>
            <a:r>
              <a:rPr lang="zh-CN" altLang="en-US" sz="2000">
                <a:solidFill>
                  <a:srgbClr val="767171"/>
                </a:solidFill>
                <a:latin typeface="微软雅黑" panose="020B0503020204020204" charset="-122"/>
                <a:ea typeface="微软雅黑" panose="020B0503020204020204" charset="-122"/>
              </a:rPr>
              <a:t> </a:t>
            </a:r>
            <a:r>
              <a:rPr lang="en-US" altLang="zh-CN" sz="2000">
                <a:solidFill>
                  <a:srgbClr val="767171"/>
                </a:solidFill>
                <a:latin typeface="微软雅黑" panose="020B0503020204020204" charset="-122"/>
                <a:ea typeface="微软雅黑" panose="020B0503020204020204" charset="-122"/>
              </a:rPr>
              <a:t>                      </a:t>
            </a:r>
            <a:r>
              <a:rPr lang="zh-CN" altLang="en-US" sz="2000">
                <a:solidFill>
                  <a:srgbClr val="767171"/>
                </a:solidFill>
                <a:latin typeface="微软雅黑" panose="020B0503020204020204" charset="-122"/>
                <a:ea typeface="微软雅黑" panose="020B0503020204020204" charset="-122"/>
              </a:rPr>
              <a:t>知》（汕人社发〔</a:t>
            </a:r>
            <a:r>
              <a:rPr lang="en-US" altLang="zh-CN" sz="2000">
                <a:solidFill>
                  <a:srgbClr val="767171"/>
                </a:solidFill>
                <a:latin typeface="微软雅黑" panose="020B0503020204020204" charset="-122"/>
                <a:ea typeface="微软雅黑" panose="020B0503020204020204" charset="-122"/>
              </a:rPr>
              <a:t>2016〕83</a:t>
            </a:r>
            <a:r>
              <a:rPr lang="zh-CN" altLang="en-US" sz="2000">
                <a:solidFill>
                  <a:srgbClr val="767171"/>
                </a:solidFill>
                <a:latin typeface="微软雅黑" panose="020B0503020204020204" charset="-122"/>
                <a:ea typeface="微软雅黑" panose="020B0503020204020204" charset="-122"/>
              </a:rPr>
              <a:t>号）</a:t>
            </a:r>
            <a:endParaRPr lang="zh-CN" altLang="en-US" sz="2000">
              <a:solidFill>
                <a:srgbClr val="767171"/>
              </a:solidFill>
              <a:latin typeface="微软雅黑" panose="020B0503020204020204" charset="-122"/>
              <a:ea typeface="微软雅黑" panose="020B0503020204020204" charset="-122"/>
            </a:endParaRPr>
          </a:p>
        </p:txBody>
      </p:sp>
      <p:graphicFrame>
        <p:nvGraphicFramePr>
          <p:cNvPr id="21" name="表格 20"/>
          <p:cNvGraphicFramePr/>
          <p:nvPr/>
        </p:nvGraphicFramePr>
        <p:xfrm>
          <a:off x="1413510" y="2145030"/>
          <a:ext cx="9738995" cy="4240530"/>
        </p:xfrm>
        <a:graphic>
          <a:graphicData uri="http://schemas.openxmlformats.org/drawingml/2006/table">
            <a:tbl>
              <a:tblPr firstRow="1" bandRow="1">
                <a:tableStyleId>{5C22544A-7EE6-4342-B048-85BDC9FD1C3A}</a:tableStyleId>
              </a:tblPr>
              <a:tblGrid>
                <a:gridCol w="1263015"/>
                <a:gridCol w="6744335"/>
                <a:gridCol w="1731645"/>
              </a:tblGrid>
              <a:tr h="706755">
                <a:tc>
                  <a:txBody>
                    <a:bodyPr/>
                    <a:p>
                      <a:pPr algn="ctr">
                        <a:buNone/>
                      </a:pPr>
                      <a:r>
                        <a:rPr lang="zh-CN" altLang="en-US">
                          <a:solidFill>
                            <a:srgbClr val="002060"/>
                          </a:solidFill>
                          <a:latin typeface="微软雅黑" panose="020B0503020204020204" charset="-122"/>
                          <a:ea typeface="微软雅黑" panose="020B0503020204020204" charset="-122"/>
                        </a:rPr>
                        <a:t>浮动档次</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c>
                  <a:txBody>
                    <a:bodyPr/>
                    <a:p>
                      <a:pPr algn="ctr">
                        <a:buNone/>
                      </a:pPr>
                      <a:r>
                        <a:rPr lang="zh-CN" altLang="en-US">
                          <a:solidFill>
                            <a:srgbClr val="002060"/>
                          </a:solidFill>
                          <a:latin typeface="微软雅黑" panose="020B0503020204020204" charset="-122"/>
                          <a:ea typeface="微软雅黑" panose="020B0503020204020204" charset="-122"/>
                        </a:rPr>
                        <a:t>条件</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c>
                  <a:txBody>
                    <a:bodyPr/>
                    <a:p>
                      <a:pPr algn="ctr">
                        <a:buNone/>
                      </a:pPr>
                      <a:r>
                        <a:rPr lang="zh-CN" altLang="en-US">
                          <a:solidFill>
                            <a:srgbClr val="002060"/>
                          </a:solidFill>
                          <a:latin typeface="微软雅黑" panose="020B0503020204020204" charset="-122"/>
                          <a:ea typeface="微软雅黑" panose="020B0503020204020204" charset="-122"/>
                        </a:rPr>
                        <a:t>浮动</a:t>
                      </a:r>
                      <a:endParaRPr lang="zh-CN" altLang="en-US">
                        <a:solidFill>
                          <a:srgbClr val="002060"/>
                        </a:solidFill>
                        <a:latin typeface="微软雅黑" panose="020B0503020204020204" charset="-122"/>
                        <a:ea typeface="微软雅黑" panose="020B0503020204020204" charset="-122"/>
                      </a:endParaRPr>
                    </a:p>
                  </a:txBody>
                  <a:tcPr anchor="ctr" anchorCtr="0">
                    <a:solidFill>
                      <a:schemeClr val="accent1">
                        <a:alpha val="21000"/>
                      </a:schemeClr>
                    </a:solidFill>
                  </a:tcPr>
                </a:tc>
              </a:tr>
              <a:tr h="706755">
                <a:tc>
                  <a:txBody>
                    <a:bodyPr/>
                    <a:p>
                      <a:pPr algn="ctr">
                        <a:buNone/>
                      </a:pPr>
                      <a:r>
                        <a:rPr lang="zh-CN" altLang="en-US" b="1">
                          <a:solidFill>
                            <a:schemeClr val="accent5">
                              <a:lumMod val="50000"/>
                            </a:schemeClr>
                          </a:solidFill>
                          <a:latin typeface="微软雅黑" panose="020B0503020204020204" charset="-122"/>
                          <a:ea typeface="微软雅黑" panose="020B0503020204020204" charset="-122"/>
                        </a:rPr>
                        <a:t>上浮</a:t>
                      </a:r>
                      <a:r>
                        <a:rPr lang="en-US" altLang="zh-CN" b="1">
                          <a:solidFill>
                            <a:schemeClr val="accent5">
                              <a:lumMod val="50000"/>
                            </a:schemeClr>
                          </a:solidFill>
                          <a:latin typeface="微软雅黑" panose="020B0503020204020204" charset="-122"/>
                          <a:ea typeface="微软雅黑" panose="020B0503020204020204" charset="-122"/>
                        </a:rPr>
                        <a:t>2</a:t>
                      </a:r>
                      <a:endParaRPr lang="en-US" altLang="zh-CN" b="1">
                        <a:solidFill>
                          <a:schemeClr val="accent5">
                            <a:lumMod val="50000"/>
                          </a:schemeClr>
                        </a:solidFill>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每年使用率达到</a:t>
                      </a:r>
                      <a:r>
                        <a:rPr lang="en-US" altLang="zh-CN" sz="1800">
                          <a:latin typeface="微软雅黑" panose="020B0503020204020204" charset="-122"/>
                          <a:ea typeface="微软雅黑" panose="020B0503020204020204" charset="-122"/>
                          <a:sym typeface="+mn-ea"/>
                        </a:rPr>
                        <a:t>60%</a:t>
                      </a:r>
                      <a:r>
                        <a:rPr lang="zh-CN" altLang="en-US" sz="1800">
                          <a:latin typeface="微软雅黑" panose="020B0503020204020204" charset="-122"/>
                          <a:ea typeface="微软雅黑" panose="020B0503020204020204" charset="-122"/>
                          <a:sym typeface="+mn-ea"/>
                        </a:rPr>
                        <a:t>以上</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或工伤事故发生率达到</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以上）</a:t>
                      </a:r>
                      <a:endParaRPr lang="zh-CN" altLang="en-US">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en-US" altLang="zh-CN">
                          <a:latin typeface="微软雅黑" panose="020B0503020204020204" charset="-122"/>
                          <a:ea typeface="微软雅黑" panose="020B0503020204020204" charset="-122"/>
                        </a:rPr>
                        <a:t>150%</a:t>
                      </a:r>
                      <a:endParaRPr lang="en-US" altLang="zh-CN">
                        <a:latin typeface="微软雅黑" panose="020B0503020204020204" charset="-122"/>
                        <a:ea typeface="微软雅黑" panose="020B0503020204020204" charset="-122"/>
                      </a:endParaRPr>
                    </a:p>
                  </a:txBody>
                  <a:tcPr anchor="ctr" anchorCtr="0">
                    <a:solidFill>
                      <a:schemeClr val="accent1">
                        <a:tint val="40000"/>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上浮</a:t>
                      </a:r>
                      <a:r>
                        <a:rPr lang="en-US" altLang="zh-CN" sz="1800" b="1">
                          <a:solidFill>
                            <a:schemeClr val="accent5">
                              <a:lumMod val="50000"/>
                            </a:schemeClr>
                          </a:solidFill>
                          <a:latin typeface="微软雅黑" panose="020B0503020204020204" charset="-122"/>
                          <a:ea typeface="微软雅黑" panose="020B0503020204020204" charset="-122"/>
                          <a:sym typeface="+mn-ea"/>
                        </a:rPr>
                        <a:t>1</a:t>
                      </a:r>
                      <a:endParaRPr lang="en-US" altLang="zh-CN"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chemeClr val="accent1">
                        <a:tint val="20000"/>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每年使用率达到</a:t>
                      </a:r>
                      <a:r>
                        <a:rPr lang="en-US" altLang="zh-CN" sz="1800">
                          <a:latin typeface="微软雅黑" panose="020B0503020204020204" charset="-122"/>
                          <a:ea typeface="微软雅黑" panose="020B0503020204020204" charset="-122"/>
                          <a:sym typeface="+mn-ea"/>
                        </a:rPr>
                        <a:t>40%</a:t>
                      </a:r>
                      <a:r>
                        <a:rPr lang="zh-CN" altLang="en-US" sz="1800">
                          <a:latin typeface="微软雅黑" panose="020B0503020204020204" charset="-122"/>
                          <a:ea typeface="微软雅黑" panose="020B0503020204020204" charset="-122"/>
                          <a:sym typeface="+mn-ea"/>
                        </a:rPr>
                        <a:t>以上</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或工伤事故发生率达到</a:t>
                      </a:r>
                      <a:r>
                        <a:rPr lang="en-US" altLang="zh-CN" sz="1800">
                          <a:latin typeface="微软雅黑" panose="020B0503020204020204" charset="-122"/>
                          <a:ea typeface="微软雅黑" panose="020B0503020204020204" charset="-122"/>
                          <a:sym typeface="+mn-ea"/>
                        </a:rPr>
                        <a:t>20%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20%</a:t>
                      </a:r>
                      <a:r>
                        <a:rPr lang="zh-CN" altLang="en-US" sz="1800">
                          <a:latin typeface="微软雅黑" panose="020B0503020204020204" charset="-122"/>
                          <a:ea typeface="微软雅黑" panose="020B0503020204020204" charset="-122"/>
                          <a:sym typeface="+mn-ea"/>
                        </a:rPr>
                        <a:t>以上）</a:t>
                      </a:r>
                      <a:endParaRPr lang="zh-CN" altLang="en-US">
                        <a:latin typeface="微软雅黑" panose="020B0503020204020204" charset="-122"/>
                        <a:ea typeface="微软雅黑" panose="020B0503020204020204" charset="-122"/>
                      </a:endParaRPr>
                    </a:p>
                  </a:txBody>
                  <a:tcPr anchor="ctr" anchorCtr="0">
                    <a:solidFill>
                      <a:schemeClr val="accent1">
                        <a:tint val="20000"/>
                        <a:alpha val="21000"/>
                      </a:schemeClr>
                    </a:solidFill>
                  </a:tcPr>
                </a:tc>
                <a:tc>
                  <a:txBody>
                    <a:bodyPr/>
                    <a:p>
                      <a:pPr algn="ctr">
                        <a:buNone/>
                      </a:pPr>
                      <a:r>
                        <a:rPr lang="en-US" altLang="zh-CN">
                          <a:latin typeface="微软雅黑" panose="020B0503020204020204" charset="-122"/>
                          <a:ea typeface="微软雅黑" panose="020B0503020204020204" charset="-122"/>
                        </a:rPr>
                        <a:t>120%</a:t>
                      </a:r>
                      <a:endParaRPr lang="en-US" altLang="zh-CN">
                        <a:latin typeface="微软雅黑" panose="020B0503020204020204" charset="-122"/>
                        <a:ea typeface="微软雅黑" panose="020B0503020204020204" charset="-122"/>
                      </a:endParaRPr>
                    </a:p>
                  </a:txBody>
                  <a:tcPr anchor="ctr" anchorCtr="0">
                    <a:solidFill>
                      <a:schemeClr val="accent1">
                        <a:tint val="20000"/>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基准费率</a:t>
                      </a:r>
                      <a:endParaRPr lang="zh-CN" altLang="en-US"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rgbClr val="4095D2">
                        <a:alpha val="21000"/>
                      </a:srgbClr>
                    </a:solidFill>
                  </a:tcPr>
                </a:tc>
                <a:tc>
                  <a:txBody>
                    <a:bodyPr/>
                    <a:p>
                      <a:pPr algn="ctr">
                        <a:buNone/>
                      </a:pPr>
                      <a:r>
                        <a:rPr lang="en-US" altLang="zh-CN">
                          <a:latin typeface="微软雅黑" panose="020B0503020204020204" charset="-122"/>
                          <a:ea typeface="微软雅黑" panose="020B0503020204020204" charset="-122"/>
                        </a:rPr>
                        <a:t>——</a:t>
                      </a:r>
                      <a:endParaRPr lang="en-US" altLang="zh-CN">
                        <a:latin typeface="微软雅黑" panose="020B0503020204020204" charset="-122"/>
                        <a:ea typeface="微软雅黑" panose="020B0503020204020204" charset="-122"/>
                      </a:endParaRPr>
                    </a:p>
                  </a:txBody>
                  <a:tcPr anchor="ctr" anchorCtr="0">
                    <a:solidFill>
                      <a:srgbClr val="4095D2">
                        <a:alpha val="21000"/>
                      </a:srgbClr>
                    </a:solidFill>
                  </a:tcPr>
                </a:tc>
                <a:tc>
                  <a:txBody>
                    <a:bodyPr/>
                    <a:p>
                      <a:pPr algn="ctr">
                        <a:buNone/>
                      </a:pPr>
                      <a:r>
                        <a:rPr lang="en-US" altLang="zh-CN">
                          <a:latin typeface="微软雅黑" panose="020B0503020204020204" charset="-122"/>
                          <a:ea typeface="微软雅黑" panose="020B0503020204020204" charset="-122"/>
                        </a:rPr>
                        <a:t>100%</a:t>
                      </a:r>
                      <a:endParaRPr lang="en-US" altLang="zh-CN">
                        <a:latin typeface="微软雅黑" panose="020B0503020204020204" charset="-122"/>
                        <a:ea typeface="微软雅黑" panose="020B0503020204020204" charset="-122"/>
                      </a:endParaRPr>
                    </a:p>
                  </a:txBody>
                  <a:tcPr anchor="ctr" anchorCtr="0">
                    <a:solidFill>
                      <a:srgbClr val="4095D2">
                        <a:alpha val="21000"/>
                      </a:srgbClr>
                    </a:solidFill>
                  </a:tcPr>
                </a:tc>
              </a:tr>
              <a:tr h="706755">
                <a:tc>
                  <a:txBody>
                    <a:bodyPr/>
                    <a:p>
                      <a:pPr algn="ctr">
                        <a:buNone/>
                      </a:pPr>
                      <a:r>
                        <a:rPr lang="zh-CN" altLang="en-US" b="1">
                          <a:solidFill>
                            <a:schemeClr val="accent5">
                              <a:lumMod val="50000"/>
                            </a:schemeClr>
                          </a:solidFill>
                          <a:latin typeface="微软雅黑" panose="020B0503020204020204" charset="-122"/>
                          <a:ea typeface="微软雅黑" panose="020B0503020204020204" charset="-122"/>
                        </a:rPr>
                        <a:t>下浮</a:t>
                      </a:r>
                      <a:r>
                        <a:rPr lang="en-US" altLang="zh-CN" b="1">
                          <a:solidFill>
                            <a:schemeClr val="accent5">
                              <a:lumMod val="50000"/>
                            </a:schemeClr>
                          </a:solidFill>
                          <a:latin typeface="微软雅黑" panose="020B0503020204020204" charset="-122"/>
                          <a:ea typeface="微软雅黑" panose="020B0503020204020204" charset="-122"/>
                        </a:rPr>
                        <a:t>1</a:t>
                      </a:r>
                      <a:endParaRPr lang="en-US" altLang="zh-CN" b="1">
                        <a:solidFill>
                          <a:schemeClr val="accent5">
                            <a:lumMod val="50000"/>
                          </a:schemeClr>
                        </a:solidFill>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zh-CN" altLang="en-US" sz="1800">
                          <a:latin typeface="微软雅黑" panose="020B0503020204020204" charset="-122"/>
                          <a:ea typeface="微软雅黑" panose="020B0503020204020204" charset="-122"/>
                          <a:sym typeface="+mn-ea"/>
                        </a:rPr>
                        <a:t>每年使用率低于</a:t>
                      </a:r>
                      <a:r>
                        <a:rPr lang="en-US" altLang="zh-CN" sz="1800">
                          <a:latin typeface="微软雅黑" panose="020B0503020204020204" charset="-122"/>
                          <a:ea typeface="微软雅黑" panose="020B0503020204020204" charset="-122"/>
                          <a:sym typeface="+mn-ea"/>
                        </a:rPr>
                        <a:t>10%</a:t>
                      </a:r>
                      <a:r>
                        <a:rPr lang="zh-CN" altLang="en-US" sz="1800">
                          <a:latin typeface="微软雅黑" panose="020B0503020204020204" charset="-122"/>
                          <a:ea typeface="微软雅黑" panose="020B0503020204020204" charset="-122"/>
                          <a:sym typeface="+mn-ea"/>
                        </a:rPr>
                        <a:t>（含</a:t>
                      </a:r>
                      <a:r>
                        <a:rPr lang="en-US" altLang="zh-CN" sz="1800">
                          <a:latin typeface="微软雅黑" panose="020B0503020204020204" charset="-122"/>
                          <a:ea typeface="微软雅黑" panose="020B0503020204020204" charset="-122"/>
                          <a:sym typeface="+mn-ea"/>
                        </a:rPr>
                        <a:t>10%</a:t>
                      </a:r>
                      <a:r>
                        <a:rPr lang="zh-CN" altLang="en-US" sz="1800">
                          <a:latin typeface="微软雅黑" panose="020B0503020204020204" charset="-122"/>
                          <a:ea typeface="微软雅黑" panose="020B0503020204020204" charset="-122"/>
                          <a:sym typeface="+mn-ea"/>
                        </a:rPr>
                        <a:t>）</a:t>
                      </a:r>
                      <a:endParaRPr lang="zh-CN" altLang="en-US" sz="1800">
                        <a:latin typeface="微软雅黑" panose="020B0503020204020204" charset="-122"/>
                        <a:ea typeface="微软雅黑" panose="020B0503020204020204" charset="-122"/>
                        <a:sym typeface="+mn-ea"/>
                      </a:endParaRPr>
                    </a:p>
                    <a:p>
                      <a:pPr algn="ctr">
                        <a:buNone/>
                      </a:pPr>
                      <a:r>
                        <a:rPr lang="zh-CN" altLang="en-US" sz="1800">
                          <a:latin typeface="微软雅黑" panose="020B0503020204020204" charset="-122"/>
                          <a:ea typeface="微软雅黑" panose="020B0503020204020204" charset="-122"/>
                          <a:sym typeface="+mn-ea"/>
                        </a:rPr>
                        <a:t>或工伤事故发生率</a:t>
                      </a:r>
                      <a:r>
                        <a:rPr lang="zh-CN" sz="1800">
                          <a:latin typeface="微软雅黑" panose="020B0503020204020204" charset="-122"/>
                          <a:ea typeface="微软雅黑" panose="020B0503020204020204" charset="-122"/>
                          <a:sym typeface="+mn-ea"/>
                        </a:rPr>
                        <a:t>低于</a:t>
                      </a:r>
                      <a:r>
                        <a:rPr lang="en-US" altLang="zh-CN" sz="1800">
                          <a:latin typeface="微软雅黑" panose="020B0503020204020204" charset="-122"/>
                          <a:ea typeface="微软雅黑" panose="020B0503020204020204" charset="-122"/>
                          <a:sym typeface="+mn-ea"/>
                        </a:rPr>
                        <a:t>5%</a:t>
                      </a:r>
                      <a:endParaRPr lang="en-US" altLang="zh-CN" sz="1800">
                        <a:latin typeface="微软雅黑" panose="020B0503020204020204" charset="-122"/>
                        <a:ea typeface="微软雅黑" panose="020B0503020204020204" charset="-122"/>
                        <a:sym typeface="+mn-ea"/>
                      </a:endParaRPr>
                    </a:p>
                  </a:txBody>
                  <a:tcPr anchor="ctr" anchorCtr="0">
                    <a:solidFill>
                      <a:schemeClr val="accent1">
                        <a:tint val="40000"/>
                        <a:alpha val="21000"/>
                      </a:schemeClr>
                    </a:solidFill>
                  </a:tcPr>
                </a:tc>
                <a:tc>
                  <a:txBody>
                    <a:bodyPr/>
                    <a:p>
                      <a:pPr algn="ctr">
                        <a:buNone/>
                      </a:pPr>
                      <a:r>
                        <a:rPr lang="en-US" altLang="zh-CN">
                          <a:latin typeface="微软雅黑" panose="020B0503020204020204" charset="-122"/>
                          <a:ea typeface="微软雅黑" panose="020B0503020204020204" charset="-122"/>
                        </a:rPr>
                        <a:t>80%</a:t>
                      </a:r>
                      <a:endParaRPr lang="en-US" altLang="zh-CN">
                        <a:latin typeface="微软雅黑" panose="020B0503020204020204" charset="-122"/>
                        <a:ea typeface="微软雅黑" panose="020B0503020204020204" charset="-122"/>
                      </a:endParaRPr>
                    </a:p>
                  </a:txBody>
                  <a:tcPr anchor="ctr" anchorCtr="0">
                    <a:solidFill>
                      <a:schemeClr val="accent1">
                        <a:tint val="40000"/>
                        <a:alpha val="21000"/>
                      </a:schemeClr>
                    </a:solidFill>
                  </a:tcPr>
                </a:tc>
              </a:tr>
              <a:tr h="706755">
                <a:tc>
                  <a:txBody>
                    <a:bodyPr/>
                    <a:p>
                      <a:pPr algn="ctr">
                        <a:buNone/>
                      </a:pPr>
                      <a:r>
                        <a:rPr lang="zh-CN" altLang="en-US" sz="1800" b="1">
                          <a:solidFill>
                            <a:schemeClr val="accent5">
                              <a:lumMod val="50000"/>
                            </a:schemeClr>
                          </a:solidFill>
                          <a:latin typeface="微软雅黑" panose="020B0503020204020204" charset="-122"/>
                          <a:ea typeface="微软雅黑" panose="020B0503020204020204" charset="-122"/>
                          <a:sym typeface="+mn-ea"/>
                        </a:rPr>
                        <a:t>下浮</a:t>
                      </a:r>
                      <a:r>
                        <a:rPr lang="en-US" altLang="zh-CN" sz="1800" b="1">
                          <a:solidFill>
                            <a:schemeClr val="accent5">
                              <a:lumMod val="50000"/>
                            </a:schemeClr>
                          </a:solidFill>
                          <a:latin typeface="微软雅黑" panose="020B0503020204020204" charset="-122"/>
                          <a:ea typeface="微软雅黑" panose="020B0503020204020204" charset="-122"/>
                          <a:sym typeface="+mn-ea"/>
                        </a:rPr>
                        <a:t>2</a:t>
                      </a:r>
                      <a:endParaRPr lang="en-US" altLang="zh-CN" sz="1800" b="1">
                        <a:solidFill>
                          <a:schemeClr val="accent5">
                            <a:lumMod val="50000"/>
                          </a:schemeClr>
                        </a:solidFill>
                        <a:latin typeface="微软雅黑" panose="020B0503020204020204" charset="-122"/>
                        <a:ea typeface="微软雅黑" panose="020B0503020204020204" charset="-122"/>
                        <a:sym typeface="+mn-ea"/>
                      </a:endParaRPr>
                    </a:p>
                  </a:txBody>
                  <a:tcPr anchor="ctr" anchorCtr="0">
                    <a:solidFill>
                      <a:schemeClr val="accent1">
                        <a:tint val="40000"/>
                        <a:alpha val="21000"/>
                      </a:schemeClr>
                    </a:solidFill>
                  </a:tcPr>
                </a:tc>
                <a:tc>
                  <a:txBody>
                    <a:bodyPr/>
                    <a:p>
                      <a:pPr algn="ctr">
                        <a:buNone/>
                      </a:pPr>
                      <a:r>
                        <a:rPr lang="zh-CN" altLang="en-US">
                          <a:latin typeface="微软雅黑" panose="020B0503020204020204" charset="-122"/>
                          <a:ea typeface="微软雅黑" panose="020B0503020204020204" charset="-122"/>
                        </a:rPr>
                        <a:t>保持</a:t>
                      </a:r>
                      <a:r>
                        <a:rPr lang="zh-CN" altLang="en-US" b="1">
                          <a:latin typeface="微软雅黑" panose="020B0503020204020204" charset="-122"/>
                          <a:ea typeface="微软雅黑" panose="020B0503020204020204" charset="-122"/>
                        </a:rPr>
                        <a:t>下浮</a:t>
                      </a:r>
                      <a:r>
                        <a:rPr lang="en-US" altLang="zh-CN" b="1">
                          <a:latin typeface="微软雅黑" panose="020B0503020204020204" charset="-122"/>
                          <a:ea typeface="微软雅黑" panose="020B0503020204020204" charset="-122"/>
                        </a:rPr>
                        <a:t>1</a:t>
                      </a:r>
                      <a:r>
                        <a:rPr lang="zh-CN" altLang="en-US">
                          <a:latin typeface="微软雅黑" panose="020B0503020204020204" charset="-122"/>
                          <a:ea typeface="微软雅黑" panose="020B0503020204020204" charset="-122"/>
                        </a:rPr>
                        <a:t>，下一年度下调一个档次。</a:t>
                      </a:r>
                      <a:endParaRPr lang="zh-CN" altLang="en-US">
                        <a:latin typeface="微软雅黑" panose="020B0503020204020204" charset="-122"/>
                        <a:ea typeface="微软雅黑" panose="020B0503020204020204" charset="-122"/>
                      </a:endParaRPr>
                    </a:p>
                  </a:txBody>
                  <a:tcPr anchor="ctr" anchorCtr="0">
                    <a:solidFill>
                      <a:schemeClr val="accent1">
                        <a:tint val="40000"/>
                        <a:alpha val="21000"/>
                      </a:schemeClr>
                    </a:solidFill>
                  </a:tcPr>
                </a:tc>
                <a:tc>
                  <a:txBody>
                    <a:bodyPr/>
                    <a:p>
                      <a:pPr algn="ctr">
                        <a:buNone/>
                      </a:pPr>
                      <a:r>
                        <a:rPr lang="en-US" altLang="zh-CN">
                          <a:latin typeface="微软雅黑" panose="020B0503020204020204" charset="-122"/>
                          <a:ea typeface="微软雅黑" panose="020B0503020204020204" charset="-122"/>
                        </a:rPr>
                        <a:t>50%</a:t>
                      </a:r>
                      <a:endParaRPr lang="en-US" altLang="zh-CN">
                        <a:latin typeface="微软雅黑" panose="020B0503020204020204" charset="-122"/>
                        <a:ea typeface="微软雅黑" panose="020B0503020204020204" charset="-122"/>
                      </a:endParaRPr>
                    </a:p>
                  </a:txBody>
                  <a:tcPr anchor="ctr" anchorCtr="0">
                    <a:solidFill>
                      <a:schemeClr val="accent1">
                        <a:tint val="40000"/>
                        <a:alpha val="21000"/>
                      </a:schemeClr>
                    </a:solidFill>
                  </a:tcPr>
                </a:tc>
              </a:tr>
            </a:tbl>
          </a:graphicData>
        </a:graphic>
      </p:graphicFrame>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187308"/>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TEMPLATE_THUMBS_INDEX" val="1"/>
  <p:tag name="KSO_WM_TEMPLATE_SUBCATEGORY" val="0"/>
  <p:tag name="KSO_WM_TAG_VERSION" val="1.0"/>
  <p:tag name="KSO_WM_BEAUTIFY_FLAG" val="#wm#"/>
  <p:tag name="KSO_WM_TEMPLATE_CATEGORY" val="custom"/>
  <p:tag name="KSO_WM_TEMPLATE_INDEX" val="20187308"/>
</p:tagLst>
</file>

<file path=ppt/tags/tag62.xml><?xml version="1.0" encoding="utf-8"?>
<p:tagLst xmlns:p="http://schemas.openxmlformats.org/presentationml/2006/main">
  <p:tag name="KSO_WM_UNIT_ISCONTENTSTITLE" val="0"/>
  <p:tag name="KSO_WM_UNIT_PRESET_TEXT" val="空白演示"/>
  <p:tag name="KSO_WM_UNIT_NOCLEAR" val="0"/>
  <p:tag name="KSO_WM_UNIT_VALUE" val="13"/>
  <p:tag name="KSO_WM_UNIT_HIGHLIGHT" val="0"/>
  <p:tag name="KSO_WM_UNIT_COMPATIBLE" val="0"/>
  <p:tag name="KSO_WM_UNIT_DIAGRAM_ISNUMVISUAL" val="0"/>
  <p:tag name="KSO_WM_UNIT_DIAGRAM_ISREFERUNIT" val="0"/>
  <p:tag name="KSO_WM_UNIT_TYPE" val="a"/>
  <p:tag name="KSO_WM_UNIT_INDEX" val="1"/>
  <p:tag name="KSO_WM_UNIT_ID" val="custom20187308_1*a*1"/>
  <p:tag name="KSO_WM_TEMPLATE_CATEGORY" val="custom"/>
  <p:tag name="KSO_WM_TEMPLATE_INDEX" val="20187308"/>
  <p:tag name="KSO_WM_UNIT_LAYERLEVEL" val="1"/>
  <p:tag name="KSO_WM_TAG_VERSION" val="1.0"/>
  <p:tag name="KSO_WM_BEAUTIFY_FLAG" val="#wm#"/>
</p:tagLst>
</file>

<file path=ppt/tags/tag63.xml><?xml version="1.0" encoding="utf-8"?>
<p:tagLst xmlns:p="http://schemas.openxmlformats.org/presentationml/2006/main">
  <p:tag name="KSO_WM_UNIT_ISCONTENTSTITLE" val="0"/>
  <p:tag name="KSO_WM_UNIT_PRESET_TEXT" val="在此输入您的封面副标题"/>
  <p:tag name="KSO_WM_UNIT_NOCLEAR" val="0"/>
  <p:tag name="KSO_WM_UNIT_VALUE" val="156"/>
  <p:tag name="KSO_WM_UNIT_HIGHLIGHT" val="0"/>
  <p:tag name="KSO_WM_UNIT_COMPATIBLE" val="0"/>
  <p:tag name="KSO_WM_UNIT_DIAGRAM_ISNUMVISUAL" val="0"/>
  <p:tag name="KSO_WM_UNIT_DIAGRAM_ISREFERUNIT" val="0"/>
  <p:tag name="KSO_WM_UNIT_TYPE" val="b"/>
  <p:tag name="KSO_WM_UNIT_INDEX" val="1"/>
  <p:tag name="KSO_WM_UNIT_ID" val="custom20187308_1*b*1"/>
  <p:tag name="KSO_WM_TEMPLATE_CATEGORY" val="custom"/>
  <p:tag name="KSO_WM_TEMPLATE_INDEX" val="20187308"/>
  <p:tag name="KSO_WM_UNIT_LAYERLEVEL" val="1"/>
  <p:tag name="KSO_WM_TAG_VERSION" val="1.0"/>
  <p:tag name="KSO_WM_BEAUTIFY_FLAG" val="#wm#"/>
</p:tagLst>
</file>

<file path=ppt/tags/tag64.xml><?xml version="1.0" encoding="utf-8"?>
<p:tagLst xmlns:p="http://schemas.openxmlformats.org/presentationml/2006/main">
  <p:tag name="KSO_WM_TEMPLATE_THUMBS_INDEX" val="1"/>
  <p:tag name="KSO_WM_SLIDE_ID" val="custom20187308_1"/>
  <p:tag name="KSO_WM_TEMPLATE_SUBCATEGORY" val="0"/>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187308"/>
  <p:tag name="KSO_WM_SLIDE_LAYOUT" val="a_b"/>
  <p:tag name="KSO_WM_SLIDE_LAYOUT_CNT" val="1_1"/>
</p:tagLst>
</file>

<file path=ppt/tags/tag65.xml><?xml version="1.0" encoding="utf-8"?>
<p:tagLst xmlns:p="http://schemas.openxmlformats.org/presentationml/2006/main">
  <p:tag name="KSO_WM_BEAUTIFY_FLAG" val="#wm#"/>
  <p:tag name="KSO_WM_TEMPLATE_CATEGORY" val="custom"/>
  <p:tag name="KSO_WM_TEMPLATE_INDEX" val="20187308"/>
</p:tagLst>
</file>

<file path=ppt/tags/tag66.xml><?xml version="1.0" encoding="utf-8"?>
<p:tagLst xmlns:p="http://schemas.openxmlformats.org/presentationml/2006/main">
  <p:tag name="KSO_WM_BEAUTIFY_FLAG" val="#wm#"/>
  <p:tag name="KSO_WM_TEMPLATE_CATEGORY" val="custom"/>
  <p:tag name="KSO_WM_TEMPLATE_INDEX" val="20187308"/>
</p:tagLst>
</file>

<file path=ppt/tags/tag67.xml><?xml version="1.0" encoding="utf-8"?>
<p:tagLst xmlns:p="http://schemas.openxmlformats.org/presentationml/2006/main">
  <p:tag name="KSO_WM_UNIT_TABLE_BEAUTIFY" val="smartTable{df17a3f3-2ad6-4e62-bb53-a2eb6586333b}"/>
</p:tagLst>
</file>

<file path=ppt/tags/tag68.xml><?xml version="1.0" encoding="utf-8"?>
<p:tagLst xmlns:p="http://schemas.openxmlformats.org/presentationml/2006/main">
  <p:tag name="KSO_WPP_MARK_KEY" val="fd27d9d4-c5d3-4881-8a91-bc942239fed5"/>
  <p:tag name="COMMONDATA" val="eyJoZGlkIjoiMDg4ZGYwMWRjZDcxY2RhYWQyNTM0MTViMjJhMmU3NTMifQ=="/>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2782</Words>
  <Application>WPS 演示</Application>
  <PresentationFormat>宽屏</PresentationFormat>
  <Paragraphs>319</Paragraphs>
  <Slides>15</Slides>
  <Notes>1</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15</vt:i4>
      </vt:variant>
    </vt:vector>
  </HeadingPairs>
  <TitlesOfParts>
    <vt:vector size="27" baseType="lpstr">
      <vt:lpstr>Arial</vt:lpstr>
      <vt:lpstr>宋体</vt:lpstr>
      <vt:lpstr>Wingdings</vt:lpstr>
      <vt:lpstr>楷体_GB2312</vt:lpstr>
      <vt:lpstr>Calibri</vt:lpstr>
      <vt:lpstr>Wingdings</vt:lpstr>
      <vt:lpstr>微软雅黑</vt:lpstr>
      <vt:lpstr>Calibri</vt:lpstr>
      <vt:lpstr>方正小标宋简体</vt:lpstr>
      <vt:lpstr>华文仿宋</vt:lpstr>
      <vt:lpstr>Arial Unicode MS</vt:lpstr>
      <vt:lpstr>Office 主题​​</vt:lpstr>
      <vt:lpstr>社会保险费政策和减免优惠介绍</vt:lpstr>
      <vt:lpstr>参保缴费政策</vt:lpstr>
      <vt:lpstr>什么是社会保险？				</vt:lpstr>
      <vt:lpstr>依法参加社会保险</vt:lpstr>
      <vt:lpstr>要参加哪些险种？</vt:lpstr>
      <vt:lpstr>企业职工基本养老保险</vt:lpstr>
      <vt:lpstr>失业保险</vt:lpstr>
      <vt:lpstr>工伤保险</vt:lpstr>
      <vt:lpstr>工伤保险</vt:lpstr>
      <vt:lpstr>基本医疗保险（含生育保险）</vt:lpstr>
      <vt:lpstr>如何参保缴费？</vt:lpstr>
      <vt:lpstr>减免优惠</vt:lpstr>
      <vt:lpstr>失业保险</vt:lpstr>
      <vt:lpstr>工伤保险</vt:lpstr>
      <vt:lpstr>如何享受？</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李元元</cp:lastModifiedBy>
  <cp:revision>258</cp:revision>
  <dcterms:created xsi:type="dcterms:W3CDTF">2019-06-19T02:08:00Z</dcterms:created>
  <dcterms:modified xsi:type="dcterms:W3CDTF">2023-05-26T03:20:54Z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2052-11.8.2.10158</vt:lpwstr>
  </property>
  <property fmtid="{D5CDD505-2E9C-101B-9397-08002B2CF9AE}" pid="3" name="ICV">
    <vt:lpwstr>C44B0CA8070E4CF98459C805BDDE4DC2</vt:lpwstr>
  </property>
</Properties>
</file>