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7" r:id="rId4"/>
    <p:sldId id="258" r:id="rId6"/>
    <p:sldId id="259" r:id="rId7"/>
    <p:sldId id="326" r:id="rId8"/>
    <p:sldId id="325" r:id="rId9"/>
    <p:sldId id="327" r:id="rId10"/>
    <p:sldId id="297" r:id="rId11"/>
    <p:sldId id="329" r:id="rId12"/>
    <p:sldId id="330" r:id="rId13"/>
    <p:sldId id="331" r:id="rId14"/>
    <p:sldId id="332" r:id="rId15"/>
    <p:sldId id="334" r:id="rId16"/>
    <p:sldId id="333" r:id="rId17"/>
    <p:sldId id="335" r:id="rId18"/>
    <p:sldId id="339" r:id="rId19"/>
    <p:sldId id="341" r:id="rId20"/>
    <p:sldId id="343" r:id="rId21"/>
    <p:sldId id="349" r:id="rId22"/>
    <p:sldId id="286" r:id="rId23"/>
    <p:sldId id="285" r:id="rId24"/>
    <p:sldId id="351" r:id="rId25"/>
    <p:sldId id="352" r:id="rId26"/>
    <p:sldId id="278" r:id="rId27"/>
  </p:sldIdLst>
  <p:sldSz cx="9144000" cy="6858000" type="screen4x3"/>
  <p:notesSz cx="6858000" cy="9144000"/>
  <p:custDataLst>
    <p:tags r:id="rId32"/>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47"/>
        <p:guide pos="294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gs" Target="tags/tag188.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Ref idx="1001">
        <a:schemeClr val="bg1"/>
      </p:bgRef>
    </p:bg>
    <p:spTree>
      <p:nvGrpSpPr>
        <p:cNvPr id="1" name=""/>
        <p:cNvGrpSpPr/>
        <p:nvPr/>
      </p:nvGrpSpPr>
      <p:grpSpPr>
        <a:xfrm>
          <a:off x="0" y="0"/>
          <a:ext cx="0" cy="0"/>
          <a:chOff x="0" y="0"/>
          <a:chExt cx="0" cy="0"/>
        </a:xfrm>
      </p:grpSpPr>
      <p:sp>
        <p:nvSpPr>
          <p:cNvPr id="7" name="Rectangle 41800_#color-2111&amp;1275"/>
          <p:cNvSpPr/>
          <p:nvPr userDrawn="1">
            <p:custDataLst>
              <p:tags r:id="rId2"/>
            </p:custDataLst>
          </p:nvPr>
        </p:nvSpPr>
        <p:spPr>
          <a:xfrm>
            <a:off x="4940046" y="857250"/>
            <a:ext cx="4203954" cy="5143500"/>
          </a:xfrm>
          <a:custGeom>
            <a:avLst/>
            <a:gdLst/>
            <a:ahLst/>
            <a:cxnLst/>
            <a:rect l="l" t="t" r="r" b="b"/>
            <a:pathLst>
              <a:path w="5605272" h="6858000">
                <a:moveTo>
                  <a:pt x="0" y="6858000"/>
                </a:moveTo>
                <a:lnTo>
                  <a:pt x="5605272" y="6858000"/>
                </a:lnTo>
                <a:lnTo>
                  <a:pt x="5605272" y="0"/>
                </a:lnTo>
                <a:lnTo>
                  <a:pt x="0" y="0"/>
                </a:lnTo>
                <a:lnTo>
                  <a:pt x="0" y="6858000"/>
                </a:lnTo>
              </a:path>
            </a:pathLst>
          </a:custGeom>
          <a:solidFill>
            <a:schemeClr val="accent1">
              <a:alpha val="21000"/>
            </a:schemeClr>
          </a:solidFill>
        </p:spPr>
      </p:sp>
      <p:sp>
        <p:nvSpPr>
          <p:cNvPr id="8" name="Rectangle 29_#color_$accent1_$accent2-2111&amp;1278"/>
          <p:cNvSpPr/>
          <p:nvPr userDrawn="1">
            <p:custDataLst>
              <p:tags r:id="rId3"/>
            </p:custDataLst>
          </p:nvPr>
        </p:nvSpPr>
        <p:spPr>
          <a:xfrm>
            <a:off x="5970270" y="2827020"/>
            <a:ext cx="3173730" cy="3173730"/>
          </a:xfrm>
          <a:custGeom>
            <a:avLst/>
            <a:gdLst/>
            <a:ahLst/>
            <a:cxnLst/>
            <a:rect l="l" t="t" r="r" b="b"/>
            <a:pathLst>
              <a:path w="3584448" h="3584448">
                <a:moveTo>
                  <a:pt x="3584448" y="0"/>
                </a:moveTo>
                <a:lnTo>
                  <a:pt x="3584448" y="3584448"/>
                </a:lnTo>
                <a:lnTo>
                  <a:pt x="0" y="3584448"/>
                </a:lnTo>
                <a:lnTo>
                  <a:pt x="3584448" y="0"/>
                </a:lnTo>
              </a:path>
            </a:pathLst>
          </a:custGeom>
          <a:gradFill>
            <a:gsLst>
              <a:gs pos="0">
                <a:schemeClr val="accent2">
                  <a:alpha val="100000"/>
                </a:schemeClr>
              </a:gs>
              <a:gs pos="94328">
                <a:schemeClr val="accent1">
                  <a:alpha val="100000"/>
                </a:schemeClr>
              </a:gs>
            </a:gsLst>
            <a:lin ang="10921821"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9" name="Rectangle 30_#color_$accent1_$accent2_$accent1-2111&amp;1281"/>
          <p:cNvSpPr/>
          <p:nvPr userDrawn="1">
            <p:custDataLst>
              <p:tags r:id="rId4"/>
            </p:custDataLst>
          </p:nvPr>
        </p:nvSpPr>
        <p:spPr>
          <a:xfrm>
            <a:off x="3278124" y="857250"/>
            <a:ext cx="5541264" cy="2770632"/>
          </a:xfrm>
          <a:custGeom>
            <a:avLst/>
            <a:gdLst/>
            <a:ahLst/>
            <a:cxnLst/>
            <a:rect l="l" t="t" r="r" b="b"/>
            <a:pathLst>
              <a:path w="7388352" h="3694176">
                <a:moveTo>
                  <a:pt x="7388352" y="0"/>
                </a:moveTo>
                <a:lnTo>
                  <a:pt x="3685032" y="3694176"/>
                </a:lnTo>
                <a:lnTo>
                  <a:pt x="0" y="9144"/>
                </a:lnTo>
                <a:lnTo>
                  <a:pt x="9144" y="0"/>
                </a:lnTo>
                <a:lnTo>
                  <a:pt x="7388352" y="0"/>
                </a:lnTo>
              </a:path>
            </a:pathLst>
          </a:custGeom>
          <a:gradFill>
            <a:gsLst>
              <a:gs pos="0">
                <a:schemeClr val="accent1">
                  <a:alpha val="100000"/>
                </a:schemeClr>
              </a:gs>
              <a:gs pos="20735">
                <a:schemeClr val="accent2">
                  <a:alpha val="100000"/>
                </a:schemeClr>
              </a:gs>
              <a:gs pos="94328">
                <a:schemeClr val="accent1">
                  <a:alpha val="100000"/>
                </a:schemeClr>
              </a:gs>
            </a:gsLst>
            <a:lin ang="21324244"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2700000" algn="tl" rotWithShape="0">
                    <a:prstClr val="black">
                      <a:alpha val="40000"/>
                    </a:prst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1" name="Rectangle 27_#color_#shadow_$dk2-2111&amp;1284"/>
          <p:cNvSpPr/>
          <p:nvPr userDrawn="1">
            <p:custDataLst>
              <p:tags r:id="rId5"/>
            </p:custDataLst>
          </p:nvPr>
        </p:nvSpPr>
        <p:spPr>
          <a:xfrm>
            <a:off x="0" y="857250"/>
            <a:ext cx="7310628" cy="5143500"/>
          </a:xfrm>
          <a:custGeom>
            <a:avLst/>
            <a:gdLst/>
            <a:ahLst/>
            <a:cxnLst/>
            <a:rect l="l" t="t" r="r" b="b"/>
            <a:pathLst>
              <a:path w="9747504" h="6858000">
                <a:moveTo>
                  <a:pt x="5925312" y="0"/>
                </a:moveTo>
                <a:lnTo>
                  <a:pt x="9601200" y="3675888"/>
                </a:lnTo>
                <a:cubicBezTo>
                  <a:pt x="9793224" y="3877056"/>
                  <a:pt x="9793224" y="4197096"/>
                  <a:pt x="9601200" y="4398264"/>
                </a:cubicBezTo>
                <a:lnTo>
                  <a:pt x="7132320" y="6858000"/>
                </a:lnTo>
                <a:lnTo>
                  <a:pt x="0" y="6858000"/>
                </a:lnTo>
                <a:lnTo>
                  <a:pt x="0" y="0"/>
                </a:lnTo>
                <a:lnTo>
                  <a:pt x="5925312" y="0"/>
                </a:lnTo>
              </a:path>
            </a:pathLst>
          </a:custGeom>
          <a:solidFill>
            <a:schemeClr val="bg2"/>
          </a:solidFill>
          <a:effectLst/>
          <a:extLst>
            <a:ext uri="{AF507438-7753-43E0-B8FC-AC1667EBCBE1}">
              <a14:hiddenEffects xmlns:a14="http://schemas.microsoft.com/office/drawing/2010/main">
                <a:effectLst>
                  <a:outerShdw blurRad="251460" dist="101600" dir="5400000" algn="bl" rotWithShape="0">
                    <a:srgbClr val="141414">
                      <a:alpha val="6000"/>
                    </a:srgbClr>
                  </a:outerShdw>
                </a:effectLst>
              </a14:hiddenEffects>
            </a:ext>
          </a:extLst>
        </p:spPr>
      </p:sp>
      <p:sp>
        <p:nvSpPr>
          <p:cNvPr id="12" name="Rectangle 28_#color_$lt2_$lt2-2111&amp;1287"/>
          <p:cNvSpPr/>
          <p:nvPr userDrawn="1">
            <p:custDataLst>
              <p:tags r:id="rId6"/>
            </p:custDataLst>
          </p:nvPr>
        </p:nvSpPr>
        <p:spPr>
          <a:xfrm>
            <a:off x="5047488" y="857250"/>
            <a:ext cx="4094226" cy="2564892"/>
          </a:xfrm>
          <a:custGeom>
            <a:avLst/>
            <a:gdLst/>
            <a:ahLst/>
            <a:cxnLst/>
            <a:rect l="l" t="t" r="r" b="b"/>
            <a:pathLst>
              <a:path w="5458968" h="3419856">
                <a:moveTo>
                  <a:pt x="5458968" y="1801368"/>
                </a:moveTo>
                <a:lnTo>
                  <a:pt x="3986784" y="3273552"/>
                </a:lnTo>
                <a:cubicBezTo>
                  <a:pt x="3794760" y="3474720"/>
                  <a:pt x="3474720" y="3474720"/>
                  <a:pt x="3273552" y="3273552"/>
                </a:cubicBezTo>
                <a:lnTo>
                  <a:pt x="0" y="0"/>
                </a:lnTo>
                <a:lnTo>
                  <a:pt x="5458968" y="0"/>
                </a:lnTo>
                <a:lnTo>
                  <a:pt x="5458968" y="1801368"/>
                </a:lnTo>
              </a:path>
            </a:pathLst>
          </a:custGeom>
          <a:gradFill>
            <a:gsLst>
              <a:gs pos="0">
                <a:schemeClr val="bg2"/>
              </a:gs>
              <a:gs pos="100000">
                <a:schemeClr val="bg2">
                  <a:alpha val="40000"/>
                </a:schemeClr>
              </a:gs>
            </a:gsLst>
            <a:lin ang="84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9"/>
            </p:custDataLst>
          </p:nvPr>
        </p:nvSpPr>
        <p:spPr>
          <a:xfrm>
            <a:off x="6457950" y="5624513"/>
            <a:ext cx="2057400" cy="273844"/>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10"/>
            </p:custDataLst>
          </p:nvPr>
        </p:nvSpPr>
        <p:spPr>
          <a:xfrm>
            <a:off x="671085" y="2527001"/>
            <a:ext cx="5447799" cy="2139454"/>
          </a:xfrm>
        </p:spPr>
        <p:txBody>
          <a:bodyPr wrap="square" anchor="t">
            <a:normAutofit/>
          </a:bodyPr>
          <a:lstStyle>
            <a:lvl1pPr algn="l">
              <a:lnSpc>
                <a:spcPct val="100000"/>
              </a:lnSpc>
              <a:defRPr sz="7000">
                <a:latin typeface="+mj-ea"/>
                <a:ea typeface="+mj-ea"/>
              </a:defRPr>
            </a:lvl1pPr>
          </a:lstStyle>
          <a:p>
            <a:r>
              <a:rPr lang="zh-CN" altLang="en-US" dirty="0"/>
              <a:t>单击此处编辑母版标题样式</a:t>
            </a:r>
            <a:endParaRPr lang="zh-CN" altLang="en-US" dirty="0"/>
          </a:p>
        </p:txBody>
      </p:sp>
      <p:sp>
        <p:nvSpPr>
          <p:cNvPr id="24" name="署名占位符 10"/>
          <p:cNvSpPr>
            <a:spLocks noGrp="1"/>
          </p:cNvSpPr>
          <p:nvPr>
            <p:ph type="body" sz="quarter" idx="17" hasCustomPrompt="1"/>
            <p:custDataLst>
              <p:tags r:id="rId11"/>
            </p:custDataLst>
          </p:nvPr>
        </p:nvSpPr>
        <p:spPr>
          <a:xfrm>
            <a:off x="671085" y="4892499"/>
            <a:ext cx="5472540" cy="505795"/>
          </a:xfrm>
        </p:spPr>
        <p:txBody>
          <a:bodyPr wrap="square" anchor="t">
            <a:normAutofit/>
          </a:bodyPr>
          <a:lstStyle>
            <a:lvl1pPr marL="0" indent="0" algn="l">
              <a:lnSpc>
                <a:spcPct val="100000"/>
              </a:lnSpc>
              <a:buNone/>
              <a:defRPr sz="2400"/>
            </a:lvl1pPr>
          </a:lstStyle>
          <a:p>
            <a:pPr lvl="0"/>
            <a:r>
              <a:rPr lang="zh-CN" altLang="en-US" dirty="0"/>
              <a:t>署名</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a:latin typeface="+mj-ea"/>
                <a:ea typeface="+mj-ea"/>
                <a:cs typeface="+mj-ea"/>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Rectangle 41800_#color-2111&amp;819"/>
          <p:cNvSpPr/>
          <p:nvPr userDrawn="1">
            <p:custDataLst>
              <p:tags r:id="rId2"/>
            </p:custDataLst>
          </p:nvPr>
        </p:nvSpPr>
        <p:spPr>
          <a:xfrm>
            <a:off x="0" y="857250"/>
            <a:ext cx="4210812" cy="5143500"/>
          </a:xfrm>
          <a:prstGeom prst="rect">
            <a:avLst/>
          </a:prstGeom>
          <a:solidFill>
            <a:schemeClr val="tx2">
              <a:alpha val="10000"/>
            </a:schemeClr>
          </a:solidFill>
        </p:spPr>
      </p:sp>
      <p:sp>
        <p:nvSpPr>
          <p:cNvPr id="5" name="Rectangle 29_#color_$accent1_$accent2-2111&amp;1290"/>
          <p:cNvSpPr/>
          <p:nvPr userDrawn="1">
            <p:custDataLst>
              <p:tags r:id="rId3"/>
            </p:custDataLst>
          </p:nvPr>
        </p:nvSpPr>
        <p:spPr>
          <a:xfrm>
            <a:off x="0" y="857250"/>
            <a:ext cx="7564374" cy="5143500"/>
          </a:xfrm>
          <a:custGeom>
            <a:avLst/>
            <a:gdLst/>
            <a:ahLst/>
            <a:cxnLst/>
            <a:rect l="l" t="t" r="r" b="b"/>
            <a:pathLst>
              <a:path w="10085832" h="6858000">
                <a:moveTo>
                  <a:pt x="0" y="4581144"/>
                </a:moveTo>
                <a:lnTo>
                  <a:pt x="4581144" y="0"/>
                </a:lnTo>
                <a:lnTo>
                  <a:pt x="6830568" y="0"/>
                </a:lnTo>
                <a:lnTo>
                  <a:pt x="10085832" y="3255264"/>
                </a:lnTo>
                <a:lnTo>
                  <a:pt x="6483096" y="6858000"/>
                </a:lnTo>
                <a:lnTo>
                  <a:pt x="0" y="6858000"/>
                </a:lnTo>
                <a:lnTo>
                  <a:pt x="0" y="4581144"/>
                </a:lnTo>
              </a:path>
            </a:pathLst>
          </a:custGeom>
          <a:gradFill>
            <a:gsLst>
              <a:gs pos="0">
                <a:schemeClr val="accent2">
                  <a:alpha val="100000"/>
                </a:schemeClr>
              </a:gs>
              <a:gs pos="94328">
                <a:schemeClr val="accent1">
                  <a:alpha val="100000"/>
                </a:schemeClr>
              </a:gs>
            </a:gsLst>
            <a:lin ang="10921821"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6" name="Rectangle 27_#color-2111&amp;1293"/>
          <p:cNvSpPr/>
          <p:nvPr userDrawn="1">
            <p:custDataLst>
              <p:tags r:id="rId4"/>
            </p:custDataLst>
          </p:nvPr>
        </p:nvSpPr>
        <p:spPr>
          <a:xfrm>
            <a:off x="2004822" y="857250"/>
            <a:ext cx="7139178" cy="5143500"/>
          </a:xfrm>
          <a:custGeom>
            <a:avLst/>
            <a:gdLst/>
            <a:ahLst/>
            <a:cxnLst/>
            <a:rect l="l" t="t" r="r" b="b"/>
            <a:pathLst>
              <a:path w="9518904" h="6858000">
                <a:moveTo>
                  <a:pt x="2569464" y="6858000"/>
                </a:moveTo>
                <a:lnTo>
                  <a:pt x="9518904" y="6858000"/>
                </a:lnTo>
                <a:lnTo>
                  <a:pt x="9518904" y="0"/>
                </a:lnTo>
                <a:lnTo>
                  <a:pt x="3867912" y="0"/>
                </a:lnTo>
                <a:lnTo>
                  <a:pt x="146304" y="3721608"/>
                </a:lnTo>
                <a:cubicBezTo>
                  <a:pt x="-45720" y="3913632"/>
                  <a:pt x="-45720" y="4242816"/>
                  <a:pt x="146304" y="4434840"/>
                </a:cubicBezTo>
                <a:lnTo>
                  <a:pt x="2569464" y="6858000"/>
                </a:lnTo>
              </a:path>
            </a:pathLst>
          </a:custGeom>
          <a:solidFill>
            <a:schemeClr val="bg2"/>
          </a:solidFill>
          <a:effectLst/>
          <a:extLst>
            <a:ext uri="{AF507438-7753-43E0-B8FC-AC1667EBCBE1}">
              <a14:hiddenEffects xmlns:a14="http://schemas.microsoft.com/office/drawing/2010/main">
                <a:effectLst>
                  <a:outerShdw blurRad="251460" dist="101600" dir="5400000" algn="bl" rotWithShape="0">
                    <a:srgbClr val="DDDDDD">
                      <a:alpha val="25000"/>
                    </a:srgbClr>
                  </a:outerShdw>
                </a:effectLst>
              </a14:hiddenEffects>
            </a:ext>
          </a:extLst>
        </p:spPr>
      </p:sp>
      <p:sp>
        <p:nvSpPr>
          <p:cNvPr id="10" name="Rectangle 28_#color_$lt2_$lt2-2111&amp;1296"/>
          <p:cNvSpPr/>
          <p:nvPr userDrawn="1">
            <p:custDataLst>
              <p:tags r:id="rId5"/>
            </p:custDataLst>
          </p:nvPr>
        </p:nvSpPr>
        <p:spPr>
          <a:xfrm>
            <a:off x="0" y="857250"/>
            <a:ext cx="4409694" cy="2654046"/>
          </a:xfrm>
          <a:custGeom>
            <a:avLst/>
            <a:gdLst/>
            <a:ahLst/>
            <a:cxnLst/>
            <a:rect l="l" t="t" r="r" b="b"/>
            <a:pathLst>
              <a:path w="5879592" h="3538728">
                <a:moveTo>
                  <a:pt x="5879592" y="0"/>
                </a:moveTo>
                <a:lnTo>
                  <a:pt x="0" y="0"/>
                </a:lnTo>
                <a:lnTo>
                  <a:pt x="0" y="1618488"/>
                </a:lnTo>
                <a:lnTo>
                  <a:pt x="1773936" y="3392424"/>
                </a:lnTo>
                <a:cubicBezTo>
                  <a:pt x="1965960" y="3593592"/>
                  <a:pt x="2295144" y="3593592"/>
                  <a:pt x="2487168" y="3392424"/>
                </a:cubicBezTo>
                <a:lnTo>
                  <a:pt x="5879592" y="0"/>
                </a:lnTo>
              </a:path>
            </a:pathLst>
          </a:custGeom>
          <a:gradFill>
            <a:gsLst>
              <a:gs pos="0">
                <a:schemeClr val="bg2">
                  <a:alpha val="100000"/>
                </a:schemeClr>
              </a:gs>
              <a:gs pos="100000">
                <a:schemeClr val="bg2">
                  <a:alpha val="56000"/>
                </a:schemeClr>
              </a:gs>
            </a:gsLst>
            <a:lin ang="912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hasCustomPrompt="1"/>
            <p:custDataLst>
              <p:tags r:id="rId9"/>
            </p:custDataLst>
          </p:nvPr>
        </p:nvSpPr>
        <p:spPr>
          <a:xfrm>
            <a:off x="1240559" y="1237335"/>
            <a:ext cx="7564373" cy="810816"/>
          </a:xfrm>
        </p:spPr>
        <p:txBody>
          <a:bodyPr wrap="square" anchor="b">
            <a:normAutofit/>
          </a:bodyPr>
          <a:lstStyle>
            <a:lvl1pPr>
              <a:defRPr sz="5000">
                <a:latin typeface="+mj-ea"/>
                <a:ea typeface="+mj-ea"/>
              </a:defRPr>
            </a:lvl1pPr>
          </a:lstStyle>
          <a:p>
            <a:r>
              <a:rPr lang="zh-CN" altLang="en-US" dirty="0"/>
              <a:t>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Rectangle 41799_#color-2111&amp;1299"/>
          <p:cNvSpPr/>
          <p:nvPr userDrawn="1">
            <p:custDataLst>
              <p:tags r:id="rId2"/>
            </p:custDataLst>
          </p:nvPr>
        </p:nvSpPr>
        <p:spPr>
          <a:xfrm>
            <a:off x="4713732" y="3888486"/>
            <a:ext cx="4430268" cy="2112264"/>
          </a:xfrm>
          <a:custGeom>
            <a:avLst/>
            <a:gdLst/>
            <a:ahLst/>
            <a:cxnLst/>
            <a:rect l="l" t="t" r="r" b="b"/>
            <a:pathLst>
              <a:path w="5907024" h="2816352">
                <a:moveTo>
                  <a:pt x="5907024" y="2670048"/>
                </a:moveTo>
                <a:lnTo>
                  <a:pt x="5907024" y="2816352"/>
                </a:lnTo>
                <a:lnTo>
                  <a:pt x="0" y="2816352"/>
                </a:lnTo>
                <a:lnTo>
                  <a:pt x="2660904" y="146304"/>
                </a:lnTo>
                <a:cubicBezTo>
                  <a:pt x="2862072" y="-45720"/>
                  <a:pt x="3182112" y="-45720"/>
                  <a:pt x="3383280" y="146304"/>
                </a:cubicBezTo>
                <a:lnTo>
                  <a:pt x="5907024" y="2670048"/>
                </a:lnTo>
              </a:path>
            </a:pathLst>
          </a:custGeom>
          <a:gradFill>
            <a:gsLst>
              <a:gs pos="0">
                <a:schemeClr val="accent2">
                  <a:alpha val="100000"/>
                </a:schemeClr>
              </a:gs>
              <a:gs pos="94328">
                <a:schemeClr val="accent1">
                  <a:alpha val="100000"/>
                </a:schemeClr>
              </a:gs>
            </a:gsLst>
            <a:lin ang="10921821" scaled="0"/>
          </a:gradFill>
          <a:ln w="25400">
            <a:noFill/>
          </a:ln>
          <a:effectLst>
            <a:outerShdw blurRad="254000" dist="101600" dir="5399998" algn="ctr" rotWithShape="0">
              <a:schemeClr val="tx2">
                <a:alpha val="8000"/>
              </a:schemeClr>
            </a:outerShdw>
          </a:effectLst>
        </p:spPr>
        <p:style>
          <a:lnRef idx="2">
            <a:schemeClr val="accent1">
              <a:lumMod val="75000"/>
            </a:schemeClr>
          </a:lnRef>
          <a:fillRef idx="1">
            <a:schemeClr val="accent1"/>
          </a:fillRef>
          <a:effectRef idx="0">
            <a:srgbClr val="FFFFFF"/>
          </a:effectRef>
          <a:fontRef idx="minor">
            <a:schemeClr val="lt1"/>
          </a:fontRef>
        </p:style>
      </p:sp>
      <p:sp>
        <p:nvSpPr>
          <p:cNvPr id="9" name="Rectangle 29_#color_$accent1_$accent2_#shadow_$dk2-2111&amp;1302"/>
          <p:cNvSpPr/>
          <p:nvPr userDrawn="1">
            <p:custDataLst>
              <p:tags r:id="rId3"/>
            </p:custDataLst>
          </p:nvPr>
        </p:nvSpPr>
        <p:spPr>
          <a:xfrm>
            <a:off x="6233922" y="857250"/>
            <a:ext cx="2907792" cy="4368546"/>
          </a:xfrm>
          <a:custGeom>
            <a:avLst/>
            <a:gdLst/>
            <a:ahLst/>
            <a:cxnLst/>
            <a:rect l="l" t="t" r="r" b="b"/>
            <a:pathLst>
              <a:path w="3877056" h="5824728">
                <a:moveTo>
                  <a:pt x="146304" y="1380744"/>
                </a:moveTo>
                <a:cubicBezTo>
                  <a:pt x="-45720" y="1581912"/>
                  <a:pt x="-45720" y="1901952"/>
                  <a:pt x="146304" y="2093976"/>
                </a:cubicBezTo>
                <a:lnTo>
                  <a:pt x="3877056" y="5824728"/>
                </a:lnTo>
                <a:lnTo>
                  <a:pt x="3877056" y="0"/>
                </a:lnTo>
                <a:lnTo>
                  <a:pt x="1527048" y="0"/>
                </a:lnTo>
                <a:lnTo>
                  <a:pt x="146304" y="1380744"/>
                </a:lnTo>
              </a:path>
            </a:pathLst>
          </a:custGeom>
          <a:gradFill>
            <a:gsLst>
              <a:gs pos="0">
                <a:schemeClr val="accent2">
                  <a:alpha val="100000"/>
                </a:schemeClr>
              </a:gs>
              <a:gs pos="94328">
                <a:schemeClr val="accent1">
                  <a:alpha val="100000"/>
                </a:schemeClr>
              </a:gs>
            </a:gsLst>
            <a:lin ang="10921821" scaled="0"/>
          </a:gradFill>
          <a:ln w="25400">
            <a:noFill/>
          </a:ln>
          <a:effectLst>
            <a:outerShdw blurRad="254000" dist="101600" dir="5399998" algn="ctr" rotWithShape="0">
              <a:schemeClr val="tx2">
                <a:alpha val="8000"/>
              </a:schemeClr>
            </a:outerShdw>
          </a:effectLst>
          <a:extLst>
            <a:ext uri="{91240B29-F687-4F45-9708-019B960494DF}">
              <a14:hiddenLine xmlns:a14="http://schemas.microsoft.com/office/drawing/2010/main" w="25400">
                <a:solidFill>
                  <a:srgbClr val="000000"/>
                </a:solidFill>
              </a14:hiddenLine>
            </a:ext>
          </a:extLst>
        </p:spPr>
        <p:style>
          <a:lnRef idx="2">
            <a:schemeClr val="accent1">
              <a:lumMod val="75000"/>
            </a:schemeClr>
          </a:lnRef>
          <a:fillRef idx="1">
            <a:schemeClr val="accent1"/>
          </a:fillRef>
          <a:effectRef idx="0">
            <a:srgbClr val="FFFFFF"/>
          </a:effectRef>
          <a:fontRef idx="minor">
            <a:schemeClr val="lt1"/>
          </a:fontRef>
        </p:style>
      </p:sp>
      <p:sp>
        <p:nvSpPr>
          <p:cNvPr id="2" name="标题 1"/>
          <p:cNvSpPr>
            <a:spLocks noGrp="1"/>
          </p:cNvSpPr>
          <p:nvPr>
            <p:ph type="title"/>
            <p:custDataLst>
              <p:tags r:id="rId4"/>
            </p:custDataLst>
          </p:nvPr>
        </p:nvSpPr>
        <p:spPr>
          <a:xfrm>
            <a:off x="848995" y="3256059"/>
            <a:ext cx="4872356" cy="1491650"/>
          </a:xfrm>
        </p:spPr>
        <p:txBody>
          <a:bodyPr wrap="square" anchor="t">
            <a:normAutofit/>
          </a:bodyPr>
          <a:lstStyle>
            <a:lvl1pPr algn="l">
              <a:defRPr sz="5000">
                <a:latin typeface="+mj-ea"/>
                <a:ea typeface="+mj-ea"/>
              </a:defRPr>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5"/>
            </p:custDataLst>
          </p:nvPr>
        </p:nvSpPr>
        <p:spPr>
          <a:xfrm>
            <a:off x="848995" y="1391444"/>
            <a:ext cx="4872356" cy="1682150"/>
          </a:xfrm>
        </p:spPr>
        <p:txBody>
          <a:bodyPr wrap="none" anchor="b">
            <a:normAutofit/>
          </a:bodyPr>
          <a:lstStyle>
            <a:lvl1pPr marL="0" indent="0" algn="l">
              <a:buNone/>
              <a:defRPr sz="8900" b="1">
                <a:solidFill>
                  <a:schemeClr val="accent1"/>
                </a:solidFill>
                <a:latin typeface="+mj-ea"/>
                <a:ea typeface="+mj-ea"/>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7"/>
            </p:custDataLst>
          </p:nvPr>
        </p:nvSpPr>
        <p:spPr/>
        <p:txBody>
          <a:bodyPr/>
          <a:lstStyle/>
          <a:p>
            <a:endParaRPr lang="zh-CN" altLang="en-US"/>
          </a:p>
        </p:txBody>
      </p:sp>
      <p:sp>
        <p:nvSpPr>
          <p:cNvPr id="6" name="灯片编号占位符 6"/>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22000" y="1127250"/>
            <a:ext cx="8100000" cy="540000"/>
          </a:xfrm>
        </p:spPr>
        <p:txBody>
          <a:bodyPr vert="horz" wrap="square" lIns="0" tIns="0" rIns="0" bIns="0" rtlCol="0" anchor="b">
            <a:normAutofit/>
          </a:bodyPr>
          <a:lstStyle>
            <a:lvl1pPr algn="l">
              <a:defRPr lang="zh-CN" altLang="en-US" sz="3600"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521970" y="1880550"/>
            <a:ext cx="3992880" cy="360990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4629150" y="1880550"/>
            <a:ext cx="3992880" cy="360990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22000" y="1127250"/>
            <a:ext cx="8100000" cy="540000"/>
          </a:xfrm>
        </p:spPr>
        <p:txBody>
          <a:bodyPr vert="horz" wrap="square" lIns="0" tIns="0" rIns="0" bIns="0" rtlCol="0" anchor="b">
            <a:normAutofit/>
          </a:bodyPr>
          <a:lstStyle>
            <a:lvl1pPr algn="l">
              <a:defRPr lang="zh-CN" altLang="en-US" sz="3600"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21970" y="1880550"/>
            <a:ext cx="3992880" cy="405000"/>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521970" y="2403206"/>
            <a:ext cx="3992880" cy="3096291"/>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4629150" y="1880550"/>
            <a:ext cx="3992880" cy="405000"/>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4629150" y="2403206"/>
            <a:ext cx="3992880" cy="3096291"/>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521970" y="1127284"/>
            <a:ext cx="8101489" cy="4363403"/>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22000" y="1127250"/>
            <a:ext cx="8100000" cy="540000"/>
          </a:xfrm>
        </p:spPr>
        <p:txBody>
          <a:bodyPr wrap="square" lIns="0" tIns="0" rIns="0" bIns="0" anchor="b">
            <a:normAutofit/>
          </a:bodyPr>
          <a:lstStyle>
            <a:lvl1pPr algn="l">
              <a:defRPr sz="3600">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522000" y="1829250"/>
            <a:ext cx="8100000" cy="432000"/>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Rectangle 41800_#color-2111&amp;855"/>
          <p:cNvSpPr/>
          <p:nvPr userDrawn="1">
            <p:custDataLst>
              <p:tags r:id="rId2"/>
            </p:custDataLst>
          </p:nvPr>
        </p:nvSpPr>
        <p:spPr>
          <a:xfrm>
            <a:off x="4930902" y="857250"/>
            <a:ext cx="4210812" cy="5143500"/>
          </a:xfrm>
          <a:prstGeom prst="rect">
            <a:avLst/>
          </a:prstGeom>
          <a:solidFill>
            <a:schemeClr val="tx2">
              <a:alpha val="10000"/>
            </a:schemeClr>
          </a:solidFill>
        </p:spPr>
      </p:sp>
      <p:sp>
        <p:nvSpPr>
          <p:cNvPr id="9" name="Rectangle 30_#color_$accent1_$accent2_$accent1-2111&amp;1311"/>
          <p:cNvSpPr/>
          <p:nvPr userDrawn="1">
            <p:custDataLst>
              <p:tags r:id="rId3"/>
            </p:custDataLst>
          </p:nvPr>
        </p:nvSpPr>
        <p:spPr>
          <a:xfrm>
            <a:off x="3278124" y="857250"/>
            <a:ext cx="5541264" cy="2770632"/>
          </a:xfrm>
          <a:custGeom>
            <a:avLst/>
            <a:gdLst/>
            <a:ahLst/>
            <a:cxnLst/>
            <a:rect l="l" t="t" r="r" b="b"/>
            <a:pathLst>
              <a:path w="7388352" h="3694176">
                <a:moveTo>
                  <a:pt x="7388352" y="0"/>
                </a:moveTo>
                <a:lnTo>
                  <a:pt x="3685032" y="3694176"/>
                </a:lnTo>
                <a:lnTo>
                  <a:pt x="0" y="9144"/>
                </a:lnTo>
                <a:lnTo>
                  <a:pt x="9144" y="0"/>
                </a:lnTo>
                <a:lnTo>
                  <a:pt x="7388352" y="0"/>
                </a:lnTo>
              </a:path>
            </a:pathLst>
          </a:custGeom>
          <a:gradFill>
            <a:gsLst>
              <a:gs pos="0">
                <a:schemeClr val="accent1">
                  <a:alpha val="100000"/>
                </a:schemeClr>
              </a:gs>
              <a:gs pos="20735">
                <a:schemeClr val="accent2">
                  <a:alpha val="100000"/>
                </a:schemeClr>
              </a:gs>
              <a:gs pos="94328">
                <a:schemeClr val="accent1">
                  <a:alpha val="100000"/>
                </a:schemeClr>
              </a:gs>
            </a:gsLst>
            <a:lin ang="21324244"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2700000" algn="tl" rotWithShape="0">
                    <a:prstClr val="black">
                      <a:alpha val="40000"/>
                    </a:prst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1" name="Rectangle 27_#color_$lt2_$lt2_#shadow_$dk2-2111&amp;1314"/>
          <p:cNvSpPr/>
          <p:nvPr userDrawn="1">
            <p:custDataLst>
              <p:tags r:id="rId4"/>
            </p:custDataLst>
          </p:nvPr>
        </p:nvSpPr>
        <p:spPr>
          <a:xfrm>
            <a:off x="0" y="857250"/>
            <a:ext cx="7310628" cy="5143500"/>
          </a:xfrm>
          <a:custGeom>
            <a:avLst/>
            <a:gdLst/>
            <a:ahLst/>
            <a:cxnLst/>
            <a:rect l="l" t="t" r="r" b="b"/>
            <a:pathLst>
              <a:path w="9747504" h="6858000">
                <a:moveTo>
                  <a:pt x="5925312" y="0"/>
                </a:moveTo>
                <a:lnTo>
                  <a:pt x="9601200" y="3675888"/>
                </a:lnTo>
                <a:cubicBezTo>
                  <a:pt x="9793224" y="3877056"/>
                  <a:pt x="9793224" y="4197096"/>
                  <a:pt x="9601200" y="4398264"/>
                </a:cubicBezTo>
                <a:lnTo>
                  <a:pt x="7132320" y="6858000"/>
                </a:lnTo>
                <a:lnTo>
                  <a:pt x="0" y="6858000"/>
                </a:lnTo>
                <a:lnTo>
                  <a:pt x="0" y="0"/>
                </a:lnTo>
                <a:lnTo>
                  <a:pt x="5925312" y="0"/>
                </a:lnTo>
              </a:path>
            </a:pathLst>
          </a:custGeom>
          <a:solidFill>
            <a:schemeClr val="bg2"/>
          </a:solidFill>
          <a:effectLst/>
          <a:extLst>
            <a:ext uri="{AF507438-7753-43E0-B8FC-AC1667EBCBE1}">
              <a14:hiddenEffects xmlns:a14="http://schemas.microsoft.com/office/drawing/2010/main">
                <a:effectLst>
                  <a:outerShdw blurRad="251460" dist="101600" dir="5400000" algn="bl" rotWithShape="0">
                    <a:srgbClr val="141414">
                      <a:alpha val="6000"/>
                    </a:srgbClr>
                  </a:outerShdw>
                </a:effectLst>
              </a14:hiddenEffects>
            </a:ext>
          </a:extLst>
        </p:spPr>
      </p:sp>
      <p:sp>
        <p:nvSpPr>
          <p:cNvPr id="12" name="Rectangle 28_#color_$lt2_$lt2-2111&amp;1287"/>
          <p:cNvSpPr/>
          <p:nvPr userDrawn="1">
            <p:custDataLst>
              <p:tags r:id="rId5"/>
            </p:custDataLst>
          </p:nvPr>
        </p:nvSpPr>
        <p:spPr>
          <a:xfrm>
            <a:off x="5047488" y="857250"/>
            <a:ext cx="4094226" cy="2564892"/>
          </a:xfrm>
          <a:custGeom>
            <a:avLst/>
            <a:gdLst/>
            <a:ahLst/>
            <a:cxnLst/>
            <a:rect l="l" t="t" r="r" b="b"/>
            <a:pathLst>
              <a:path w="5458968" h="3419856">
                <a:moveTo>
                  <a:pt x="5458968" y="1801368"/>
                </a:moveTo>
                <a:lnTo>
                  <a:pt x="3986784" y="3273552"/>
                </a:lnTo>
                <a:cubicBezTo>
                  <a:pt x="3794760" y="3474720"/>
                  <a:pt x="3474720" y="3474720"/>
                  <a:pt x="3273552" y="3273552"/>
                </a:cubicBezTo>
                <a:lnTo>
                  <a:pt x="0" y="0"/>
                </a:lnTo>
                <a:lnTo>
                  <a:pt x="5458968" y="0"/>
                </a:lnTo>
                <a:lnTo>
                  <a:pt x="5458968" y="1801368"/>
                </a:lnTo>
              </a:path>
            </a:pathLst>
          </a:custGeom>
          <a:gradFill>
            <a:gsLst>
              <a:gs pos="0">
                <a:schemeClr val="bg2"/>
              </a:gs>
              <a:gs pos="100000">
                <a:schemeClr val="bg2">
                  <a:alpha val="40000"/>
                </a:schemeClr>
              </a:gs>
            </a:gsLst>
            <a:lin ang="84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4"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6457950" y="5624513"/>
            <a:ext cx="2057400" cy="273844"/>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hasCustomPrompt="1"/>
            <p:custDataLst>
              <p:tags r:id="rId9"/>
            </p:custDataLst>
          </p:nvPr>
        </p:nvSpPr>
        <p:spPr>
          <a:xfrm>
            <a:off x="628650" y="2282168"/>
            <a:ext cx="5629275" cy="1350000"/>
          </a:xfrm>
        </p:spPr>
        <p:txBody>
          <a:bodyPr wrap="square" anchor="b">
            <a:normAutofit/>
          </a:bodyPr>
          <a:lstStyle>
            <a:lvl1pPr algn="l">
              <a:lnSpc>
                <a:spcPct val="100000"/>
              </a:lnSpc>
              <a:defRPr sz="8000">
                <a:latin typeface="+mj-ea"/>
                <a:ea typeface="+mj-ea"/>
              </a:defRPr>
            </a:lvl1pPr>
          </a:lstStyle>
          <a:p>
            <a:r>
              <a:rPr lang="zh-CN" altLang="en-US" dirty="0"/>
              <a:t>编辑母版标题</a:t>
            </a:r>
            <a:endParaRPr lang="zh-CN" altLang="en-US" dirty="0"/>
          </a:p>
        </p:txBody>
      </p:sp>
      <p:sp>
        <p:nvSpPr>
          <p:cNvPr id="24" name="署名占位符 10"/>
          <p:cNvSpPr>
            <a:spLocks noGrp="1"/>
          </p:cNvSpPr>
          <p:nvPr>
            <p:ph type="body" sz="quarter" idx="17" hasCustomPrompt="1"/>
            <p:custDataLst>
              <p:tags r:id="rId10"/>
            </p:custDataLst>
          </p:nvPr>
        </p:nvSpPr>
        <p:spPr>
          <a:xfrm>
            <a:off x="628650" y="3821573"/>
            <a:ext cx="5629275" cy="1189391"/>
          </a:xfrm>
        </p:spPr>
        <p:txBody>
          <a:bodyPr wrap="square" anchor="t">
            <a:normAutofit/>
          </a:bodyPr>
          <a:lstStyle>
            <a:lvl1pPr marL="0" indent="0" algn="l">
              <a:lnSpc>
                <a:spcPct val="100000"/>
              </a:lnSpc>
              <a:buNone/>
              <a:defRPr sz="2400"/>
            </a:lvl1pPr>
          </a:lstStyle>
          <a:p>
            <a:pPr lvl="0"/>
            <a:r>
              <a:rPr lang="zh-CN" altLang="en-US" dirty="0"/>
              <a:t>署名</a:t>
            </a:r>
            <a:endParaRPr lang="zh-CN" altLang="en-US" dirty="0"/>
          </a:p>
        </p:txBody>
      </p:sp>
      <p:sp>
        <p:nvSpPr>
          <p:cNvPr id="3" name="Rectangle 29_#color_$accent1_$accent2-2111&amp;1278"/>
          <p:cNvSpPr/>
          <p:nvPr userDrawn="1">
            <p:custDataLst>
              <p:tags r:id="rId11"/>
            </p:custDataLst>
          </p:nvPr>
        </p:nvSpPr>
        <p:spPr>
          <a:xfrm>
            <a:off x="5970270" y="2827020"/>
            <a:ext cx="3173730" cy="3173730"/>
          </a:xfrm>
          <a:custGeom>
            <a:avLst/>
            <a:gdLst/>
            <a:ahLst/>
            <a:cxnLst/>
            <a:rect l="l" t="t" r="r" b="b"/>
            <a:pathLst>
              <a:path w="3584448" h="3584448">
                <a:moveTo>
                  <a:pt x="3584448" y="0"/>
                </a:moveTo>
                <a:lnTo>
                  <a:pt x="3584448" y="3584448"/>
                </a:lnTo>
                <a:lnTo>
                  <a:pt x="0" y="3584448"/>
                </a:lnTo>
                <a:lnTo>
                  <a:pt x="3584448" y="0"/>
                </a:lnTo>
              </a:path>
            </a:pathLst>
          </a:custGeom>
          <a:gradFill>
            <a:gsLst>
              <a:gs pos="0">
                <a:schemeClr val="accent2">
                  <a:alpha val="100000"/>
                </a:schemeClr>
              </a:gs>
              <a:gs pos="94328">
                <a:schemeClr val="accent1">
                  <a:alpha val="100000"/>
                </a:schemeClr>
              </a:gs>
            </a:gsLst>
            <a:lin ang="10921821"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tags" Target="../tags/tag77.xml"/><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22000" y="1127250"/>
            <a:ext cx="8100000" cy="54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22000" y="1880550"/>
            <a:ext cx="8100000" cy="3609900"/>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4"/>
            </p:custDataLst>
          </p:nvPr>
        </p:nvSpPr>
        <p:spPr>
          <a:xfrm>
            <a:off x="522000" y="5624513"/>
            <a:ext cx="2057400" cy="273844"/>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28950" y="5624513"/>
            <a:ext cx="3086100" cy="273844"/>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565583" y="5624513"/>
            <a:ext cx="2057400" cy="273844"/>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Rectangle 29_#color_$accent1_$accent2-2111&amp;1305"/>
          <p:cNvSpPr/>
          <p:nvPr userDrawn="1">
            <p:custDataLst>
              <p:tags r:id="rId17"/>
            </p:custDataLst>
          </p:nvPr>
        </p:nvSpPr>
        <p:spPr>
          <a:xfrm>
            <a:off x="8410194" y="5266944"/>
            <a:ext cx="733806" cy="733806"/>
          </a:xfrm>
          <a:custGeom>
            <a:avLst/>
            <a:gdLst/>
            <a:ahLst/>
            <a:cxnLst/>
            <a:rect l="l" t="t" r="r" b="b"/>
            <a:pathLst>
              <a:path w="978408" h="978408">
                <a:moveTo>
                  <a:pt x="978408" y="0"/>
                </a:moveTo>
                <a:lnTo>
                  <a:pt x="978408" y="978408"/>
                </a:lnTo>
                <a:lnTo>
                  <a:pt x="0" y="978408"/>
                </a:lnTo>
                <a:lnTo>
                  <a:pt x="978408" y="0"/>
                </a:lnTo>
              </a:path>
            </a:pathLst>
          </a:custGeom>
          <a:gradFill>
            <a:gsLst>
              <a:gs pos="0">
                <a:schemeClr val="accent2">
                  <a:alpha val="100000"/>
                </a:schemeClr>
              </a:gs>
              <a:gs pos="94328">
                <a:schemeClr val="accent1">
                  <a:alpha val="100000"/>
                </a:schemeClr>
              </a:gs>
            </a:gsLst>
            <a:lin ang="10921821"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a:lstStyle/>
          <a:p>
            <a:endParaRPr lang="zh-CN" altLang="en-US" sz="1350"/>
          </a:p>
        </p:txBody>
      </p:sp>
      <p:sp>
        <p:nvSpPr>
          <p:cNvPr id="9" name="KSO_TEMPLATE" hidden="1"/>
          <p:cNvSpPr/>
          <p:nvPr userDrawn="1">
            <p:custDataLst>
              <p:tags r:id="rId18"/>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600" b="1" kern="1200">
          <a:solidFill>
            <a:schemeClr val="tx1"/>
          </a:solidFill>
          <a:latin typeface="+mj-ea"/>
          <a:ea typeface="+mj-ea"/>
          <a:cs typeface="+mj-ea"/>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ea"/>
          <a:ea typeface="+mn-ea"/>
          <a:cs typeface="+mn-ea"/>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8.xml"/><Relationship Id="rId5" Type="http://schemas.openxmlformats.org/officeDocument/2006/relationships/tags" Target="../tags/tag133.xml"/><Relationship Id="rId4" Type="http://schemas.openxmlformats.org/officeDocument/2006/relationships/image" Target="../media/image10.png"/><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8.xml"/><Relationship Id="rId5" Type="http://schemas.openxmlformats.org/officeDocument/2006/relationships/tags" Target="../tags/tag137.xml"/><Relationship Id="rId4" Type="http://schemas.openxmlformats.org/officeDocument/2006/relationships/image" Target="../media/image11.png"/><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8.xml"/><Relationship Id="rId5" Type="http://schemas.openxmlformats.org/officeDocument/2006/relationships/tags" Target="../tags/tag140.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tags" Target="../tags/tag139.xml"/><Relationship Id="rId1" Type="http://schemas.openxmlformats.org/officeDocument/2006/relationships/tags" Target="../tags/tag138.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8.xml"/><Relationship Id="rId6" Type="http://schemas.openxmlformats.org/officeDocument/2006/relationships/tags" Target="../tags/tag145.xml"/><Relationship Id="rId5" Type="http://schemas.openxmlformats.org/officeDocument/2006/relationships/image" Target="../media/image14.png"/><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8.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8.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16.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image" Target="../media/image16.jpeg"/><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image" Target="../media/image15.jpeg"/><Relationship Id="rId2" Type="http://schemas.openxmlformats.org/officeDocument/2006/relationships/tags" Target="../tags/tag155.xml"/><Relationship Id="rId12" Type="http://schemas.openxmlformats.org/officeDocument/2006/relationships/notesSlide" Target="../notesSlides/notesSlide12.xml"/><Relationship Id="rId11" Type="http://schemas.openxmlformats.org/officeDocument/2006/relationships/slideLayout" Target="../slideLayouts/slideLayout18.xml"/><Relationship Id="rId10" Type="http://schemas.openxmlformats.org/officeDocument/2006/relationships/tags" Target="../tags/tag161.xml"/><Relationship Id="rId1" Type="http://schemas.openxmlformats.org/officeDocument/2006/relationships/tags" Target="../tags/tag154.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8.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8.xml"/><Relationship Id="rId5" Type="http://schemas.openxmlformats.org/officeDocument/2006/relationships/tags" Target="../tags/tag175.xml"/><Relationship Id="rId4" Type="http://schemas.openxmlformats.org/officeDocument/2006/relationships/image" Target="../media/image17.png"/><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8.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8.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87.xml"/><Relationship Id="rId1" Type="http://schemas.openxmlformats.org/officeDocument/2006/relationships/tags" Target="../tags/tag186.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4.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0" Type="http://schemas.openxmlformats.org/officeDocument/2006/relationships/slideLayout" Target="../slideLayouts/slideLayout18.xml"/><Relationship Id="rId2" Type="http://schemas.openxmlformats.org/officeDocument/2006/relationships/tags" Target="../tags/tag90.xml"/><Relationship Id="rId19" Type="http://schemas.openxmlformats.org/officeDocument/2006/relationships/tags" Target="../tags/tag103.xml"/><Relationship Id="rId18" Type="http://schemas.openxmlformats.org/officeDocument/2006/relationships/tags" Target="../tags/tag102.xml"/><Relationship Id="rId17" Type="http://schemas.openxmlformats.org/officeDocument/2006/relationships/tags" Target="../tags/tag101.xml"/><Relationship Id="rId16" Type="http://schemas.openxmlformats.org/officeDocument/2006/relationships/tags" Target="../tags/tag100.xml"/><Relationship Id="rId15" Type="http://schemas.openxmlformats.org/officeDocument/2006/relationships/tags" Target="../tags/tag99.xml"/><Relationship Id="rId14" Type="http://schemas.openxmlformats.org/officeDocument/2006/relationships/image" Target="../media/image2.svg"/><Relationship Id="rId13" Type="http://schemas.openxmlformats.org/officeDocument/2006/relationships/image" Target="../media/image2.png"/><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image" Target="../media/image1.svg"/><Relationship Id="rId1" Type="http://schemas.openxmlformats.org/officeDocument/2006/relationships/tags" Target="../tags/tag8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8.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image" Target="../media/image3.svg"/><Relationship Id="rId4" Type="http://schemas.openxmlformats.org/officeDocument/2006/relationships/image" Target="../media/image3.png"/><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7.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6" Type="http://schemas.openxmlformats.org/officeDocument/2006/relationships/notesSlide" Target="../notesSlides/notesSlide3.xml"/><Relationship Id="rId15" Type="http://schemas.openxmlformats.org/officeDocument/2006/relationships/slideLayout" Target="../slideLayouts/slideLayout18.xml"/><Relationship Id="rId14" Type="http://schemas.openxmlformats.org/officeDocument/2006/relationships/tags" Target="../tags/tag119.xml"/><Relationship Id="rId13" Type="http://schemas.openxmlformats.org/officeDocument/2006/relationships/image" Target="../media/image6.png"/><Relationship Id="rId12" Type="http://schemas.openxmlformats.org/officeDocument/2006/relationships/image" Target="../media/image5.png"/><Relationship Id="rId11" Type="http://schemas.openxmlformats.org/officeDocument/2006/relationships/image" Target="../media/image3.svg"/><Relationship Id="rId10" Type="http://schemas.openxmlformats.org/officeDocument/2006/relationships/image" Target="../media/image3.png"/><Relationship Id="rId1" Type="http://schemas.openxmlformats.org/officeDocument/2006/relationships/tags" Target="../tags/tag112.xml"/></Relationships>
</file>

<file path=ppt/slides/_rels/slide8.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tags" Target="../tags/tag123.xml"/><Relationship Id="rId5" Type="http://schemas.openxmlformats.org/officeDocument/2006/relationships/image" Target="../media/image4.svg"/><Relationship Id="rId4" Type="http://schemas.openxmlformats.org/officeDocument/2006/relationships/image" Target="../media/image4.png"/><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notesSlide" Target="../notesSlides/notesSlide4.xml"/><Relationship Id="rId10" Type="http://schemas.openxmlformats.org/officeDocument/2006/relationships/slideLayout" Target="../slideLayouts/slideLayout18.xml"/><Relationship Id="rId1" Type="http://schemas.openxmlformats.org/officeDocument/2006/relationships/tags" Target="../tags/tag120.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29.xml"/><Relationship Id="rId7" Type="http://schemas.openxmlformats.org/officeDocument/2006/relationships/image" Target="../media/image9.png"/><Relationship Id="rId6" Type="http://schemas.openxmlformats.org/officeDocument/2006/relationships/tags" Target="../tags/tag128.xml"/><Relationship Id="rId5" Type="http://schemas.openxmlformats.org/officeDocument/2006/relationships/image" Target="../media/image4.svg"/><Relationship Id="rId4" Type="http://schemas.openxmlformats.org/officeDocument/2006/relationships/image" Target="../media/image4.png"/><Relationship Id="rId3" Type="http://schemas.openxmlformats.org/officeDocument/2006/relationships/tags" Target="../tags/tag127.xml"/><Relationship Id="rId2" Type="http://schemas.openxmlformats.org/officeDocument/2006/relationships/tags" Target="../tags/tag126.xml"/><Relationship Id="rId10" Type="http://schemas.openxmlformats.org/officeDocument/2006/relationships/notesSlide" Target="../notesSlides/notesSlide5.xml"/><Relationship Id="rId1" Type="http://schemas.openxmlformats.org/officeDocument/2006/relationships/tags" Target="../tags/tag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07950" y="2780665"/>
            <a:ext cx="7143750" cy="2343785"/>
          </a:xfrm>
        </p:spPr>
        <p:txBody>
          <a:bodyPr>
            <a:normAutofit/>
          </a:bodyPr>
          <a:lstStyle/>
          <a:p>
            <a:pPr fontAlgn="auto">
              <a:lnSpc>
                <a:spcPct val="150000"/>
              </a:lnSpc>
            </a:pPr>
            <a:r>
              <a:rPr lang="zh-CN" altLang="en-US" sz="4445" b="0">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企业所得税申报表修订说明</a:t>
            </a:r>
            <a:r>
              <a:rPr lang="en-US" altLang="zh-CN" sz="4445" b="0">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   </a:t>
            </a:r>
            <a:br>
              <a:rPr lang="en-US" altLang="zh-CN" sz="4445" b="0">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br>
            <a:r>
              <a:rPr lang="en-US" altLang="zh-CN" sz="4445" b="0">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    </a:t>
            </a:r>
            <a:r>
              <a:rPr lang="zh-CN" altLang="en-US" sz="4445" b="0">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rPr>
              <a:t>及热点问题申报操作指南</a:t>
            </a:r>
            <a:endParaRPr lang="zh-CN" altLang="en-US" sz="4445" b="0">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endParaRPr>
          </a:p>
        </p:txBody>
      </p:sp>
      <p:sp>
        <p:nvSpPr>
          <p:cNvPr id="10" name="署名"/>
          <p:cNvSpPr>
            <a:spLocks noGrp="1"/>
          </p:cNvSpPr>
          <p:nvPr>
            <p:ph type="body" sz="quarter" idx="17"/>
            <p:custDataLst>
              <p:tags r:id="rId2"/>
            </p:custDataLst>
          </p:nvPr>
        </p:nvSpPr>
        <p:spPr>
          <a:xfrm>
            <a:off x="6876415" y="5300980"/>
            <a:ext cx="1934210" cy="506095"/>
          </a:xfrm>
        </p:spPr>
        <p:txBody>
          <a:bodyPr>
            <a:noAutofit/>
          </a:bodyPr>
          <a:lstStyle/>
          <a:p>
            <a:pPr algn="ctr"/>
            <a:r>
              <a:rPr lang="en-US" altLang="zh-CN">
                <a:latin typeface="创艺简标宋" charset="0"/>
                <a:ea typeface="创艺简标宋" charset="0"/>
                <a:cs typeface="创艺简标宋" charset="0"/>
              </a:rPr>
              <a:t>2025</a:t>
            </a:r>
            <a:r>
              <a:rPr lang="zh-CN" altLang="en-US">
                <a:latin typeface="创艺简标宋" charset="0"/>
                <a:ea typeface="创艺简标宋" charset="0"/>
                <a:cs typeface="创艺简标宋" charset="0"/>
              </a:rPr>
              <a:t>年</a:t>
            </a:r>
            <a:r>
              <a:rPr lang="en-US" altLang="zh-CN">
                <a:latin typeface="创艺简标宋" charset="0"/>
                <a:ea typeface="创艺简标宋" charset="0"/>
                <a:cs typeface="创艺简标宋" charset="0"/>
              </a:rPr>
              <a:t>4</a:t>
            </a:r>
            <a:r>
              <a:rPr lang="zh-CN" altLang="en-US">
                <a:latin typeface="创艺简标宋" charset="0"/>
                <a:ea typeface="创艺简标宋" charset="0"/>
                <a:cs typeface="创艺简标宋" charset="0"/>
              </a:rPr>
              <a:t>月</a:t>
            </a:r>
            <a:endParaRPr lang="zh-CN" altLang="en-US">
              <a:latin typeface="创艺简标宋" charset="0"/>
              <a:ea typeface="创艺简标宋" charset="0"/>
              <a:cs typeface="创艺简标宋"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539750" y="188595"/>
            <a:ext cx="9333230" cy="528955"/>
          </a:xfrm>
        </p:spPr>
        <p:txBody>
          <a:bodyPr lIns="0" tIns="0" rIns="0" bIns="0" anchor="b" anchorCtr="0"/>
          <a:lstStyle/>
          <a:p>
            <a:r>
              <a:rPr lang="en-US" altLang="zh-CN" sz="2800" dirty="0">
                <a:effectLst>
                  <a:outerShdw blurRad="38100" dist="38100" dir="2700000" algn="tl">
                    <a:srgbClr val="000000">
                      <a:alpha val="43137"/>
                    </a:srgbClr>
                  </a:outerShdw>
                </a:effectLst>
                <a:latin typeface="仿宋" panose="02010609060101010101" charset="-122"/>
                <a:ea typeface="仿宋" panose="02010609060101010101" charset="-122"/>
              </a:rPr>
              <a:t>2.</a:t>
            </a:r>
            <a:r>
              <a:rPr lang="zh-CN" altLang="en-US" sz="2800" dirty="0">
                <a:effectLst>
                  <a:outerShdw blurRad="38100" dist="38100" dir="2700000" algn="tl">
                    <a:srgbClr val="000000">
                      <a:alpha val="43137"/>
                    </a:srgbClr>
                  </a:outerShdw>
                </a:effectLst>
                <a:latin typeface="仿宋" panose="02010609060101010101" charset="-122"/>
                <a:ea typeface="仿宋" panose="02010609060101010101" charset="-122"/>
              </a:rPr>
              <a:t>《资产折旧、摊销及纳税调整明细表》（A105080）</a:t>
            </a:r>
            <a:endParaRPr lang="zh-CN" altLang="en-US" sz="2800" dirty="0">
              <a:effectLst>
                <a:outerShdw blurRad="38100" dist="38100" dir="2700000" algn="tl">
                  <a:srgbClr val="000000">
                    <a:alpha val="43137"/>
                  </a:srgbClr>
                </a:outerShdw>
              </a:effectLst>
              <a:latin typeface="仿宋" panose="02010609060101010101" charset="-122"/>
              <a:ea typeface="仿宋" panose="02010609060101010101" charset="-122"/>
            </a:endParaRPr>
          </a:p>
        </p:txBody>
      </p:sp>
      <p:sp>
        <p:nvSpPr>
          <p:cNvPr id="11" name="圆角矩形 13"/>
          <p:cNvSpPr/>
          <p:nvPr>
            <p:custDataLst>
              <p:tags r:id="rId2"/>
            </p:custDataLst>
          </p:nvPr>
        </p:nvSpPr>
        <p:spPr>
          <a:xfrm>
            <a:off x="539750" y="836295"/>
            <a:ext cx="2013585" cy="479425"/>
          </a:xfrm>
          <a:prstGeom prst="roundRect">
            <a:avLst>
              <a:gd name="adj" fmla="val 20150"/>
            </a:avLst>
          </a:prstGeom>
          <a:gradFill>
            <a:gsLst>
              <a:gs pos="0">
                <a:schemeClr val="accent1"/>
              </a:gs>
              <a:gs pos="100000">
                <a:schemeClr val="accent1">
                  <a:lumMod val="60000"/>
                  <a:lumOff val="4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sz="2400" b="1" dirty="0">
                <a:uFillTx/>
                <a:latin typeface="+mn-ea"/>
                <a:cs typeface="+mn-ea"/>
                <a:sym typeface="+mn-ea"/>
              </a:rPr>
              <a:t>优惠项目整合</a:t>
            </a:r>
            <a:endParaRPr lang="zh-CN" altLang="en-US" sz="2400" b="1" dirty="0">
              <a:uFillTx/>
              <a:latin typeface="+mn-ea"/>
              <a:cs typeface="+mn-ea"/>
              <a:sym typeface="+mn-ea"/>
            </a:endParaRPr>
          </a:p>
        </p:txBody>
      </p:sp>
      <p:sp>
        <p:nvSpPr>
          <p:cNvPr id="7" name="文本框 6"/>
          <p:cNvSpPr txBox="1"/>
          <p:nvPr>
            <p:custDataLst>
              <p:tags r:id="rId3"/>
            </p:custDataLst>
          </p:nvPr>
        </p:nvSpPr>
        <p:spPr>
          <a:xfrm>
            <a:off x="395605" y="1412240"/>
            <a:ext cx="8490585" cy="1146810"/>
          </a:xfrm>
          <a:prstGeom prst="rect">
            <a:avLst/>
          </a:prstGeom>
          <a:noFill/>
        </p:spPr>
        <p:txBody>
          <a:bodyPr wrap="square" rtlCol="0" anchor="ctr" anchorCtr="0">
            <a:noAutofit/>
          </a:bodyPr>
          <a:p>
            <a:pPr marL="0" lvl="0" indent="0" fontAlgn="auto">
              <a:lnSpc>
                <a:spcPct val="150000"/>
              </a:lnSpc>
            </a:pPr>
            <a:r>
              <a:rPr lang="zh-CN" altLang="en-US" sz="1800" b="1" kern="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参照主表优惠事项填报方式，对《资产折旧、摊销及纳税调整明细表》（A105080）进行调整，将表单中涉及固定资产和无形资产加速折旧或摊销的优惠项目整合到第28行至第29行填报。纳税人可根据《企业所得税申报事项目录》选择填报。</a:t>
            </a:r>
            <a:endParaRPr lang="zh-CN" altLang="en-US" sz="1800" b="1" kern="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4" name="图片 3"/>
          <p:cNvPicPr>
            <a:picLocks noChangeAspect="1"/>
          </p:cNvPicPr>
          <p:nvPr/>
        </p:nvPicPr>
        <p:blipFill>
          <a:blip r:embed="rId4"/>
          <a:stretch>
            <a:fillRect/>
          </a:stretch>
        </p:blipFill>
        <p:spPr>
          <a:xfrm>
            <a:off x="258445" y="2780665"/>
            <a:ext cx="8765540" cy="254190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539115" y="116205"/>
            <a:ext cx="8689340" cy="528955"/>
          </a:xfrm>
        </p:spPr>
        <p:txBody>
          <a:bodyPr lIns="0" tIns="0" rIns="0" bIns="0" anchor="b" anchorCtr="0">
            <a:normAutofit/>
          </a:bodyPr>
          <a:lstStyle/>
          <a:p>
            <a:r>
              <a:rPr lang="en-US" altLang="zh-CN" sz="2800" dirty="0">
                <a:effectLst>
                  <a:outerShdw blurRad="38100" dist="38100" dir="2700000" algn="tl">
                    <a:srgbClr val="000000">
                      <a:alpha val="43137"/>
                    </a:srgbClr>
                  </a:outerShdw>
                </a:effectLst>
                <a:latin typeface="仿宋" panose="02010609060101010101" charset="-122"/>
                <a:ea typeface="仿宋" panose="02010609060101010101" charset="-122"/>
              </a:rPr>
              <a:t>3.</a:t>
            </a:r>
            <a:r>
              <a:rPr lang="zh-CN" altLang="en-US" sz="2800" dirty="0">
                <a:effectLst>
                  <a:outerShdw blurRad="38100" dist="38100" dir="2700000" algn="tl">
                    <a:srgbClr val="000000">
                      <a:alpha val="43137"/>
                    </a:srgbClr>
                  </a:outerShdw>
                </a:effectLst>
                <a:latin typeface="仿宋" panose="02010609060101010101" charset="-122"/>
                <a:ea typeface="仿宋" panose="02010609060101010101" charset="-122"/>
              </a:rPr>
              <a:t>《研发费用加计扣除优惠明细表》（A107012）</a:t>
            </a:r>
            <a:endParaRPr lang="zh-CN" altLang="en-US" sz="2800" dirty="0">
              <a:effectLst>
                <a:outerShdw blurRad="38100" dist="38100" dir="2700000" algn="tl">
                  <a:srgbClr val="000000">
                    <a:alpha val="43137"/>
                  </a:srgbClr>
                </a:outerShdw>
              </a:effectLst>
              <a:latin typeface="仿宋" panose="02010609060101010101" charset="-122"/>
              <a:ea typeface="仿宋" panose="02010609060101010101" charset="-122"/>
            </a:endParaRPr>
          </a:p>
        </p:txBody>
      </p:sp>
      <p:sp>
        <p:nvSpPr>
          <p:cNvPr id="11" name="圆角矩形 13"/>
          <p:cNvSpPr/>
          <p:nvPr>
            <p:custDataLst>
              <p:tags r:id="rId2"/>
            </p:custDataLst>
          </p:nvPr>
        </p:nvSpPr>
        <p:spPr>
          <a:xfrm>
            <a:off x="539750" y="836295"/>
            <a:ext cx="2013585" cy="479425"/>
          </a:xfrm>
          <a:prstGeom prst="roundRect">
            <a:avLst>
              <a:gd name="adj" fmla="val 20150"/>
            </a:avLst>
          </a:prstGeom>
          <a:gradFill>
            <a:gsLst>
              <a:gs pos="0">
                <a:schemeClr val="accent1"/>
              </a:gs>
              <a:gs pos="100000">
                <a:schemeClr val="accent1">
                  <a:lumMod val="60000"/>
                  <a:lumOff val="4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sz="2400" b="1" dirty="0">
                <a:uFillTx/>
                <a:latin typeface="+mn-ea"/>
                <a:cs typeface="+mn-ea"/>
                <a:sym typeface="+mn-ea"/>
              </a:rPr>
              <a:t>行次调整</a:t>
            </a:r>
            <a:endParaRPr lang="zh-CN" altLang="en-US" sz="2400" b="1" dirty="0">
              <a:uFillTx/>
              <a:latin typeface="+mn-ea"/>
              <a:cs typeface="+mn-ea"/>
              <a:sym typeface="+mn-ea"/>
            </a:endParaRPr>
          </a:p>
        </p:txBody>
      </p:sp>
      <p:sp>
        <p:nvSpPr>
          <p:cNvPr id="10" name="矩形 9"/>
          <p:cNvSpPr/>
          <p:nvPr>
            <p:custDataLst>
              <p:tags r:id="rId3"/>
            </p:custDataLst>
          </p:nvPr>
        </p:nvSpPr>
        <p:spPr>
          <a:xfrm>
            <a:off x="371475" y="1412240"/>
            <a:ext cx="2762885" cy="2683510"/>
          </a:xfrm>
          <a:prstGeom prst="rect">
            <a:avLst/>
          </a:prstGeom>
          <a:noFill/>
        </p:spPr>
        <p:txBody>
          <a:bodyPr wrap="square" lIns="0" tIns="0" rIns="0" bIns="0" rtlCol="0" anchor="t" anchorCtr="0">
            <a:noAutofit/>
          </a:bodyPr>
          <a:p>
            <a:pPr marL="0" algn="l" rtl="0" eaLnBrk="1" latinLnBrk="0" hangingPunct="1">
              <a:lnSpc>
                <a:spcPct val="150000"/>
              </a:lnSpc>
              <a:spcBef>
                <a:spcPts val="0"/>
              </a:spcBef>
              <a:spcAft>
                <a:spcPts val="0"/>
              </a:spcAft>
            </a:pPr>
            <a:r>
              <a:rPr lang="zh-CN" altLang="en-US" sz="1600" b="1" kern="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因2022年第28号公告废止，删除前三季度、第四季度研发费用金额的计算行次，调整“加计扣除比例及计算方法”的填报口径，确保优惠政策落实到位，使企业能够更准确地填报研发费用加计扣除优惠。</a:t>
            </a:r>
            <a:endParaRPr lang="zh-CN" altLang="en-US" sz="1600" b="1" kern="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
        <p:nvSpPr>
          <p:cNvPr id="7" name="文本框 6"/>
          <p:cNvSpPr txBox="1"/>
          <p:nvPr/>
        </p:nvSpPr>
        <p:spPr>
          <a:xfrm>
            <a:off x="323850" y="4168140"/>
            <a:ext cx="2810510" cy="1814830"/>
          </a:xfrm>
          <a:prstGeom prst="rect">
            <a:avLst/>
          </a:prstGeom>
          <a:noFill/>
          <a:ln>
            <a:solidFill>
              <a:schemeClr val="tx1"/>
            </a:solidFill>
          </a:ln>
        </p:spPr>
        <p:txBody>
          <a:bodyPr wrap="square" rtlCol="0">
            <a:spAutoFit/>
          </a:bodyPr>
          <a:p>
            <a:pPr>
              <a:lnSpc>
                <a:spcPct val="100000"/>
              </a:lnSpc>
            </a:pPr>
            <a:r>
              <a:rPr lang="zh-CN" altLang="en-US" sz="1400">
                <a:latin typeface="宋体" panose="02010600030101010101" pitchFamily="2" charset="-122"/>
                <a:cs typeface="宋体" panose="02010600030101010101" pitchFamily="2" charset="-122"/>
                <a:sym typeface="+mn-ea"/>
              </a:rPr>
              <a:t>政策链接：</a:t>
            </a:r>
            <a:endParaRPr lang="zh-CN" altLang="en-US" sz="1400">
              <a:latin typeface="宋体" panose="02010600030101010101" pitchFamily="2" charset="-122"/>
              <a:cs typeface="宋体" panose="02010600030101010101" pitchFamily="2" charset="-122"/>
              <a:sym typeface="+mn-ea"/>
            </a:endParaRPr>
          </a:p>
          <a:p>
            <a:pPr>
              <a:lnSpc>
                <a:spcPct val="100000"/>
              </a:lnSpc>
            </a:pPr>
            <a:r>
              <a:rPr lang="en-US" altLang="zh-CN" sz="1400">
                <a:latin typeface="宋体" panose="02010600030101010101" pitchFamily="2" charset="-122"/>
                <a:cs typeface="宋体" panose="02010600030101010101" pitchFamily="2" charset="-122"/>
                <a:sym typeface="+mn-ea"/>
              </a:rPr>
              <a:t>1.</a:t>
            </a:r>
            <a:r>
              <a:rPr lang="zh-CN" altLang="en-US" sz="1400">
                <a:latin typeface="宋体" panose="02010600030101010101" pitchFamily="2" charset="-122"/>
                <a:cs typeface="宋体" panose="02010600030101010101" pitchFamily="2" charset="-122"/>
                <a:sym typeface="+mn-ea"/>
              </a:rPr>
              <a:t>《财政部税务总局关于进一步完善研发费用税前加计扣除政策的公告》（2023 年第7 号）</a:t>
            </a:r>
            <a:r>
              <a:rPr lang="en-US" altLang="zh-CN" sz="1400">
                <a:latin typeface="宋体" panose="02010600030101010101" pitchFamily="2" charset="-122"/>
                <a:cs typeface="宋体" panose="02010600030101010101" pitchFamily="2" charset="-122"/>
                <a:sym typeface="+mn-ea"/>
              </a:rPr>
              <a:t>        2.《国家税务总局财政部关于优化预缴申报享受研发费用加计扣除政策有关事项的公告》（2023年第11 号）</a:t>
            </a:r>
            <a:endParaRPr lang="zh-CN" altLang="en-US" sz="1400">
              <a:latin typeface="宋体" panose="02010600030101010101" pitchFamily="2" charset="-122"/>
              <a:cs typeface="宋体" panose="02010600030101010101" pitchFamily="2" charset="-122"/>
            </a:endParaRPr>
          </a:p>
        </p:txBody>
      </p:sp>
      <p:pic>
        <p:nvPicPr>
          <p:cNvPr id="2" name="图片 1" descr="截图研发费废止政策"/>
          <p:cNvPicPr>
            <a:picLocks noChangeAspect="1"/>
          </p:cNvPicPr>
          <p:nvPr/>
        </p:nvPicPr>
        <p:blipFill>
          <a:blip r:embed="rId4"/>
          <a:stretch>
            <a:fillRect/>
          </a:stretch>
        </p:blipFill>
        <p:spPr>
          <a:xfrm>
            <a:off x="3275965" y="836295"/>
            <a:ext cx="5364000" cy="4978441"/>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539115" y="116205"/>
            <a:ext cx="8194675" cy="528955"/>
          </a:xfrm>
        </p:spPr>
        <p:txBody>
          <a:bodyPr lIns="0" tIns="0" rIns="0" bIns="0" anchor="b" anchorCtr="0">
            <a:normAutofit/>
          </a:bodyPr>
          <a:lstStyle/>
          <a:p>
            <a:r>
              <a:rPr sz="2800" dirty="0">
                <a:effectLst>
                  <a:outerShdw blurRad="38100" dist="38100" dir="2700000" algn="tl">
                    <a:srgbClr val="000000">
                      <a:alpha val="43137"/>
                    </a:srgbClr>
                  </a:outerShdw>
                </a:effectLst>
                <a:latin typeface="仿宋" panose="02010609060101010101" charset="-122"/>
                <a:ea typeface="仿宋" panose="02010609060101010101" charset="-122"/>
              </a:rPr>
              <a:t>3.</a:t>
            </a:r>
            <a:r>
              <a:rPr lang="zh-CN" sz="2800" dirty="0">
                <a:effectLst>
                  <a:outerShdw blurRad="38100" dist="38100" dir="2700000" algn="tl">
                    <a:srgbClr val="000000">
                      <a:alpha val="43137"/>
                    </a:srgbClr>
                  </a:outerShdw>
                </a:effectLst>
                <a:latin typeface="仿宋" panose="02010609060101010101" charset="-122"/>
                <a:ea typeface="仿宋" panose="02010609060101010101" charset="-122"/>
              </a:rPr>
              <a:t>《</a:t>
            </a:r>
            <a:r>
              <a:rPr sz="2800" dirty="0">
                <a:effectLst>
                  <a:outerShdw blurRad="38100" dist="38100" dir="2700000" algn="tl">
                    <a:srgbClr val="000000">
                      <a:alpha val="43137"/>
                    </a:srgbClr>
                  </a:outerShdw>
                </a:effectLst>
                <a:latin typeface="仿宋" panose="02010609060101010101" charset="-122"/>
                <a:ea typeface="仿宋" panose="02010609060101010101" charset="-122"/>
              </a:rPr>
              <a:t>研发费用加计扣除优惠明细表</a:t>
            </a:r>
            <a:r>
              <a:rPr lang="zh-CN" sz="2800" dirty="0">
                <a:effectLst>
                  <a:outerShdw blurRad="38100" dist="38100" dir="2700000" algn="tl">
                    <a:srgbClr val="000000">
                      <a:alpha val="43137"/>
                    </a:srgbClr>
                  </a:outerShdw>
                </a:effectLst>
                <a:latin typeface="仿宋" panose="02010609060101010101" charset="-122"/>
                <a:ea typeface="仿宋" panose="02010609060101010101" charset="-122"/>
              </a:rPr>
              <a:t>》</a:t>
            </a:r>
            <a:r>
              <a:rPr sz="2800" dirty="0">
                <a:effectLst>
                  <a:outerShdw blurRad="38100" dist="38100" dir="2700000" algn="tl">
                    <a:srgbClr val="000000">
                      <a:alpha val="43137"/>
                    </a:srgbClr>
                  </a:outerShdw>
                </a:effectLst>
                <a:latin typeface="仿宋" panose="02010609060101010101" charset="-122"/>
                <a:ea typeface="仿宋" panose="02010609060101010101" charset="-122"/>
              </a:rPr>
              <a:t>（A107012）</a:t>
            </a:r>
            <a:endParaRPr sz="2800" dirty="0">
              <a:effectLst>
                <a:outerShdw blurRad="38100" dist="38100" dir="2700000" algn="tl">
                  <a:srgbClr val="000000">
                    <a:alpha val="43137"/>
                  </a:srgbClr>
                </a:outerShdw>
              </a:effectLst>
              <a:latin typeface="仿宋" panose="02010609060101010101" charset="-122"/>
              <a:ea typeface="仿宋" panose="02010609060101010101" charset="-122"/>
            </a:endParaRPr>
          </a:p>
        </p:txBody>
      </p:sp>
      <p:sp>
        <p:nvSpPr>
          <p:cNvPr id="11" name="圆角矩形 13"/>
          <p:cNvSpPr/>
          <p:nvPr>
            <p:custDataLst>
              <p:tags r:id="rId2"/>
            </p:custDataLst>
          </p:nvPr>
        </p:nvSpPr>
        <p:spPr>
          <a:xfrm>
            <a:off x="539750" y="836295"/>
            <a:ext cx="2013585" cy="479425"/>
          </a:xfrm>
          <a:prstGeom prst="roundRect">
            <a:avLst>
              <a:gd name="adj" fmla="val 20150"/>
            </a:avLst>
          </a:prstGeom>
          <a:gradFill>
            <a:gsLst>
              <a:gs pos="0">
                <a:schemeClr val="accent1"/>
              </a:gs>
              <a:gs pos="100000">
                <a:schemeClr val="accent1">
                  <a:lumMod val="60000"/>
                  <a:lumOff val="4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sz="2400" b="1" dirty="0">
                <a:uFillTx/>
                <a:latin typeface="+mn-ea"/>
                <a:cs typeface="+mn-ea"/>
                <a:sym typeface="+mn-ea"/>
              </a:rPr>
              <a:t>新旧表格对比</a:t>
            </a:r>
            <a:endParaRPr lang="zh-CN" altLang="en-US" sz="2400" b="1" dirty="0">
              <a:uFillTx/>
              <a:latin typeface="+mn-ea"/>
              <a:cs typeface="+mn-ea"/>
              <a:sym typeface="+mn-ea"/>
            </a:endParaRPr>
          </a:p>
        </p:txBody>
      </p:sp>
      <p:pic>
        <p:nvPicPr>
          <p:cNvPr id="7" name="图片 6"/>
          <p:cNvPicPr>
            <a:picLocks noChangeAspect="1"/>
          </p:cNvPicPr>
          <p:nvPr/>
        </p:nvPicPr>
        <p:blipFill>
          <a:blip r:embed="rId3"/>
          <a:stretch>
            <a:fillRect/>
          </a:stretch>
        </p:blipFill>
        <p:spPr>
          <a:xfrm>
            <a:off x="1671320" y="1484630"/>
            <a:ext cx="5801360" cy="2124075"/>
          </a:xfrm>
          <a:prstGeom prst="rect">
            <a:avLst/>
          </a:prstGeom>
        </p:spPr>
      </p:pic>
      <p:sp>
        <p:nvSpPr>
          <p:cNvPr id="10" name="文本框 9"/>
          <p:cNvSpPr txBox="1"/>
          <p:nvPr/>
        </p:nvSpPr>
        <p:spPr>
          <a:xfrm>
            <a:off x="681990" y="1484630"/>
            <a:ext cx="793750" cy="368300"/>
          </a:xfrm>
          <a:prstGeom prst="rect">
            <a:avLst/>
          </a:prstGeom>
          <a:noFill/>
        </p:spPr>
        <p:txBody>
          <a:bodyPr wrap="square" rtlCol="0">
            <a:spAutoFit/>
          </a:bodyPr>
          <a:p>
            <a:r>
              <a:rPr lang="zh-CN" altLang="en-US" b="1">
                <a:solidFill>
                  <a:srgbClr val="FF0000"/>
                </a:solidFill>
                <a:effectLst/>
              </a:rPr>
              <a:t>（旧）</a:t>
            </a:r>
            <a:endParaRPr lang="zh-CN" altLang="en-US" b="1">
              <a:solidFill>
                <a:srgbClr val="FF0000"/>
              </a:solidFill>
              <a:effectLst/>
            </a:endParaRPr>
          </a:p>
        </p:txBody>
      </p:sp>
      <p:sp>
        <p:nvSpPr>
          <p:cNvPr id="2" name="文本框 1"/>
          <p:cNvSpPr txBox="1"/>
          <p:nvPr/>
        </p:nvSpPr>
        <p:spPr>
          <a:xfrm>
            <a:off x="681990" y="3716655"/>
            <a:ext cx="793750" cy="368300"/>
          </a:xfrm>
          <a:prstGeom prst="rect">
            <a:avLst/>
          </a:prstGeom>
          <a:noFill/>
        </p:spPr>
        <p:txBody>
          <a:bodyPr wrap="square" rtlCol="0">
            <a:spAutoFit/>
          </a:bodyPr>
          <a:p>
            <a:r>
              <a:rPr lang="zh-CN" altLang="en-US" b="1">
                <a:solidFill>
                  <a:srgbClr val="FF0000"/>
                </a:solidFill>
                <a:effectLst/>
              </a:rPr>
              <a:t>（新）</a:t>
            </a:r>
            <a:endParaRPr lang="zh-CN" altLang="en-US" b="1">
              <a:solidFill>
                <a:srgbClr val="FF0000"/>
              </a:solidFill>
              <a:effectLst/>
            </a:endParaRPr>
          </a:p>
        </p:txBody>
      </p:sp>
      <p:pic>
        <p:nvPicPr>
          <p:cNvPr id="3" name="图片 2"/>
          <p:cNvPicPr>
            <a:picLocks noChangeAspect="1"/>
          </p:cNvPicPr>
          <p:nvPr/>
        </p:nvPicPr>
        <p:blipFill>
          <a:blip r:embed="rId4"/>
          <a:stretch>
            <a:fillRect/>
          </a:stretch>
        </p:blipFill>
        <p:spPr>
          <a:xfrm>
            <a:off x="1691640" y="3716655"/>
            <a:ext cx="5878830" cy="288163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539115" y="116205"/>
            <a:ext cx="7355840" cy="528955"/>
          </a:xfrm>
        </p:spPr>
        <p:txBody>
          <a:bodyPr lIns="0" tIns="0" rIns="0" bIns="0" anchor="b" anchorCtr="0">
            <a:normAutofit/>
          </a:bodyPr>
          <a:lstStyle/>
          <a:p>
            <a:r>
              <a:rPr lang="en-US" altLang="zh-CN" sz="2800" dirty="0">
                <a:effectLst>
                  <a:outerShdw blurRad="38100" dist="38100" dir="2700000" algn="tl">
                    <a:srgbClr val="000000">
                      <a:alpha val="43137"/>
                    </a:srgbClr>
                  </a:outerShdw>
                </a:effectLst>
                <a:latin typeface="仿宋" panose="02010609060101010101" charset="-122"/>
                <a:ea typeface="仿宋" panose="02010609060101010101" charset="-122"/>
              </a:rPr>
              <a:t>4.</a:t>
            </a:r>
            <a:r>
              <a:rPr lang="zh-CN" altLang="en-US" sz="2800" dirty="0">
                <a:effectLst>
                  <a:outerShdw blurRad="38100" dist="38100" dir="2700000" algn="tl">
                    <a:srgbClr val="000000">
                      <a:alpha val="43137"/>
                    </a:srgbClr>
                  </a:outerShdw>
                </a:effectLst>
                <a:latin typeface="仿宋" panose="02010609060101010101" charset="-122"/>
                <a:ea typeface="仿宋" panose="02010609060101010101" charset="-122"/>
              </a:rPr>
              <a:t>《税额抵免优惠明细表》（A107050）</a:t>
            </a:r>
            <a:endParaRPr lang="zh-CN" altLang="en-US" sz="2800" dirty="0">
              <a:effectLst>
                <a:outerShdw blurRad="38100" dist="38100" dir="2700000" algn="tl">
                  <a:srgbClr val="000000">
                    <a:alpha val="43137"/>
                  </a:srgbClr>
                </a:outerShdw>
              </a:effectLst>
              <a:latin typeface="仿宋" panose="02010609060101010101" charset="-122"/>
              <a:ea typeface="仿宋" panose="02010609060101010101" charset="-122"/>
            </a:endParaRPr>
          </a:p>
        </p:txBody>
      </p:sp>
      <p:sp>
        <p:nvSpPr>
          <p:cNvPr id="11" name="圆角矩形 13"/>
          <p:cNvSpPr/>
          <p:nvPr>
            <p:custDataLst>
              <p:tags r:id="rId2"/>
            </p:custDataLst>
          </p:nvPr>
        </p:nvSpPr>
        <p:spPr>
          <a:xfrm>
            <a:off x="539750" y="836295"/>
            <a:ext cx="2013585" cy="479425"/>
          </a:xfrm>
          <a:prstGeom prst="roundRect">
            <a:avLst>
              <a:gd name="adj" fmla="val 20150"/>
            </a:avLst>
          </a:prstGeom>
          <a:gradFill>
            <a:gsLst>
              <a:gs pos="0">
                <a:schemeClr val="accent1"/>
              </a:gs>
              <a:gs pos="100000">
                <a:schemeClr val="accent1">
                  <a:lumMod val="60000"/>
                  <a:lumOff val="4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sz="2400" b="1" dirty="0">
                <a:uFillTx/>
                <a:latin typeface="+mn-ea"/>
                <a:cs typeface="+mn-ea"/>
                <a:sym typeface="+mn-ea"/>
              </a:rPr>
              <a:t>新增填报项目</a:t>
            </a:r>
            <a:endParaRPr lang="zh-CN" altLang="en-US" sz="2400" b="1" dirty="0">
              <a:uFillTx/>
              <a:latin typeface="+mn-ea"/>
              <a:cs typeface="+mn-ea"/>
              <a:sym typeface="+mn-ea"/>
            </a:endParaRPr>
          </a:p>
        </p:txBody>
      </p:sp>
      <p:sp>
        <p:nvSpPr>
          <p:cNvPr id="18" name="文本框 17"/>
          <p:cNvSpPr txBox="1"/>
          <p:nvPr>
            <p:custDataLst>
              <p:tags r:id="rId3"/>
            </p:custDataLst>
          </p:nvPr>
        </p:nvSpPr>
        <p:spPr>
          <a:xfrm>
            <a:off x="727075" y="1700530"/>
            <a:ext cx="7689850" cy="1432560"/>
          </a:xfrm>
          <a:prstGeom prst="rect">
            <a:avLst/>
          </a:prstGeom>
          <a:noFill/>
        </p:spPr>
        <p:txBody>
          <a:bodyPr wrap="square" rtlCol="0" anchor="ctr" anchorCtr="0">
            <a:noAutofit/>
          </a:bodyPr>
          <a:p>
            <a:pPr marL="0" lvl="0" indent="0" algn="just" fontAlgn="auto">
              <a:lnSpc>
                <a:spcPct val="150000"/>
              </a:lnSpc>
            </a:pPr>
            <a:r>
              <a:rPr lang="zh-CN" altLang="en-US" sz="1800" b="1">
                <a:latin typeface="仿宋" panose="02010609060101010101" charset="-122"/>
                <a:ea typeface="仿宋" panose="02010609060101010101" charset="-122"/>
                <a:cs typeface="仿宋" panose="02010609060101010101" charset="-122"/>
              </a:rPr>
              <a:t>将原《税额抵免优惠明细表》（A107050）中“专用设备投资情况填报信息”固定行次变更为可增加的明细行次，同时增加“投资类型”、“投资额”、“抵免比例”、“可抵免税额”等填报项目，满足新政策填报需求</a:t>
            </a:r>
            <a:endParaRPr lang="zh-CN" altLang="en-US" sz="1800" b="1">
              <a:latin typeface="仿宋" panose="02010609060101010101" charset="-122"/>
              <a:ea typeface="仿宋" panose="02010609060101010101" charset="-122"/>
              <a:cs typeface="仿宋" panose="02010609060101010101" charset="-122"/>
            </a:endParaRPr>
          </a:p>
        </p:txBody>
      </p:sp>
      <p:sp>
        <p:nvSpPr>
          <p:cNvPr id="14" name="任意多边形: 形状 356"/>
          <p:cNvSpPr/>
          <p:nvPr>
            <p:custDataLst>
              <p:tags r:id="rId4"/>
            </p:custDataLst>
          </p:nvPr>
        </p:nvSpPr>
        <p:spPr>
          <a:xfrm>
            <a:off x="683895" y="1628775"/>
            <a:ext cx="8178165" cy="1504315"/>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rIns="540000" rtlCol="0" anchor="ctr"/>
          <a:p>
            <a:pPr indent="0" fontAlgn="auto">
              <a:lnSpc>
                <a:spcPct val="130000"/>
              </a:lnSpc>
            </a:pPr>
            <a:endParaRPr lang="zh-CN" altLang="en-US" sz="1350" kern="0" spc="0" dirty="0">
              <a:ln>
                <a:noFill/>
                <a:prstDash val="sysDot"/>
              </a:ln>
              <a:solidFill>
                <a:srgbClr val="262626"/>
              </a:solidFill>
              <a:latin typeface="+mn-ea"/>
              <a:ea typeface="+mn-ea"/>
              <a:sym typeface="+mn-ea"/>
            </a:endParaRPr>
          </a:p>
        </p:txBody>
      </p:sp>
      <p:pic>
        <p:nvPicPr>
          <p:cNvPr id="2" name="图片 1"/>
          <p:cNvPicPr>
            <a:picLocks noChangeAspect="1"/>
          </p:cNvPicPr>
          <p:nvPr/>
        </p:nvPicPr>
        <p:blipFill>
          <a:blip r:embed="rId5"/>
          <a:stretch>
            <a:fillRect/>
          </a:stretch>
        </p:blipFill>
        <p:spPr>
          <a:xfrm>
            <a:off x="107950" y="3429000"/>
            <a:ext cx="8982075" cy="1428750"/>
          </a:xfrm>
          <a:prstGeom prst="rect">
            <a:avLst/>
          </a:prstGeom>
        </p:spPr>
      </p:pic>
      <p:sp>
        <p:nvSpPr>
          <p:cNvPr id="4" name="文本框 3"/>
          <p:cNvSpPr txBox="1"/>
          <p:nvPr/>
        </p:nvSpPr>
        <p:spPr>
          <a:xfrm>
            <a:off x="395605" y="5445125"/>
            <a:ext cx="7968615" cy="922020"/>
          </a:xfrm>
          <a:prstGeom prst="rect">
            <a:avLst/>
          </a:prstGeom>
          <a:noFill/>
        </p:spPr>
        <p:txBody>
          <a:bodyPr wrap="square" rtlCol="0">
            <a:spAutoFit/>
          </a:bodyPr>
          <a:p>
            <a:pPr marL="285750" indent="-285750">
              <a:buFont typeface="Wingdings" panose="05000000000000000000" charset="0"/>
              <a:buChar char="l"/>
            </a:pPr>
            <a:r>
              <a:rPr lang="zh-CN" altLang="en-US"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政策链接：</a:t>
            </a:r>
            <a:endParaRPr lang="zh-CN" altLang="en-US"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endParaRPr>
          </a:p>
          <a:p>
            <a:pPr>
              <a:buFont typeface="Wingdings" panose="05000000000000000000" charset="0"/>
            </a:pPr>
            <a:r>
              <a:rPr lang="zh-CN" altLang="en-US"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财政部 税务总局关于节能节水、环境保护、安全生产专用设备数字化智能化改造企业所得税政策的公告（财政部 税务总局公告2024年第9号）</a:t>
            </a:r>
            <a:endParaRPr lang="zh-CN" altLang="en-US"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7950" y="692150"/>
            <a:ext cx="9420225" cy="870585"/>
          </a:xfrm>
        </p:spPr>
        <p:txBody>
          <a:bodyPr lIns="0" tIns="0" rIns="0" bIns="0" anchor="b" anchorCtr="0">
            <a:noAutofit/>
          </a:bodyPr>
          <a:lstStyle/>
          <a:p>
            <a:pPr fontAlgn="auto">
              <a:lnSpc>
                <a:spcPct val="150000"/>
              </a:lnSpc>
            </a:pPr>
            <a:r>
              <a:rPr lang="en-US" altLang="zh-CN" sz="2400" dirty="0">
                <a:effectLst>
                  <a:outerShdw blurRad="38100" dist="38100" dir="2700000" algn="tl">
                    <a:srgbClr val="000000">
                      <a:alpha val="43137"/>
                    </a:srgbClr>
                  </a:outerShdw>
                </a:effectLst>
                <a:latin typeface="仿宋" panose="02010609060101010101" charset="-122"/>
                <a:ea typeface="仿宋" panose="02010609060101010101" charset="-122"/>
              </a:rPr>
              <a:t>5.</a:t>
            </a:r>
            <a:r>
              <a:rPr lang="zh-CN" altLang="en-US" sz="2400" dirty="0">
                <a:effectLst>
                  <a:outerShdw blurRad="38100" dist="38100" dir="2700000" algn="tl">
                    <a:srgbClr val="000000">
                      <a:alpha val="43137"/>
                    </a:srgbClr>
                  </a:outerShdw>
                </a:effectLst>
                <a:latin typeface="仿宋" panose="02010609060101010101" charset="-122"/>
                <a:ea typeface="仿宋" panose="02010609060101010101" charset="-122"/>
              </a:rPr>
              <a:t>《跨地区经营汇总纳税企业年度分摊企业所得税明细表》</a:t>
            </a:r>
            <a:r>
              <a:rPr lang="zh-CN" altLang="en-US" sz="1600" dirty="0">
                <a:effectLst>
                  <a:outerShdw blurRad="38100" dist="38100" dir="2700000" algn="tl">
                    <a:srgbClr val="000000">
                      <a:alpha val="43137"/>
                    </a:srgbClr>
                  </a:outerShdw>
                </a:effectLst>
                <a:latin typeface="仿宋" panose="02010609060101010101" charset="-122"/>
                <a:ea typeface="仿宋" panose="02010609060101010101" charset="-122"/>
              </a:rPr>
              <a:t>（A109000）</a:t>
            </a:r>
            <a:br>
              <a:rPr lang="zh-CN" altLang="en-US" sz="1600" dirty="0">
                <a:effectLst>
                  <a:outerShdw blurRad="38100" dist="38100" dir="2700000" algn="tl">
                    <a:srgbClr val="000000">
                      <a:alpha val="43137"/>
                    </a:srgbClr>
                  </a:outerShdw>
                </a:effectLst>
                <a:latin typeface="仿宋" panose="02010609060101010101" charset="-122"/>
                <a:ea typeface="仿宋" panose="02010609060101010101" charset="-122"/>
              </a:rPr>
            </a:br>
            <a:r>
              <a:rPr lang="en-US" altLang="zh-CN" sz="2400" dirty="0">
                <a:effectLst>
                  <a:outerShdw blurRad="38100" dist="38100" dir="2700000" algn="tl">
                    <a:srgbClr val="000000">
                      <a:alpha val="43137"/>
                    </a:srgbClr>
                  </a:outerShdw>
                </a:effectLst>
                <a:latin typeface="仿宋" panose="02010609060101010101" charset="-122"/>
                <a:ea typeface="仿宋" panose="02010609060101010101" charset="-122"/>
              </a:rPr>
              <a:t>6.</a:t>
            </a:r>
            <a:r>
              <a:rPr lang="zh-CN" altLang="en-US" sz="2400" dirty="0">
                <a:effectLst>
                  <a:outerShdw blurRad="38100" dist="38100" dir="2700000" algn="tl">
                    <a:srgbClr val="000000">
                      <a:alpha val="43137"/>
                    </a:srgbClr>
                  </a:outerShdw>
                </a:effectLst>
                <a:latin typeface="仿宋" panose="02010609060101010101" charset="-122"/>
                <a:ea typeface="仿宋" panose="02010609060101010101" charset="-122"/>
              </a:rPr>
              <a:t>《企业所得税汇总纳税分支机构所得税分配表》</a:t>
            </a:r>
            <a:r>
              <a:rPr lang="zh-CN" altLang="en-US" sz="1600" dirty="0">
                <a:effectLst>
                  <a:outerShdw blurRad="38100" dist="38100" dir="2700000" algn="tl">
                    <a:srgbClr val="000000">
                      <a:alpha val="43137"/>
                    </a:srgbClr>
                  </a:outerShdw>
                </a:effectLst>
                <a:latin typeface="仿宋" panose="02010609060101010101" charset="-122"/>
                <a:ea typeface="仿宋" panose="02010609060101010101" charset="-122"/>
              </a:rPr>
              <a:t>（A109010）</a:t>
            </a:r>
            <a:endParaRPr lang="zh-CN" altLang="en-US" sz="1600" dirty="0">
              <a:effectLst>
                <a:outerShdw blurRad="38100" dist="38100" dir="2700000" algn="tl">
                  <a:srgbClr val="000000">
                    <a:alpha val="43137"/>
                  </a:srgbClr>
                </a:outerShdw>
              </a:effectLst>
              <a:latin typeface="仿宋" panose="02010609060101010101" charset="-122"/>
              <a:ea typeface="仿宋" panose="02010609060101010101" charset="-122"/>
            </a:endParaRPr>
          </a:p>
        </p:txBody>
      </p:sp>
      <p:sp>
        <p:nvSpPr>
          <p:cNvPr id="4" name="矩形 3"/>
          <p:cNvSpPr/>
          <p:nvPr>
            <p:custDataLst>
              <p:tags r:id="rId2"/>
            </p:custDataLst>
          </p:nvPr>
        </p:nvSpPr>
        <p:spPr>
          <a:xfrm>
            <a:off x="614680" y="2204720"/>
            <a:ext cx="8406130" cy="2454910"/>
          </a:xfrm>
          <a:prstGeom prst="rect">
            <a:avLst/>
          </a:prstGeom>
        </p:spPr>
        <p:txBody>
          <a:bodyPr wrap="square" lIns="0" tIns="0" rIns="0" bIns="0">
            <a:noAutofit/>
          </a:bodyPr>
          <a:p>
            <a:pPr>
              <a:lnSpc>
                <a:spcPct val="150000"/>
              </a:lnSpc>
              <a:spcBef>
                <a:spcPct val="0"/>
              </a:spcBef>
              <a:spcAft>
                <a:spcPct val="0"/>
              </a:spcAft>
            </a:pPr>
            <a:r>
              <a:rPr lang="en-US" altLang="zh-CN" sz="2000" dirty="0">
                <a:ln>
                  <a:noFill/>
                  <a:prstDash val="sysDot"/>
                </a:ln>
                <a:solidFill>
                  <a:schemeClr val="tx1">
                    <a:lumMod val="85000"/>
                    <a:lumOff val="15000"/>
                  </a:schemeClr>
                </a:solidFill>
                <a:latin typeface="+mn-ea"/>
                <a:cs typeface="+mn-ea"/>
              </a:rPr>
              <a:t> </a:t>
            </a:r>
            <a:r>
              <a:rPr lang="en-US" alt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lang="zh-CN" altLang="en-US"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结合汇总纳税企业申报情况，优化总分机构分摊税款计算方法，并对《跨地区经营汇总纳税企业年度分摊企业所得税明细表》（</a:t>
            </a:r>
            <a:r>
              <a:rPr lang="en-US" alt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A109000</a:t>
            </a:r>
            <a:r>
              <a:rPr lang="zh-CN" altLang="en-US"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）及《企业所得税汇总纳税分支机构所得税分配表》（</a:t>
            </a:r>
            <a:r>
              <a:rPr lang="en-US" alt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A109010</a:t>
            </a:r>
            <a:r>
              <a:rPr lang="zh-CN" altLang="en-US"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）的表样和填报说明进行调整。按照调整后的规则，企业先对全年应纳税款进行分摊，再由总、分机构分别抵减其已分摊预缴税款，并计算本年应补退税金额。</a:t>
            </a:r>
            <a:endParaRPr lang="zh-CN" altLang="en-US" sz="2000"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endParaRPr lang="zh-CN" altLang="en-US" sz="2000" b="1"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endParaRPr lang="zh-CN" altLang="en-US" sz="2000"/>
          </a:p>
          <a:p>
            <a:pPr>
              <a:lnSpc>
                <a:spcPct val="150000"/>
              </a:lnSpc>
              <a:spcBef>
                <a:spcPct val="0"/>
              </a:spcBef>
              <a:spcAft>
                <a:spcPct val="0"/>
              </a:spcAft>
            </a:pPr>
            <a:endParaRPr lang="zh-CN" altLang="en-US" sz="2000"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endParaRPr lang="zh-CN" altLang="en-US" sz="2000" dirty="0">
              <a:ln>
                <a:noFill/>
                <a:prstDash val="sysDot"/>
              </a:ln>
              <a:solidFill>
                <a:schemeClr val="tx1">
                  <a:lumMod val="85000"/>
                  <a:lumOff val="15000"/>
                </a:schemeClr>
              </a:solidFill>
              <a:latin typeface="+mn-ea"/>
              <a:cs typeface="+mn-ea"/>
            </a:endParaRPr>
          </a:p>
        </p:txBody>
      </p:sp>
      <p:sp>
        <p:nvSpPr>
          <p:cNvPr id="14" name="任意多边形: 形状 356"/>
          <p:cNvSpPr/>
          <p:nvPr>
            <p:custDataLst>
              <p:tags r:id="rId3"/>
            </p:custDataLst>
          </p:nvPr>
        </p:nvSpPr>
        <p:spPr>
          <a:xfrm>
            <a:off x="539750" y="2132330"/>
            <a:ext cx="8532495" cy="268478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rIns="540000" rtlCol="0" anchor="ctr"/>
          <a:p>
            <a:pPr indent="0" fontAlgn="auto">
              <a:lnSpc>
                <a:spcPct val="130000"/>
              </a:lnSpc>
            </a:pPr>
            <a:endParaRPr lang="zh-CN" altLang="en-US" sz="1350" kern="0" spc="0" dirty="0">
              <a:ln>
                <a:noFill/>
                <a:prstDash val="sysDot"/>
              </a:ln>
              <a:solidFill>
                <a:srgbClr val="262626"/>
              </a:solidFill>
              <a:latin typeface="+mn-ea"/>
              <a:ea typeface="+mn-ea"/>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467995" y="404495"/>
            <a:ext cx="7355840" cy="528955"/>
          </a:xfrm>
        </p:spPr>
        <p:txBody>
          <a:bodyPr lIns="0" tIns="0" rIns="0" bIns="0" anchor="b" anchorCtr="0">
            <a:normAutofit/>
          </a:bodyPr>
          <a:lstStyle/>
          <a:p>
            <a:r>
              <a:rPr lang="zh-CN" altLang="en-US" sz="2800" dirty="0">
                <a:effectLst>
                  <a:outerShdw blurRad="38100" dist="38100" dir="2700000" algn="tl">
                    <a:srgbClr val="000000">
                      <a:alpha val="43137"/>
                    </a:srgbClr>
                  </a:outerShdw>
                </a:effectLst>
                <a:latin typeface="仿宋" panose="02010609060101010101" charset="-122"/>
                <a:ea typeface="仿宋" panose="02010609060101010101" charset="-122"/>
              </a:rPr>
              <a:t>其他需要说明的问题</a:t>
            </a:r>
            <a:endParaRPr lang="zh-CN" altLang="en-US" sz="2800" dirty="0">
              <a:effectLst>
                <a:outerShdw blurRad="38100" dist="38100" dir="2700000" algn="tl">
                  <a:srgbClr val="000000">
                    <a:alpha val="43137"/>
                  </a:srgbClr>
                </a:outerShdw>
              </a:effectLst>
              <a:latin typeface="仿宋" panose="02010609060101010101" charset="-122"/>
              <a:ea typeface="仿宋" panose="02010609060101010101" charset="-122"/>
            </a:endParaRPr>
          </a:p>
        </p:txBody>
      </p:sp>
      <p:sp>
        <p:nvSpPr>
          <p:cNvPr id="18" name="文本框 17"/>
          <p:cNvSpPr txBox="1"/>
          <p:nvPr>
            <p:custDataLst>
              <p:tags r:id="rId2"/>
            </p:custDataLst>
          </p:nvPr>
        </p:nvSpPr>
        <p:spPr>
          <a:xfrm>
            <a:off x="755650" y="1772285"/>
            <a:ext cx="7689850" cy="3197225"/>
          </a:xfrm>
          <a:prstGeom prst="rect">
            <a:avLst/>
          </a:prstGeom>
          <a:noFill/>
        </p:spPr>
        <p:txBody>
          <a:bodyPr wrap="square" rtlCol="0" anchor="ctr" anchorCtr="0">
            <a:noAutofit/>
          </a:bodyPr>
          <a:p>
            <a:pPr marL="0" lvl="0" indent="0" algn="just" fontAlgn="auto">
              <a:lnSpc>
                <a:spcPct val="150000"/>
              </a:lnSpc>
            </a:pPr>
            <a:r>
              <a:rPr lang="zh-CN" altLang="en-US" sz="1800" b="1">
                <a:latin typeface="仿宋" panose="02010609060101010101" charset="-122"/>
                <a:ea typeface="仿宋" panose="02010609060101010101" charset="-122"/>
                <a:cs typeface="仿宋" panose="02010609060101010101" charset="-122"/>
              </a:rPr>
              <a:t>除上述表单外《公告》进一步重申了股权（股票）投资处置的填报要求，企业应按照相关规定准确填报有关事项，如实履行申报义务。</a:t>
            </a:r>
            <a:endParaRPr lang="zh-CN" altLang="en-US" sz="1800" b="1">
              <a:latin typeface="仿宋" panose="02010609060101010101" charset="-122"/>
              <a:ea typeface="仿宋" panose="02010609060101010101" charset="-122"/>
              <a:cs typeface="仿宋" panose="02010609060101010101" charset="-122"/>
            </a:endParaRPr>
          </a:p>
          <a:p>
            <a:pPr marL="0" lvl="0" indent="0" algn="just" fontAlgn="auto">
              <a:lnSpc>
                <a:spcPct val="150000"/>
              </a:lnSpc>
            </a:pPr>
            <a:r>
              <a:rPr lang="zh-CN" altLang="en-US" sz="1800" b="1">
                <a:latin typeface="仿宋" panose="02010609060101010101" charset="-122"/>
                <a:ea typeface="仿宋" panose="02010609060101010101" charset="-122"/>
                <a:cs typeface="仿宋" panose="02010609060101010101" charset="-122"/>
              </a:rPr>
              <a:t>企业发生股权（股票）处置业务的，应区分</a:t>
            </a:r>
            <a:r>
              <a:rPr lang="zh-CN" altLang="en-US" sz="1800" b="1">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三种情形</a:t>
            </a:r>
            <a:r>
              <a:rPr lang="zh-CN" altLang="en-US" sz="1800" b="1">
                <a:latin typeface="仿宋" panose="02010609060101010101" charset="-122"/>
                <a:ea typeface="仿宋" panose="02010609060101010101" charset="-122"/>
                <a:cs typeface="仿宋" panose="02010609060101010101" charset="-122"/>
              </a:rPr>
              <a:t>分别填报：</a:t>
            </a:r>
            <a:endParaRPr lang="zh-CN" altLang="en-US" sz="1800" b="1">
              <a:latin typeface="仿宋" panose="02010609060101010101" charset="-122"/>
              <a:ea typeface="仿宋" panose="02010609060101010101" charset="-122"/>
              <a:cs typeface="仿宋" panose="02010609060101010101" charset="-122"/>
            </a:endParaRPr>
          </a:p>
          <a:p>
            <a:pPr marL="0" lvl="0" indent="0" algn="just" fontAlgn="auto">
              <a:lnSpc>
                <a:spcPct val="150000"/>
              </a:lnSpc>
            </a:pPr>
            <a:r>
              <a:rPr lang="en-US" altLang="zh-CN" sz="1800" b="1">
                <a:latin typeface="仿宋" panose="02010609060101010101" charset="-122"/>
                <a:ea typeface="仿宋" panose="02010609060101010101" charset="-122"/>
                <a:cs typeface="仿宋" panose="02010609060101010101" charset="-122"/>
              </a:rPr>
              <a:t>  </a:t>
            </a:r>
            <a:r>
              <a:rPr lang="zh-CN" altLang="en-US" sz="1800" b="1">
                <a:latin typeface="仿宋" panose="02010609060101010101" charset="-122"/>
                <a:ea typeface="仿宋" panose="02010609060101010101" charset="-122"/>
                <a:cs typeface="仿宋" panose="02010609060101010101" charset="-122"/>
              </a:rPr>
              <a:t>一是按税收规定属于企业重组的，在《企业重组及递延纳税事项纳税调整明细表》（A105100）中填报重组情况；</a:t>
            </a:r>
            <a:endParaRPr lang="zh-CN" altLang="en-US" sz="1800" b="1">
              <a:latin typeface="仿宋" panose="02010609060101010101" charset="-122"/>
              <a:ea typeface="仿宋" panose="02010609060101010101" charset="-122"/>
              <a:cs typeface="仿宋" panose="02010609060101010101" charset="-122"/>
            </a:endParaRPr>
          </a:p>
          <a:p>
            <a:pPr marL="0" lvl="0" indent="0" algn="just" fontAlgn="auto">
              <a:lnSpc>
                <a:spcPct val="150000"/>
              </a:lnSpc>
            </a:pPr>
            <a:r>
              <a:rPr lang="en-US" altLang="zh-CN" sz="1800" b="1">
                <a:latin typeface="仿宋" panose="02010609060101010101" charset="-122"/>
                <a:ea typeface="仿宋" panose="02010609060101010101" charset="-122"/>
                <a:cs typeface="仿宋" panose="02010609060101010101" charset="-122"/>
              </a:rPr>
              <a:t>  </a:t>
            </a:r>
            <a:r>
              <a:rPr lang="zh-CN" altLang="en-US" sz="1800" b="1">
                <a:latin typeface="仿宋" panose="02010609060101010101" charset="-122"/>
                <a:ea typeface="仿宋" panose="02010609060101010101" charset="-122"/>
                <a:cs typeface="仿宋" panose="02010609060101010101" charset="-122"/>
              </a:rPr>
              <a:t>二是不属于企业重组，但按税收规定确认为损失的，在《资产损失税前扣除及纳税调整明细表》（A105090）填报损失情况；</a:t>
            </a:r>
            <a:endParaRPr lang="zh-CN" altLang="en-US" sz="1800" b="1">
              <a:latin typeface="仿宋" panose="02010609060101010101" charset="-122"/>
              <a:ea typeface="仿宋" panose="02010609060101010101" charset="-122"/>
              <a:cs typeface="仿宋" panose="02010609060101010101" charset="-122"/>
            </a:endParaRPr>
          </a:p>
          <a:p>
            <a:pPr marL="0" lvl="0" indent="0" algn="just" fontAlgn="auto">
              <a:lnSpc>
                <a:spcPct val="150000"/>
              </a:lnSpc>
            </a:pPr>
            <a:r>
              <a:rPr lang="en-US" altLang="zh-CN" sz="1800" b="1">
                <a:latin typeface="仿宋" panose="02010609060101010101" charset="-122"/>
                <a:ea typeface="仿宋" panose="02010609060101010101" charset="-122"/>
                <a:cs typeface="仿宋" panose="02010609060101010101" charset="-122"/>
              </a:rPr>
              <a:t>  </a:t>
            </a:r>
            <a:r>
              <a:rPr lang="zh-CN" altLang="en-US" sz="1800" b="1">
                <a:latin typeface="仿宋" panose="02010609060101010101" charset="-122"/>
                <a:ea typeface="仿宋" panose="02010609060101010101" charset="-122"/>
                <a:cs typeface="仿宋" panose="02010609060101010101" charset="-122"/>
              </a:rPr>
              <a:t>三是除上述两种情形之外，均应在《投资收益纳税调整明细表》（A105030）中填报处置收益相关情况。</a:t>
            </a:r>
            <a:endParaRPr lang="zh-CN" altLang="en-US" sz="1800" b="1">
              <a:latin typeface="仿宋" panose="02010609060101010101" charset="-122"/>
              <a:ea typeface="仿宋" panose="02010609060101010101" charset="-122"/>
              <a:cs typeface="仿宋" panose="02010609060101010101" charset="-122"/>
            </a:endParaRPr>
          </a:p>
        </p:txBody>
      </p:sp>
      <p:sp>
        <p:nvSpPr>
          <p:cNvPr id="3" name="任意多边形: 形状 356"/>
          <p:cNvSpPr/>
          <p:nvPr>
            <p:custDataLst>
              <p:tags r:id="rId3"/>
            </p:custDataLst>
          </p:nvPr>
        </p:nvSpPr>
        <p:spPr>
          <a:xfrm>
            <a:off x="395605" y="1412240"/>
            <a:ext cx="8532495" cy="403098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rIns="540000" rtlCol="0" anchor="ctr"/>
          <a:p>
            <a:pPr indent="0" fontAlgn="auto">
              <a:lnSpc>
                <a:spcPct val="130000"/>
              </a:lnSpc>
            </a:pPr>
            <a:endParaRPr lang="zh-CN" altLang="en-US" sz="1350" kern="0" spc="0" dirty="0">
              <a:ln>
                <a:noFill/>
                <a:prstDash val="sysDot"/>
              </a:ln>
              <a:solidFill>
                <a:srgbClr val="262626"/>
              </a:solidFill>
              <a:latin typeface="+mn-ea"/>
              <a:ea typeface="+mn-ea"/>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custDataLst>
              <p:tags r:id="rId1"/>
            </p:custDataLst>
          </p:nvPr>
        </p:nvSpPr>
        <p:spPr>
          <a:xfrm>
            <a:off x="468025" y="404620"/>
            <a:ext cx="8100000" cy="540000"/>
          </a:xfrm>
        </p:spPr>
        <p:txBody>
          <a:bodyPr>
            <a:normAutofit fontScale="90000"/>
          </a:bodyPr>
          <a:lstStyle/>
          <a:p>
            <a:r>
              <a:rPr lang="zh-CN" altLang="en-US">
                <a:effectLst>
                  <a:outerShdw blurRad="38100" dist="38100" dir="2700000" algn="tl">
                    <a:srgbClr val="000000">
                      <a:alpha val="43137"/>
                    </a:srgbClr>
                  </a:outerShdw>
                </a:effectLst>
                <a:latin typeface="仿宋" panose="02010609060101010101" charset="-122"/>
                <a:ea typeface="仿宋" panose="02010609060101010101" charset="-122"/>
              </a:rPr>
              <a:t>实施时间</a:t>
            </a:r>
            <a:endParaRPr lang="zh-CN" altLang="en-US">
              <a:effectLst>
                <a:outerShdw blurRad="38100" dist="38100" dir="2700000" algn="tl">
                  <a:srgbClr val="000000">
                    <a:alpha val="43137"/>
                  </a:srgbClr>
                </a:outerShdw>
              </a:effectLst>
              <a:latin typeface="仿宋" panose="02010609060101010101" charset="-122"/>
              <a:ea typeface="仿宋" panose="02010609060101010101" charset="-122"/>
            </a:endParaRPr>
          </a:p>
        </p:txBody>
      </p:sp>
      <p:pic>
        <p:nvPicPr>
          <p:cNvPr id="16" name="图片 15" descr="/data/temp/735cc07b-0184-11f0-8bd4-1686954bfb26.jpg735cc07b-0184-11f0-8bd4-1686954bfb26"/>
          <p:cNvPicPr>
            <a:picLocks noChangeAspect="1"/>
          </p:cNvPicPr>
          <p:nvPr>
            <p:custDataLst>
              <p:tags r:id="rId2"/>
            </p:custDataLst>
          </p:nvPr>
        </p:nvPicPr>
        <p:blipFill rotWithShape="1">
          <a:blip r:embed="rId3"/>
          <a:srcRect l="10745" r="10745"/>
          <a:stretch>
            <a:fillRect/>
          </a:stretch>
        </p:blipFill>
        <p:spPr>
          <a:xfrm>
            <a:off x="1372185" y="1098773"/>
            <a:ext cx="1970505" cy="2103859"/>
          </a:xfrm>
          <a:custGeom>
            <a:avLst/>
            <a:gdLst>
              <a:gd name="connsiteX0" fmla="*/ 1313698 w 2627403"/>
              <a:gd name="connsiteY0" fmla="*/ 0 h 2805212"/>
              <a:gd name="connsiteX1" fmla="*/ 1393218 w 2627403"/>
              <a:gd name="connsiteY1" fmla="*/ 19125 h 2805212"/>
              <a:gd name="connsiteX2" fmla="*/ 2529110 w 2627403"/>
              <a:gd name="connsiteY2" fmla="*/ 587071 h 2805212"/>
              <a:gd name="connsiteX3" fmla="*/ 2627403 w 2627403"/>
              <a:gd name="connsiteY3" fmla="*/ 746105 h 2805212"/>
              <a:gd name="connsiteX4" fmla="*/ 2627403 w 2627403"/>
              <a:gd name="connsiteY4" fmla="*/ 2059094 h 2805212"/>
              <a:gd name="connsiteX5" fmla="*/ 2529117 w 2627403"/>
              <a:gd name="connsiteY5" fmla="*/ 2218139 h 2805212"/>
              <a:gd name="connsiteX6" fmla="*/ 1393225 w 2627403"/>
              <a:gd name="connsiteY6" fmla="*/ 2786085 h 2805212"/>
              <a:gd name="connsiteX7" fmla="*/ 1234185 w 2627403"/>
              <a:gd name="connsiteY7" fmla="*/ 2786089 h 2805212"/>
              <a:gd name="connsiteX8" fmla="*/ 98293 w 2627403"/>
              <a:gd name="connsiteY8" fmla="*/ 2218143 h 2805212"/>
              <a:gd name="connsiteX9" fmla="*/ 0 w 2627403"/>
              <a:gd name="connsiteY9" fmla="*/ 2059109 h 2805212"/>
              <a:gd name="connsiteX10" fmla="*/ 0 w 2627403"/>
              <a:gd name="connsiteY10" fmla="*/ 746120 h 2805212"/>
              <a:gd name="connsiteX11" fmla="*/ 98286 w 2627403"/>
              <a:gd name="connsiteY11" fmla="*/ 587075 h 2805212"/>
              <a:gd name="connsiteX12" fmla="*/ 1234178 w 2627403"/>
              <a:gd name="connsiteY12" fmla="*/ 19129 h 2805212"/>
              <a:gd name="connsiteX13" fmla="*/ 1313698 w 2627403"/>
              <a:gd name="connsiteY13" fmla="*/ 0 h 280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7403" h="2805212">
                <a:moveTo>
                  <a:pt x="1313698" y="0"/>
                </a:moveTo>
                <a:cubicBezTo>
                  <a:pt x="1340707" y="-1"/>
                  <a:pt x="1367716" y="6374"/>
                  <a:pt x="1393218" y="19125"/>
                </a:cubicBezTo>
                <a:cubicBezTo>
                  <a:pt x="1444222" y="44627"/>
                  <a:pt x="2467209" y="556120"/>
                  <a:pt x="2529110" y="587071"/>
                </a:cubicBezTo>
                <a:cubicBezTo>
                  <a:pt x="2591012" y="618021"/>
                  <a:pt x="2627404" y="676896"/>
                  <a:pt x="2627403" y="746105"/>
                </a:cubicBezTo>
                <a:lnTo>
                  <a:pt x="2627403" y="2059094"/>
                </a:lnTo>
                <a:cubicBezTo>
                  <a:pt x="2627404" y="2128301"/>
                  <a:pt x="2591020" y="2187187"/>
                  <a:pt x="2529117" y="2218139"/>
                </a:cubicBezTo>
                <a:cubicBezTo>
                  <a:pt x="2467217" y="2249089"/>
                  <a:pt x="1444230" y="2760582"/>
                  <a:pt x="1393225" y="2786085"/>
                </a:cubicBezTo>
                <a:cubicBezTo>
                  <a:pt x="1342222" y="2811586"/>
                  <a:pt x="1285190" y="2811590"/>
                  <a:pt x="1234185" y="2786089"/>
                </a:cubicBezTo>
                <a:cubicBezTo>
                  <a:pt x="1183181" y="2760586"/>
                  <a:pt x="160195" y="2249092"/>
                  <a:pt x="98293" y="2218143"/>
                </a:cubicBezTo>
                <a:cubicBezTo>
                  <a:pt x="36393" y="2187191"/>
                  <a:pt x="1" y="2128316"/>
                  <a:pt x="0" y="2059109"/>
                </a:cubicBezTo>
                <a:cubicBezTo>
                  <a:pt x="1" y="1989900"/>
                  <a:pt x="1" y="815327"/>
                  <a:pt x="0" y="746120"/>
                </a:cubicBezTo>
                <a:cubicBezTo>
                  <a:pt x="1" y="676911"/>
                  <a:pt x="36386" y="618025"/>
                  <a:pt x="98286" y="587075"/>
                </a:cubicBezTo>
                <a:cubicBezTo>
                  <a:pt x="160188" y="556123"/>
                  <a:pt x="1183174" y="44630"/>
                  <a:pt x="1234178" y="19129"/>
                </a:cubicBezTo>
                <a:cubicBezTo>
                  <a:pt x="1259681" y="6378"/>
                  <a:pt x="1286689" y="1"/>
                  <a:pt x="1313698" y="0"/>
                </a:cubicBezTo>
                <a:close/>
              </a:path>
            </a:pathLst>
          </a:custGeom>
          <a:solidFill>
            <a:schemeClr val="accent1">
              <a:alpha val="50000"/>
            </a:schemeClr>
          </a:solidFill>
          <a:ln w="3175" cap="flat" cmpd="sng" algn="ctr">
            <a:solidFill>
              <a:schemeClr val="tx1">
                <a:lumMod val="40000"/>
                <a:lumOff val="60000"/>
                <a:alpha val="20000"/>
              </a:schemeClr>
            </a:solidFill>
            <a:prstDash val="solid"/>
            <a:round/>
            <a:headEnd type="none" w="med" len="med"/>
            <a:tailEnd type="none" w="med" len="med"/>
          </a:ln>
        </p:spPr>
      </p:pic>
      <p:sp>
        <p:nvSpPr>
          <p:cNvPr id="10" name="矩形 9"/>
          <p:cNvSpPr/>
          <p:nvPr>
            <p:custDataLst>
              <p:tags r:id="rId4"/>
            </p:custDataLst>
          </p:nvPr>
        </p:nvSpPr>
        <p:spPr>
          <a:xfrm>
            <a:off x="828040" y="3860800"/>
            <a:ext cx="3501390" cy="828675"/>
          </a:xfrm>
          <a:prstGeom prst="rect">
            <a:avLst/>
          </a:prstGeom>
          <a:noFill/>
        </p:spPr>
        <p:txBody>
          <a:bodyPr wrap="square" lIns="0" tIns="0" rIns="0" bIns="0" rtlCol="0" anchor="t" anchorCtr="0">
            <a:noAutofit/>
          </a:bodyPr>
          <a:p>
            <a:pPr algn="l">
              <a:lnSpc>
                <a:spcPct val="150000"/>
              </a:lnSpc>
              <a:spcBef>
                <a:spcPct val="0"/>
              </a:spcBef>
              <a:spcAft>
                <a:spcPct val="0"/>
              </a:spcAft>
            </a:pPr>
            <a:r>
              <a:rPr lang="en-US" altLang="zh-CN" sz="2000" b="1">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lang="zh-CN" altLang="en-US" sz="2000" b="1">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《公告》适用于2024年度和以后年度企业所得税汇算清缴纳税申报。今后如出台新政策，按照新政策相关规定填报。</a:t>
            </a:r>
            <a:endParaRPr lang="zh-CN" altLang="en-US" sz="2000" b="1">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p:txBody>
      </p:sp>
      <p:sp>
        <p:nvSpPr>
          <p:cNvPr id="11" name="矩形 10"/>
          <p:cNvSpPr/>
          <p:nvPr>
            <p:custDataLst>
              <p:tags r:id="rId5"/>
            </p:custDataLst>
          </p:nvPr>
        </p:nvSpPr>
        <p:spPr>
          <a:xfrm>
            <a:off x="1372507" y="3356303"/>
            <a:ext cx="2253561" cy="346702"/>
          </a:xfrm>
          <a:prstGeom prst="rect">
            <a:avLst/>
          </a:prstGeom>
          <a:noFill/>
        </p:spPr>
        <p:txBody>
          <a:bodyPr wrap="square" lIns="0" tIns="0" rIns="0" bIns="0" rtlCol="0" anchor="b">
            <a:noAutofit/>
          </a:bodyPr>
          <a:p>
            <a:pPr algn="ctr">
              <a:spcBef>
                <a:spcPct val="0"/>
              </a:spcBef>
              <a:spcAft>
                <a:spcPct val="0"/>
              </a:spcAft>
            </a:pPr>
            <a:r>
              <a:rPr lang="zh-CN" altLang="en-US" sz="2400" b="1" kern="0" dirty="0">
                <a:solidFill>
                  <a:schemeClr val="accent1"/>
                </a:solidFill>
                <a:latin typeface="仿宋" panose="02010609060101010101" charset="-122"/>
                <a:ea typeface="仿宋" panose="02010609060101010101" charset="-122"/>
                <a:cs typeface="+mn-ea"/>
              </a:rPr>
              <a:t>适用时间</a:t>
            </a:r>
            <a:endParaRPr lang="zh-CN" altLang="en-US" sz="2400" b="1" kern="0" dirty="0">
              <a:solidFill>
                <a:schemeClr val="accent1"/>
              </a:solidFill>
              <a:latin typeface="仿宋" panose="02010609060101010101" charset="-122"/>
              <a:ea typeface="仿宋" panose="02010609060101010101" charset="-122"/>
              <a:cs typeface="+mn-ea"/>
            </a:endParaRPr>
          </a:p>
        </p:txBody>
      </p:sp>
      <p:pic>
        <p:nvPicPr>
          <p:cNvPr id="13" name="图片 12" descr="/data/temp/735cc14e-0184-11f0-8bd4-1686954bfb26.jpg735cc14e-0184-11f0-8bd4-1686954bfb26"/>
          <p:cNvPicPr>
            <a:picLocks noChangeAspect="1"/>
          </p:cNvPicPr>
          <p:nvPr>
            <p:custDataLst>
              <p:tags r:id="rId6"/>
            </p:custDataLst>
          </p:nvPr>
        </p:nvPicPr>
        <p:blipFill rotWithShape="1">
          <a:blip r:embed="rId7"/>
          <a:srcRect l="14877" r="14877"/>
          <a:stretch>
            <a:fillRect/>
          </a:stretch>
        </p:blipFill>
        <p:spPr>
          <a:xfrm>
            <a:off x="5292109" y="1196563"/>
            <a:ext cx="1970505" cy="2103859"/>
          </a:xfrm>
          <a:custGeom>
            <a:avLst/>
            <a:gdLst>
              <a:gd name="connsiteX0" fmla="*/ 1313698 w 2627403"/>
              <a:gd name="connsiteY0" fmla="*/ 0 h 2805212"/>
              <a:gd name="connsiteX1" fmla="*/ 1393218 w 2627403"/>
              <a:gd name="connsiteY1" fmla="*/ 19125 h 2805212"/>
              <a:gd name="connsiteX2" fmla="*/ 2529110 w 2627403"/>
              <a:gd name="connsiteY2" fmla="*/ 587071 h 2805212"/>
              <a:gd name="connsiteX3" fmla="*/ 2627403 w 2627403"/>
              <a:gd name="connsiteY3" fmla="*/ 746105 h 2805212"/>
              <a:gd name="connsiteX4" fmla="*/ 2627403 w 2627403"/>
              <a:gd name="connsiteY4" fmla="*/ 2059094 h 2805212"/>
              <a:gd name="connsiteX5" fmla="*/ 2529117 w 2627403"/>
              <a:gd name="connsiteY5" fmla="*/ 2218139 h 2805212"/>
              <a:gd name="connsiteX6" fmla="*/ 1393225 w 2627403"/>
              <a:gd name="connsiteY6" fmla="*/ 2786085 h 2805212"/>
              <a:gd name="connsiteX7" fmla="*/ 1234185 w 2627403"/>
              <a:gd name="connsiteY7" fmla="*/ 2786089 h 2805212"/>
              <a:gd name="connsiteX8" fmla="*/ 98293 w 2627403"/>
              <a:gd name="connsiteY8" fmla="*/ 2218143 h 2805212"/>
              <a:gd name="connsiteX9" fmla="*/ 0 w 2627403"/>
              <a:gd name="connsiteY9" fmla="*/ 2059109 h 2805212"/>
              <a:gd name="connsiteX10" fmla="*/ 0 w 2627403"/>
              <a:gd name="connsiteY10" fmla="*/ 746120 h 2805212"/>
              <a:gd name="connsiteX11" fmla="*/ 98286 w 2627403"/>
              <a:gd name="connsiteY11" fmla="*/ 587075 h 2805212"/>
              <a:gd name="connsiteX12" fmla="*/ 1234178 w 2627403"/>
              <a:gd name="connsiteY12" fmla="*/ 19129 h 2805212"/>
              <a:gd name="connsiteX13" fmla="*/ 1313698 w 2627403"/>
              <a:gd name="connsiteY13" fmla="*/ 0 h 280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7403" h="2805212">
                <a:moveTo>
                  <a:pt x="1313698" y="0"/>
                </a:moveTo>
                <a:cubicBezTo>
                  <a:pt x="1340707" y="-1"/>
                  <a:pt x="1367715" y="6374"/>
                  <a:pt x="1393218" y="19125"/>
                </a:cubicBezTo>
                <a:cubicBezTo>
                  <a:pt x="1444222" y="44627"/>
                  <a:pt x="2467209" y="556120"/>
                  <a:pt x="2529110" y="587071"/>
                </a:cubicBezTo>
                <a:cubicBezTo>
                  <a:pt x="2591012" y="618021"/>
                  <a:pt x="2627404" y="676896"/>
                  <a:pt x="2627403" y="746105"/>
                </a:cubicBezTo>
                <a:cubicBezTo>
                  <a:pt x="2627404" y="815312"/>
                  <a:pt x="2627404" y="1989885"/>
                  <a:pt x="2627403" y="2059094"/>
                </a:cubicBezTo>
                <a:cubicBezTo>
                  <a:pt x="2627404" y="2128301"/>
                  <a:pt x="2591020" y="2187187"/>
                  <a:pt x="2529117" y="2218139"/>
                </a:cubicBezTo>
                <a:cubicBezTo>
                  <a:pt x="2467217" y="2249089"/>
                  <a:pt x="1444230" y="2760582"/>
                  <a:pt x="1393225" y="2786085"/>
                </a:cubicBezTo>
                <a:cubicBezTo>
                  <a:pt x="1342222" y="2811586"/>
                  <a:pt x="1285190" y="2811590"/>
                  <a:pt x="1234185" y="2786089"/>
                </a:cubicBezTo>
                <a:cubicBezTo>
                  <a:pt x="1183181" y="2760586"/>
                  <a:pt x="160195" y="2249092"/>
                  <a:pt x="98293" y="2218143"/>
                </a:cubicBezTo>
                <a:cubicBezTo>
                  <a:pt x="36393" y="2187191"/>
                  <a:pt x="1" y="2128316"/>
                  <a:pt x="0" y="2059109"/>
                </a:cubicBezTo>
                <a:cubicBezTo>
                  <a:pt x="1" y="1989900"/>
                  <a:pt x="1" y="815327"/>
                  <a:pt x="0" y="746120"/>
                </a:cubicBezTo>
                <a:cubicBezTo>
                  <a:pt x="1" y="676911"/>
                  <a:pt x="36386" y="618025"/>
                  <a:pt x="98286" y="587075"/>
                </a:cubicBezTo>
                <a:cubicBezTo>
                  <a:pt x="160188" y="556123"/>
                  <a:pt x="1183174" y="44630"/>
                  <a:pt x="1234178" y="19129"/>
                </a:cubicBezTo>
                <a:cubicBezTo>
                  <a:pt x="1259681" y="6378"/>
                  <a:pt x="1286689" y="1"/>
                  <a:pt x="1313698" y="0"/>
                </a:cubicBezTo>
                <a:close/>
              </a:path>
            </a:pathLst>
          </a:custGeom>
          <a:solidFill>
            <a:schemeClr val="accent1">
              <a:alpha val="50000"/>
            </a:schemeClr>
          </a:solidFill>
          <a:ln w="3175" cap="flat" cmpd="sng" algn="ctr">
            <a:solidFill>
              <a:schemeClr val="tx1">
                <a:lumMod val="40000"/>
                <a:lumOff val="60000"/>
                <a:alpha val="20000"/>
              </a:schemeClr>
            </a:solidFill>
            <a:prstDash val="solid"/>
            <a:round/>
            <a:headEnd type="none" w="med" len="med"/>
            <a:tailEnd type="none" w="med" len="med"/>
          </a:ln>
        </p:spPr>
      </p:pic>
      <p:sp>
        <p:nvSpPr>
          <p:cNvPr id="14" name="矩形 13"/>
          <p:cNvSpPr/>
          <p:nvPr>
            <p:custDataLst>
              <p:tags r:id="rId8"/>
            </p:custDataLst>
          </p:nvPr>
        </p:nvSpPr>
        <p:spPr>
          <a:xfrm>
            <a:off x="4469130" y="3834765"/>
            <a:ext cx="4121785" cy="828675"/>
          </a:xfrm>
          <a:prstGeom prst="rect">
            <a:avLst/>
          </a:prstGeom>
          <a:noFill/>
        </p:spPr>
        <p:txBody>
          <a:bodyPr wrap="square" lIns="0" tIns="0" rIns="0" bIns="0" rtlCol="0" anchor="t" anchorCtr="0">
            <a:noAutofit/>
          </a:bodyPr>
          <a:p>
            <a:pPr algn="l">
              <a:lnSpc>
                <a:spcPct val="150000"/>
              </a:lnSpc>
              <a:spcBef>
                <a:spcPct val="0"/>
              </a:spcBef>
              <a:spcAft>
                <a:spcPct val="0"/>
              </a:spcAft>
            </a:pPr>
            <a:r>
              <a:rPr lang="en-US" altLang="zh-CN" sz="2000" b="1">
                <a:ln>
                  <a:noFill/>
                  <a:prstDash val="sysDot"/>
                </a:ln>
                <a:solidFill>
                  <a:schemeClr val="tx1">
                    <a:lumMod val="85000"/>
                    <a:lumOff val="15000"/>
                  </a:schemeClr>
                </a:solidFill>
                <a:latin typeface="仿宋" panose="02010609060101010101" charset="-122"/>
                <a:ea typeface="仿宋" panose="02010609060101010101" charset="-122"/>
                <a:cs typeface="+mn-ea"/>
              </a:rPr>
              <a:t>  </a:t>
            </a:r>
            <a:r>
              <a:rPr lang="zh-CN" altLang="en-US" sz="2000" b="1">
                <a:ln>
                  <a:noFill/>
                  <a:prstDash val="sysDot"/>
                </a:ln>
                <a:solidFill>
                  <a:schemeClr val="tx1">
                    <a:lumMod val="85000"/>
                    <a:lumOff val="15000"/>
                  </a:schemeClr>
                </a:solidFill>
                <a:latin typeface="仿宋" panose="02010609060101010101" charset="-122"/>
                <a:ea typeface="仿宋" panose="02010609060101010101" charset="-122"/>
                <a:cs typeface="+mn-ea"/>
              </a:rPr>
              <a:t>以前年度企业所得税纳税申报表相关规则与本《公告》不一致的，不进行追溯调整。纳税人调整以前年度涉税事项的，按照相应年度的企业所得税纳税申报表相关规则调整。</a:t>
            </a:r>
            <a:endParaRPr lang="en-US" altLang="zh-CN" sz="2000" b="1">
              <a:ln>
                <a:noFill/>
                <a:prstDash val="sysDot"/>
              </a:ln>
              <a:solidFill>
                <a:schemeClr val="tx1">
                  <a:lumMod val="85000"/>
                  <a:lumOff val="15000"/>
                </a:schemeClr>
              </a:solidFill>
              <a:latin typeface="仿宋" panose="02010609060101010101" charset="-122"/>
              <a:ea typeface="仿宋" panose="02010609060101010101" charset="-122"/>
              <a:cs typeface="+mn-ea"/>
            </a:endParaRPr>
          </a:p>
        </p:txBody>
      </p:sp>
      <p:sp>
        <p:nvSpPr>
          <p:cNvPr id="15" name="矩形 14"/>
          <p:cNvSpPr/>
          <p:nvPr>
            <p:custDataLst>
              <p:tags r:id="rId9"/>
            </p:custDataLst>
          </p:nvPr>
        </p:nvSpPr>
        <p:spPr>
          <a:xfrm>
            <a:off x="5150508" y="3356303"/>
            <a:ext cx="2253561" cy="346702"/>
          </a:xfrm>
          <a:prstGeom prst="rect">
            <a:avLst/>
          </a:prstGeom>
          <a:noFill/>
        </p:spPr>
        <p:txBody>
          <a:bodyPr wrap="square" lIns="0" tIns="0" rIns="0" bIns="0" rtlCol="0" anchor="b">
            <a:noAutofit/>
          </a:bodyPr>
          <a:p>
            <a:pPr algn="ctr">
              <a:spcBef>
                <a:spcPct val="0"/>
              </a:spcBef>
              <a:spcAft>
                <a:spcPct val="0"/>
              </a:spcAft>
            </a:pPr>
            <a:r>
              <a:rPr lang="zh-CN" altLang="en-US" sz="2400" b="1" kern="0">
                <a:solidFill>
                  <a:schemeClr val="accent1"/>
                </a:solidFill>
                <a:latin typeface="仿宋" panose="02010609060101010101" charset="-122"/>
                <a:ea typeface="仿宋" panose="02010609060101010101" charset="-122"/>
                <a:cs typeface="+mn-ea"/>
              </a:rPr>
              <a:t>追溯调整</a:t>
            </a:r>
            <a:endParaRPr lang="zh-CN" altLang="en-US" sz="2400" b="1" kern="0">
              <a:solidFill>
                <a:schemeClr val="accent1"/>
              </a:solidFill>
              <a:latin typeface="仿宋" panose="02010609060101010101" charset="-122"/>
              <a:ea typeface="仿宋" panose="02010609060101010101" charset="-122"/>
              <a:cs typeface="+mn-ea"/>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1043305" y="3429000"/>
            <a:ext cx="5967095" cy="1491615"/>
          </a:xfrm>
        </p:spPr>
        <p:txBody>
          <a:bodyPr>
            <a:normAutofit fontScale="90000"/>
          </a:bodyPr>
          <a:lstStyle/>
          <a:p>
            <a:r>
              <a:rPr lang="zh-CN" altLang="en-US" b="0">
                <a:latin typeface="幼圆" panose="02010509060101010101" charset="-122"/>
                <a:ea typeface="幼圆" panose="02010509060101010101" charset="-122"/>
              </a:rPr>
              <a:t>热点问题申报操作指南</a:t>
            </a:r>
            <a:endParaRPr lang="zh-CN" altLang="en-US" b="0">
              <a:latin typeface="幼圆" panose="02010509060101010101" charset="-122"/>
              <a:ea typeface="幼圆" panose="02010509060101010101" charset="-122"/>
            </a:endParaRPr>
          </a:p>
        </p:txBody>
      </p:sp>
      <p:sp>
        <p:nvSpPr>
          <p:cNvPr id="6" name="节编号"/>
          <p:cNvSpPr>
            <a:spLocks noGrp="1"/>
          </p:cNvSpPr>
          <p:nvPr>
            <p:ph type="body" sz="quarter" idx="13"/>
            <p:custDataLst>
              <p:tags r:id="rId2"/>
            </p:custDataLst>
          </p:nvPr>
        </p:nvSpPr>
        <p:spPr/>
        <p:txBody>
          <a:bodyPr>
            <a:normAutofit lnSpcReduction="10000"/>
          </a:bodyPr>
          <a:lstStyle/>
          <a:p>
            <a:r>
              <a:rPr lang="en-US" altLang="zh-CN"/>
              <a:t>03</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251460" y="620395"/>
            <a:ext cx="7946390" cy="409575"/>
          </a:xfrm>
        </p:spPr>
        <p:txBody>
          <a:bodyPr lIns="0" tIns="0" rIns="0" bIns="0" anchor="b" anchorCtr="0">
            <a:noAutofit/>
          </a:bodyPr>
          <a:lstStyle/>
          <a:p>
            <a:pPr fontAlgn="auto">
              <a:lnSpc>
                <a:spcPct val="150000"/>
              </a:lnSpc>
            </a:pPr>
            <a:r>
              <a:rPr lang="zh-CN" altLang="en-US" sz="2800" dirty="0">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rPr>
              <a:t>热点问题</a:t>
            </a:r>
            <a:r>
              <a:rPr lang="en-US" altLang="zh-CN" sz="2800" dirty="0">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rPr>
              <a:t>1</a:t>
            </a:r>
            <a:r>
              <a:rPr lang="zh-CN" altLang="en-US" sz="2800" dirty="0">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rPr>
              <a:t>：跨地区经营汇总纳税企业税款分摊</a:t>
            </a:r>
            <a:endParaRPr lang="zh-CN" altLang="en-US" sz="2800" dirty="0">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endParaRPr>
          </a:p>
        </p:txBody>
      </p:sp>
      <p:sp>
        <p:nvSpPr>
          <p:cNvPr id="4" name="矩形 3"/>
          <p:cNvSpPr/>
          <p:nvPr>
            <p:custDataLst>
              <p:tags r:id="rId2"/>
            </p:custDataLst>
          </p:nvPr>
        </p:nvSpPr>
        <p:spPr>
          <a:xfrm>
            <a:off x="467995" y="1916430"/>
            <a:ext cx="8406130" cy="2454910"/>
          </a:xfrm>
          <a:prstGeom prst="rect">
            <a:avLst/>
          </a:prstGeom>
        </p:spPr>
        <p:txBody>
          <a:bodyPr wrap="square" lIns="0" tIns="0" rIns="0" bIns="0">
            <a:noAutofit/>
          </a:bodyPr>
          <a:p>
            <a:pPr>
              <a:lnSpc>
                <a:spcPct val="200000"/>
              </a:lnSpc>
              <a:spcBef>
                <a:spcPct val="0"/>
              </a:spcBef>
              <a:spcAft>
                <a:spcPct val="0"/>
              </a:spcAft>
            </a:pPr>
            <a:r>
              <a:rPr lang="en-US" altLang="zh-CN" sz="2000" dirty="0">
                <a:ln>
                  <a:noFill/>
                  <a:prstDash val="sysDot"/>
                </a:ln>
                <a:solidFill>
                  <a:schemeClr val="tx1">
                    <a:lumMod val="85000"/>
                    <a:lumOff val="15000"/>
                  </a:schemeClr>
                </a:solidFill>
                <a:latin typeface="+mn-ea"/>
                <a:cs typeface="+mn-ea"/>
              </a:rPr>
              <a:t> </a:t>
            </a:r>
            <a:r>
              <a:rPr lang="en-US" alt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甲公司是2023年在北京市注册成立的企业，不属于小型微利企业。甲公司分别在山东省、天津市、河北省设立了分支机构A、B、C。2024年，甲企业全年预缴了250万元，其中，总机构预缴了125万元，A、B和C按照50</a:t>
            </a:r>
            <a:r>
              <a:rPr 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、30％、20％的分摊比例，分别预缴了62.5万元、37.5万元、25万元。甲公司2024年度汇缴应纳税额300万元，并发现分支机构A、B</a:t>
            </a:r>
            <a:r>
              <a:rPr 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预缴分摊比例</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填写错误，</a:t>
            </a:r>
            <a:r>
              <a:rPr 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更正后</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A的分配比例是30</a:t>
            </a:r>
            <a:r>
              <a:rPr 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，B的分配比例是50</a:t>
            </a:r>
            <a:r>
              <a:rPr 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a:t>
            </a:r>
            <a:endPar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a:p>
            <a:pPr>
              <a:lnSpc>
                <a:spcPct val="150000"/>
              </a:lnSpc>
              <a:spcBef>
                <a:spcPct val="0"/>
              </a:spcBef>
              <a:spcAft>
                <a:spcPct val="0"/>
              </a:spcAft>
            </a:pPr>
            <a:endParaRPr lang="zh-CN" altLang="en-US" sz="2000" b="1"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endParaRPr lang="zh-CN" altLang="en-US" sz="2000"/>
          </a:p>
          <a:p>
            <a:pPr>
              <a:lnSpc>
                <a:spcPct val="150000"/>
              </a:lnSpc>
              <a:spcBef>
                <a:spcPct val="0"/>
              </a:spcBef>
              <a:spcAft>
                <a:spcPct val="0"/>
              </a:spcAft>
            </a:pPr>
            <a:endParaRPr lang="zh-CN" altLang="en-US" sz="2000"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endParaRPr lang="zh-CN" altLang="en-US" sz="2000" dirty="0">
              <a:ln>
                <a:noFill/>
                <a:prstDash val="sysDot"/>
              </a:ln>
              <a:solidFill>
                <a:schemeClr val="tx1">
                  <a:lumMod val="85000"/>
                  <a:lumOff val="15000"/>
                </a:schemeClr>
              </a:solidFill>
              <a:latin typeface="+mn-ea"/>
              <a:cs typeface="+mn-ea"/>
            </a:endParaRPr>
          </a:p>
        </p:txBody>
      </p:sp>
      <p:sp>
        <p:nvSpPr>
          <p:cNvPr id="14" name="任意多边形: 形状 356"/>
          <p:cNvSpPr/>
          <p:nvPr>
            <p:custDataLst>
              <p:tags r:id="rId3"/>
            </p:custDataLst>
          </p:nvPr>
        </p:nvSpPr>
        <p:spPr>
          <a:xfrm>
            <a:off x="247650" y="1772285"/>
            <a:ext cx="8626475" cy="3895725"/>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rIns="540000" rtlCol="0" anchor="ctr"/>
          <a:p>
            <a:pPr indent="0" fontAlgn="auto">
              <a:lnSpc>
                <a:spcPct val="130000"/>
              </a:lnSpc>
            </a:pPr>
            <a:endParaRPr lang="zh-CN" altLang="en-US" sz="1350" kern="0" spc="0" dirty="0">
              <a:ln>
                <a:noFill/>
                <a:prstDash val="sysDot"/>
              </a:ln>
              <a:solidFill>
                <a:srgbClr val="262626"/>
              </a:solidFill>
              <a:latin typeface="+mn-ea"/>
              <a:ea typeface="+mn-ea"/>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7345" y="44575"/>
            <a:ext cx="8100000" cy="540000"/>
          </a:xfrm>
        </p:spPr>
        <p:txBody>
          <a:bodyPr>
            <a:normAutofit fontScale="90000"/>
          </a:bodyPr>
          <a:p>
            <a:r>
              <a:rPr lang="zh-CN" altLang="en-US" b="0">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rPr>
              <a:t>新旧计算过程比对：</a:t>
            </a:r>
            <a:endParaRPr lang="zh-CN" altLang="en-US" b="0">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endParaRPr>
          </a:p>
        </p:txBody>
      </p:sp>
      <p:sp>
        <p:nvSpPr>
          <p:cNvPr id="3" name="文本框 2"/>
          <p:cNvSpPr txBox="1"/>
          <p:nvPr/>
        </p:nvSpPr>
        <p:spPr>
          <a:xfrm>
            <a:off x="179705" y="692150"/>
            <a:ext cx="9142730" cy="5908040"/>
          </a:xfrm>
          <a:prstGeom prst="rect">
            <a:avLst/>
          </a:prstGeom>
          <a:noFill/>
        </p:spPr>
        <p:txBody>
          <a:bodyPr wrap="square" rtlCol="0">
            <a:spAutoFit/>
          </a:bodyPr>
          <a:p>
            <a:r>
              <a:rPr lang="en-US" altLang="zh-CN" b="1">
                <a:latin typeface="仿宋" panose="02010609060101010101" charset="-122"/>
                <a:ea typeface="仿宋" panose="02010609060101010101" charset="-122"/>
                <a:cs typeface="仿宋" panose="02010609060101010101" charset="-122"/>
              </a:rPr>
              <a:t>1.</a:t>
            </a:r>
            <a:r>
              <a:rPr lang="zh-CN" altLang="en-US" b="1">
                <a:latin typeface="仿宋" panose="02010609060101010101" charset="-122"/>
                <a:ea typeface="仿宋" panose="02010609060101010101" charset="-122"/>
                <a:cs typeface="仿宋" panose="02010609060101010101" charset="-122"/>
              </a:rPr>
              <a:t>原计算方法</a:t>
            </a:r>
            <a:endParaRPr lang="zh-CN" altLang="en-US" b="1">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第一步，整体计算企业本年应补（退）税额。</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甲企业应补（退）税额：</a:t>
            </a:r>
            <a:r>
              <a:rPr lang="en-US" altLang="zh-CN">
                <a:latin typeface="仿宋" panose="02010609060101010101" charset="-122"/>
                <a:ea typeface="仿宋" panose="02010609060101010101" charset="-122"/>
                <a:cs typeface="仿宋" panose="02010609060101010101" charset="-122"/>
              </a:rPr>
              <a:t>300</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250</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50</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第二步，根据分摊比例分别计算总分机构应补退税额。</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总机构应补（退）税额：</a:t>
            </a:r>
            <a:r>
              <a:rPr lang="en-US" altLang="zh-CN">
                <a:latin typeface="仿宋" panose="02010609060101010101" charset="-122"/>
                <a:ea typeface="仿宋" panose="02010609060101010101" charset="-122"/>
                <a:cs typeface="仿宋" panose="02010609060101010101" charset="-122"/>
              </a:rPr>
              <a:t>50</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50</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25</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分支机构</a:t>
            </a:r>
            <a:r>
              <a:rPr lang="en-US" altLang="zh-CN">
                <a:latin typeface="仿宋" panose="02010609060101010101" charset="-122"/>
                <a:ea typeface="仿宋" panose="02010609060101010101" charset="-122"/>
                <a:cs typeface="仿宋" panose="02010609060101010101" charset="-122"/>
              </a:rPr>
              <a:t>A</a:t>
            </a:r>
            <a:r>
              <a:rPr lang="zh-CN" altLang="en-US">
                <a:latin typeface="仿宋" panose="02010609060101010101" charset="-122"/>
                <a:ea typeface="仿宋" panose="02010609060101010101" charset="-122"/>
                <a:cs typeface="仿宋" panose="02010609060101010101" charset="-122"/>
              </a:rPr>
              <a:t>应补（退）税额：</a:t>
            </a:r>
            <a:r>
              <a:rPr lang="en-US" altLang="zh-CN">
                <a:latin typeface="仿宋" panose="02010609060101010101" charset="-122"/>
                <a:ea typeface="仿宋" panose="02010609060101010101" charset="-122"/>
                <a:cs typeface="仿宋" panose="02010609060101010101" charset="-122"/>
              </a:rPr>
              <a:t>50</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50</a:t>
            </a:r>
            <a:r>
              <a:rPr lang="zh-CN" altLang="en-US">
                <a:latin typeface="仿宋" panose="02010609060101010101" charset="-122"/>
                <a:ea typeface="仿宋" panose="02010609060101010101" charset="-122"/>
                <a:cs typeface="仿宋" panose="02010609060101010101" charset="-122"/>
                <a:sym typeface="+mn-ea"/>
              </a:rPr>
              <a:t>％</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30</a:t>
            </a:r>
            <a:r>
              <a:rPr lang="zh-CN" altLang="en-US">
                <a:latin typeface="仿宋" panose="02010609060101010101" charset="-122"/>
                <a:ea typeface="仿宋" panose="02010609060101010101" charset="-122"/>
                <a:cs typeface="仿宋" panose="02010609060101010101" charset="-122"/>
                <a:sym typeface="+mn-ea"/>
              </a:rPr>
              <a:t>％</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7.5</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分支机构</a:t>
            </a:r>
            <a:r>
              <a:rPr lang="en-US" altLang="zh-CN">
                <a:latin typeface="仿宋" panose="02010609060101010101" charset="-122"/>
                <a:ea typeface="仿宋" panose="02010609060101010101" charset="-122"/>
                <a:cs typeface="仿宋" panose="02010609060101010101" charset="-122"/>
              </a:rPr>
              <a:t>B</a:t>
            </a:r>
            <a:r>
              <a:rPr lang="zh-CN" altLang="en-US">
                <a:latin typeface="仿宋" panose="02010609060101010101" charset="-122"/>
                <a:ea typeface="仿宋" panose="02010609060101010101" charset="-122"/>
                <a:cs typeface="仿宋" panose="02010609060101010101" charset="-122"/>
              </a:rPr>
              <a:t>应补（退）税额：</a:t>
            </a:r>
            <a:r>
              <a:rPr lang="en-US" altLang="zh-CN">
                <a:latin typeface="仿宋" panose="02010609060101010101" charset="-122"/>
                <a:ea typeface="仿宋" panose="02010609060101010101" charset="-122"/>
                <a:cs typeface="仿宋" panose="02010609060101010101" charset="-122"/>
              </a:rPr>
              <a:t>50</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50</a:t>
            </a:r>
            <a:r>
              <a:rPr lang="zh-CN" altLang="en-US">
                <a:latin typeface="仿宋" panose="02010609060101010101" charset="-122"/>
                <a:ea typeface="仿宋" panose="02010609060101010101" charset="-122"/>
                <a:cs typeface="仿宋" panose="02010609060101010101" charset="-122"/>
                <a:sym typeface="+mn-ea"/>
              </a:rPr>
              <a:t>％</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50</a:t>
            </a:r>
            <a:r>
              <a:rPr lang="zh-CN" altLang="en-US">
                <a:latin typeface="仿宋" panose="02010609060101010101" charset="-122"/>
                <a:ea typeface="仿宋" panose="02010609060101010101" charset="-122"/>
                <a:cs typeface="仿宋" panose="02010609060101010101" charset="-122"/>
                <a:sym typeface="+mn-ea"/>
              </a:rPr>
              <a:t>％</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12.5</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分支机构</a:t>
            </a:r>
            <a:r>
              <a:rPr lang="en-US" altLang="zh-CN">
                <a:latin typeface="仿宋" panose="02010609060101010101" charset="-122"/>
                <a:ea typeface="仿宋" panose="02010609060101010101" charset="-122"/>
                <a:cs typeface="仿宋" panose="02010609060101010101" charset="-122"/>
              </a:rPr>
              <a:t>C</a:t>
            </a:r>
            <a:r>
              <a:rPr lang="zh-CN" altLang="en-US">
                <a:latin typeface="仿宋" panose="02010609060101010101" charset="-122"/>
                <a:ea typeface="仿宋" panose="02010609060101010101" charset="-122"/>
                <a:cs typeface="仿宋" panose="02010609060101010101" charset="-122"/>
              </a:rPr>
              <a:t>应补（退）税额：</a:t>
            </a:r>
            <a:r>
              <a:rPr lang="en-US" altLang="zh-CN">
                <a:latin typeface="仿宋" panose="02010609060101010101" charset="-122"/>
                <a:ea typeface="仿宋" panose="02010609060101010101" charset="-122"/>
                <a:cs typeface="仿宋" panose="02010609060101010101" charset="-122"/>
              </a:rPr>
              <a:t>50</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50</a:t>
            </a:r>
            <a:r>
              <a:rPr lang="zh-CN" altLang="en-US">
                <a:latin typeface="仿宋" panose="02010609060101010101" charset="-122"/>
                <a:ea typeface="仿宋" panose="02010609060101010101" charset="-122"/>
                <a:cs typeface="仿宋" panose="02010609060101010101" charset="-122"/>
                <a:sym typeface="+mn-ea"/>
              </a:rPr>
              <a:t>％</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20</a:t>
            </a:r>
            <a:r>
              <a:rPr lang="zh-CN" altLang="en-US">
                <a:latin typeface="仿宋" panose="02010609060101010101" charset="-122"/>
                <a:ea typeface="仿宋" panose="02010609060101010101" charset="-122"/>
                <a:cs typeface="仿宋" panose="02010609060101010101" charset="-122"/>
                <a:sym typeface="+mn-ea"/>
              </a:rPr>
              <a:t>％</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5</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a:p>
            <a:endParaRPr lang="zh-CN" altLang="en-US"/>
          </a:p>
          <a:p>
            <a:r>
              <a:rPr lang="en-US" altLang="zh-CN" b="1">
                <a:latin typeface="仿宋" panose="02010609060101010101" charset="-122"/>
                <a:ea typeface="仿宋" panose="02010609060101010101" charset="-122"/>
                <a:cs typeface="仿宋" panose="02010609060101010101" charset="-122"/>
              </a:rPr>
              <a:t>2.</a:t>
            </a:r>
            <a:r>
              <a:rPr lang="zh-CN" altLang="en-US" b="1">
                <a:latin typeface="仿宋" panose="02010609060101010101" charset="-122"/>
                <a:ea typeface="仿宋" panose="02010609060101010101" charset="-122"/>
                <a:cs typeface="仿宋" panose="02010609060101010101" charset="-122"/>
              </a:rPr>
              <a:t>新计算方法</a:t>
            </a:r>
            <a:endParaRPr lang="zh-CN" altLang="en-US" b="1">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第一步，根据分摊比例计算总分机构全年实际应纳所得税额。</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甲企业：</a:t>
            </a:r>
            <a:r>
              <a:rPr lang="en-US" altLang="zh-CN">
                <a:latin typeface="仿宋" panose="02010609060101010101" charset="-122"/>
                <a:ea typeface="仿宋" panose="02010609060101010101" charset="-122"/>
                <a:cs typeface="仿宋" panose="02010609060101010101" charset="-122"/>
              </a:rPr>
              <a:t>300</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总机构：</a:t>
            </a:r>
            <a:r>
              <a:rPr lang="en-US" altLang="zh-CN">
                <a:latin typeface="仿宋" panose="02010609060101010101" charset="-122"/>
                <a:ea typeface="仿宋" panose="02010609060101010101" charset="-122"/>
                <a:cs typeface="仿宋" panose="02010609060101010101" charset="-122"/>
              </a:rPr>
              <a:t>300</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50％</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150</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分支机构</a:t>
            </a:r>
            <a:r>
              <a:rPr lang="en-US" altLang="zh-CN">
                <a:latin typeface="仿宋" panose="02010609060101010101" charset="-122"/>
                <a:ea typeface="仿宋" panose="02010609060101010101" charset="-122"/>
                <a:cs typeface="仿宋" panose="02010609060101010101" charset="-122"/>
              </a:rPr>
              <a:t>A</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300</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50</a:t>
            </a:r>
            <a:r>
              <a:rPr lang="zh-CN" altLang="en-US">
                <a:latin typeface="仿宋" panose="02010609060101010101" charset="-122"/>
                <a:ea typeface="仿宋" panose="02010609060101010101" charset="-122"/>
                <a:cs typeface="仿宋" panose="02010609060101010101" charset="-122"/>
                <a:sym typeface="+mn-ea"/>
              </a:rPr>
              <a:t>％</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30</a:t>
            </a:r>
            <a:r>
              <a:rPr lang="zh-CN" altLang="en-US">
                <a:latin typeface="仿宋" panose="02010609060101010101" charset="-122"/>
                <a:ea typeface="仿宋" panose="02010609060101010101" charset="-122"/>
                <a:cs typeface="仿宋" panose="02010609060101010101" charset="-122"/>
                <a:sym typeface="+mn-ea"/>
              </a:rPr>
              <a:t>％</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45</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分支机构</a:t>
            </a:r>
            <a:r>
              <a:rPr lang="en-US" altLang="zh-CN">
                <a:latin typeface="仿宋" panose="02010609060101010101" charset="-122"/>
                <a:ea typeface="仿宋" panose="02010609060101010101" charset="-122"/>
                <a:cs typeface="仿宋" panose="02010609060101010101" charset="-122"/>
              </a:rPr>
              <a:t>B</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300</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50</a:t>
            </a:r>
            <a:r>
              <a:rPr lang="zh-CN" altLang="en-US">
                <a:latin typeface="仿宋" panose="02010609060101010101" charset="-122"/>
                <a:ea typeface="仿宋" panose="02010609060101010101" charset="-122"/>
                <a:cs typeface="仿宋" panose="02010609060101010101" charset="-122"/>
                <a:sym typeface="+mn-ea"/>
              </a:rPr>
              <a:t>％</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50</a:t>
            </a:r>
            <a:r>
              <a:rPr lang="zh-CN" altLang="en-US">
                <a:latin typeface="仿宋" panose="02010609060101010101" charset="-122"/>
                <a:ea typeface="仿宋" panose="02010609060101010101" charset="-122"/>
                <a:cs typeface="仿宋" panose="02010609060101010101" charset="-122"/>
                <a:sym typeface="+mn-ea"/>
              </a:rPr>
              <a:t>％</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75</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分支机构</a:t>
            </a:r>
            <a:r>
              <a:rPr lang="en-US" altLang="zh-CN">
                <a:latin typeface="仿宋" panose="02010609060101010101" charset="-122"/>
                <a:ea typeface="仿宋" panose="02010609060101010101" charset="-122"/>
                <a:cs typeface="仿宋" panose="02010609060101010101" charset="-122"/>
              </a:rPr>
              <a:t>C</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300</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50</a:t>
            </a:r>
            <a:r>
              <a:rPr lang="zh-CN" altLang="en-US">
                <a:latin typeface="仿宋" panose="02010609060101010101" charset="-122"/>
                <a:ea typeface="仿宋" panose="02010609060101010101" charset="-122"/>
                <a:cs typeface="仿宋" panose="02010609060101010101" charset="-122"/>
                <a:sym typeface="+mn-ea"/>
              </a:rPr>
              <a:t>％</a:t>
            </a:r>
            <a:r>
              <a:rPr lang="en-US"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20</a:t>
            </a:r>
            <a:r>
              <a:rPr lang="zh-CN" altLang="en-US">
                <a:latin typeface="仿宋" panose="02010609060101010101" charset="-122"/>
                <a:ea typeface="仿宋" panose="02010609060101010101" charset="-122"/>
                <a:cs typeface="仿宋" panose="02010609060101010101" charset="-122"/>
                <a:sym typeface="+mn-ea"/>
              </a:rPr>
              <a:t>％</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30</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第二步，计算总分机构分摊应补（退）所得税额。</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总机构应补（退）税额：</a:t>
            </a:r>
            <a:r>
              <a:rPr lang="en-US" altLang="zh-CN">
                <a:latin typeface="仿宋" panose="02010609060101010101" charset="-122"/>
                <a:ea typeface="仿宋" panose="02010609060101010101" charset="-122"/>
                <a:cs typeface="仿宋" panose="02010609060101010101" charset="-122"/>
              </a:rPr>
              <a:t>150</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125</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25</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分支机构</a:t>
            </a:r>
            <a:r>
              <a:rPr lang="en-US" altLang="zh-CN">
                <a:latin typeface="仿宋" panose="02010609060101010101" charset="-122"/>
                <a:ea typeface="仿宋" panose="02010609060101010101" charset="-122"/>
                <a:cs typeface="仿宋" panose="02010609060101010101" charset="-122"/>
              </a:rPr>
              <a:t>A</a:t>
            </a:r>
            <a:r>
              <a:rPr lang="zh-CN" altLang="en-US">
                <a:latin typeface="仿宋" panose="02010609060101010101" charset="-122"/>
                <a:ea typeface="仿宋" panose="02010609060101010101" charset="-122"/>
                <a:cs typeface="仿宋" panose="02010609060101010101" charset="-122"/>
              </a:rPr>
              <a:t>应补（退）税额：</a:t>
            </a:r>
            <a:r>
              <a:rPr lang="en-US" altLang="zh-CN">
                <a:latin typeface="仿宋" panose="02010609060101010101" charset="-122"/>
                <a:ea typeface="仿宋" panose="02010609060101010101" charset="-122"/>
                <a:cs typeface="仿宋" panose="02010609060101010101" charset="-122"/>
              </a:rPr>
              <a:t>45</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62.5</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17.5</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分支机构</a:t>
            </a:r>
            <a:r>
              <a:rPr lang="en-US" altLang="zh-CN">
                <a:latin typeface="仿宋" panose="02010609060101010101" charset="-122"/>
                <a:ea typeface="仿宋" panose="02010609060101010101" charset="-122"/>
                <a:cs typeface="仿宋" panose="02010609060101010101" charset="-122"/>
              </a:rPr>
              <a:t>B</a:t>
            </a:r>
            <a:r>
              <a:rPr lang="zh-CN" altLang="en-US">
                <a:latin typeface="仿宋" panose="02010609060101010101" charset="-122"/>
                <a:ea typeface="仿宋" panose="02010609060101010101" charset="-122"/>
                <a:cs typeface="仿宋" panose="02010609060101010101" charset="-122"/>
              </a:rPr>
              <a:t>应补（退）税额：</a:t>
            </a:r>
            <a:r>
              <a:rPr lang="en-US" altLang="zh-CN">
                <a:latin typeface="仿宋" panose="02010609060101010101" charset="-122"/>
                <a:ea typeface="仿宋" panose="02010609060101010101" charset="-122"/>
                <a:cs typeface="仿宋" panose="02010609060101010101" charset="-122"/>
              </a:rPr>
              <a:t>75</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37.5</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37.5</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分支机构</a:t>
            </a:r>
            <a:r>
              <a:rPr lang="en-US" altLang="zh-CN">
                <a:latin typeface="仿宋" panose="02010609060101010101" charset="-122"/>
                <a:ea typeface="仿宋" panose="02010609060101010101" charset="-122"/>
                <a:cs typeface="仿宋" panose="02010609060101010101" charset="-122"/>
              </a:rPr>
              <a:t>C</a:t>
            </a:r>
            <a:r>
              <a:rPr lang="zh-CN" altLang="en-US">
                <a:latin typeface="仿宋" panose="02010609060101010101" charset="-122"/>
                <a:ea typeface="仿宋" panose="02010609060101010101" charset="-122"/>
                <a:cs typeface="仿宋" panose="02010609060101010101" charset="-122"/>
              </a:rPr>
              <a:t>应补（退）税额：</a:t>
            </a:r>
            <a:r>
              <a:rPr lang="en-US" altLang="zh-CN">
                <a:latin typeface="仿宋" panose="02010609060101010101" charset="-122"/>
                <a:ea typeface="仿宋" panose="02010609060101010101" charset="-122"/>
                <a:cs typeface="仿宋" panose="02010609060101010101" charset="-122"/>
              </a:rPr>
              <a:t>30</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25</a:t>
            </a:r>
            <a:r>
              <a:rPr lang="zh-CN" altLang="en-US">
                <a:latin typeface="仿宋" panose="02010609060101010101" charset="-122"/>
                <a:ea typeface="仿宋" panose="02010609060101010101" charset="-122"/>
                <a:cs typeface="仿宋" panose="02010609060101010101" charset="-122"/>
              </a:rPr>
              <a:t>＝</a:t>
            </a:r>
            <a:r>
              <a:rPr lang="en-US" altLang="zh-CN">
                <a:latin typeface="仿宋" panose="02010609060101010101" charset="-122"/>
                <a:ea typeface="仿宋" panose="02010609060101010101" charset="-122"/>
                <a:cs typeface="仿宋" panose="02010609060101010101" charset="-122"/>
              </a:rPr>
              <a:t>5</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p:txBody>
      </p:sp>
      <p:sp>
        <p:nvSpPr>
          <p:cNvPr id="14" name="任意多边形: 形状 356"/>
          <p:cNvSpPr/>
          <p:nvPr>
            <p:custDataLst>
              <p:tags r:id="rId1"/>
            </p:custDataLst>
          </p:nvPr>
        </p:nvSpPr>
        <p:spPr>
          <a:xfrm>
            <a:off x="182880" y="620395"/>
            <a:ext cx="8629015" cy="2428875"/>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rIns="540000" rtlCol="0" anchor="ctr"/>
          <a:p>
            <a:pPr indent="0" fontAlgn="auto">
              <a:lnSpc>
                <a:spcPct val="130000"/>
              </a:lnSpc>
            </a:pPr>
            <a:endParaRPr lang="zh-CN" altLang="en-US" sz="1350" kern="0" spc="0" dirty="0">
              <a:ln>
                <a:noFill/>
                <a:prstDash val="sysDot"/>
              </a:ln>
              <a:solidFill>
                <a:srgbClr val="262626"/>
              </a:solidFill>
              <a:latin typeface="仿宋" panose="02010609060101010101" charset="-122"/>
              <a:ea typeface="仿宋" panose="02010609060101010101" charset="-122"/>
              <a:sym typeface="+mn-ea"/>
            </a:endParaRPr>
          </a:p>
        </p:txBody>
      </p:sp>
      <p:sp>
        <p:nvSpPr>
          <p:cNvPr id="4" name="任意多边形: 形状 356"/>
          <p:cNvSpPr/>
          <p:nvPr>
            <p:custDataLst>
              <p:tags r:id="rId2"/>
            </p:custDataLst>
          </p:nvPr>
        </p:nvSpPr>
        <p:spPr>
          <a:xfrm>
            <a:off x="176530" y="3212465"/>
            <a:ext cx="8635365" cy="338836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rIns="540000" rtlCol="0" anchor="ctr"/>
          <a:p>
            <a:pPr indent="0" fontAlgn="auto">
              <a:lnSpc>
                <a:spcPct val="130000"/>
              </a:lnSpc>
            </a:pPr>
            <a:endParaRPr lang="zh-CN" altLang="en-US" sz="1350" kern="0" spc="0" dirty="0">
              <a:ln>
                <a:noFill/>
                <a:prstDash val="sysDot"/>
              </a:ln>
              <a:solidFill>
                <a:srgbClr val="262626"/>
              </a:solidFill>
              <a:latin typeface="+mn-ea"/>
              <a:ea typeface="+mn-ea"/>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序号"/>
          <p:cNvSpPr txBox="1"/>
          <p:nvPr>
            <p:custDataLst>
              <p:tags r:id="rId1"/>
            </p:custDataLst>
          </p:nvPr>
        </p:nvSpPr>
        <p:spPr>
          <a:xfrm>
            <a:off x="3779679" y="1988820"/>
            <a:ext cx="790574" cy="714375"/>
          </a:xfrm>
          <a:prstGeom prst="rect">
            <a:avLst/>
          </a:prstGeom>
          <a:noFill/>
        </p:spPr>
        <p:txBody>
          <a:bodyPr wrap="none" lIns="0" tIns="0" rIns="0" bIns="0" rtlCol="0" anchor="b" anchorCtr="0">
            <a:normAutofit/>
          </a:bodyPr>
          <a:lstStyle/>
          <a:p>
            <a:pPr algn="ctr">
              <a:lnSpc>
                <a:spcPct val="100000"/>
              </a:lnSpc>
            </a:pPr>
            <a:r>
              <a:rPr lang="en-US" sz="3750" b="1" dirty="0">
                <a:solidFill>
                  <a:schemeClr val="accent1"/>
                </a:solidFill>
                <a:latin typeface="+mn-ea"/>
              </a:rPr>
              <a:t>01</a:t>
            </a:r>
            <a:endParaRPr lang="en-US" sz="3750" b="1" dirty="0">
              <a:solidFill>
                <a:schemeClr val="accent1"/>
              </a:solidFill>
              <a:latin typeface="+mn-ea"/>
            </a:endParaRPr>
          </a:p>
        </p:txBody>
      </p:sp>
      <p:sp>
        <p:nvSpPr>
          <p:cNvPr id="22" name="序号"/>
          <p:cNvSpPr txBox="1"/>
          <p:nvPr>
            <p:custDataLst>
              <p:tags r:id="rId2"/>
            </p:custDataLst>
          </p:nvPr>
        </p:nvSpPr>
        <p:spPr>
          <a:xfrm>
            <a:off x="3779420" y="3140710"/>
            <a:ext cx="790574" cy="714375"/>
          </a:xfrm>
          <a:prstGeom prst="rect">
            <a:avLst/>
          </a:prstGeom>
          <a:noFill/>
        </p:spPr>
        <p:txBody>
          <a:bodyPr wrap="none" lIns="0" tIns="0" rIns="0" bIns="0" rtlCol="0" anchor="b" anchorCtr="0">
            <a:normAutofit/>
          </a:bodyPr>
          <a:lstStyle/>
          <a:p>
            <a:pPr algn="ctr">
              <a:lnSpc>
                <a:spcPct val="100000"/>
              </a:lnSpc>
            </a:pPr>
            <a:r>
              <a:rPr lang="en-US" sz="3750" b="1" dirty="0">
                <a:solidFill>
                  <a:schemeClr val="accent1"/>
                </a:solidFill>
                <a:latin typeface="+mn-ea"/>
              </a:rPr>
              <a:t>02</a:t>
            </a:r>
            <a:endParaRPr lang="en-US" sz="3750" b="1" dirty="0">
              <a:solidFill>
                <a:schemeClr val="accent1"/>
              </a:solidFill>
              <a:latin typeface="+mn-ea"/>
            </a:endParaRPr>
          </a:p>
        </p:txBody>
      </p:sp>
      <p:sp>
        <p:nvSpPr>
          <p:cNvPr id="25" name="序号"/>
          <p:cNvSpPr txBox="1"/>
          <p:nvPr>
            <p:custDataLst>
              <p:tags r:id="rId3"/>
            </p:custDataLst>
          </p:nvPr>
        </p:nvSpPr>
        <p:spPr>
          <a:xfrm>
            <a:off x="3780432" y="4364990"/>
            <a:ext cx="790574" cy="714375"/>
          </a:xfrm>
          <a:prstGeom prst="rect">
            <a:avLst/>
          </a:prstGeom>
          <a:noFill/>
        </p:spPr>
        <p:txBody>
          <a:bodyPr wrap="none" lIns="0" tIns="0" rIns="0" bIns="0" rtlCol="0" anchor="b" anchorCtr="0">
            <a:normAutofit/>
          </a:bodyPr>
          <a:lstStyle/>
          <a:p>
            <a:pPr algn="ctr">
              <a:lnSpc>
                <a:spcPct val="100000"/>
              </a:lnSpc>
            </a:pPr>
            <a:r>
              <a:rPr lang="en-US" sz="3750" b="1" dirty="0">
                <a:solidFill>
                  <a:schemeClr val="accent1"/>
                </a:solidFill>
                <a:latin typeface="+mn-ea"/>
              </a:rPr>
              <a:t>03</a:t>
            </a:r>
            <a:endParaRPr lang="en-US" sz="3750" b="1" dirty="0">
              <a:solidFill>
                <a:schemeClr val="accent1"/>
              </a:solidFill>
              <a:latin typeface="+mn-ea"/>
            </a:endParaRPr>
          </a:p>
        </p:txBody>
      </p:sp>
      <p:sp>
        <p:nvSpPr>
          <p:cNvPr id="2" name="标题"/>
          <p:cNvSpPr>
            <a:spLocks noGrp="1"/>
          </p:cNvSpPr>
          <p:nvPr>
            <p:ph type="title"/>
            <p:custDataLst>
              <p:tags r:id="rId4"/>
            </p:custDataLst>
          </p:nvPr>
        </p:nvSpPr>
        <p:spPr>
          <a:xfrm>
            <a:off x="789709" y="1268450"/>
            <a:ext cx="7564373" cy="810816"/>
          </a:xfrm>
        </p:spPr>
        <p:txBody>
          <a:bodyPr/>
          <a:lstStyle/>
          <a:p>
            <a:r>
              <a:rPr lang="zh-CN" altLang="en-US">
                <a:latin typeface="幼圆" panose="02010509060101010101" charset="-122"/>
                <a:ea typeface="幼圆" panose="02010509060101010101" charset="-122"/>
              </a:rPr>
              <a:t>目录</a:t>
            </a:r>
            <a:endParaRPr lang="zh-CN" altLang="en-US">
              <a:latin typeface="幼圆" panose="02010509060101010101" charset="-122"/>
              <a:ea typeface="幼圆" panose="02010509060101010101" charset="-122"/>
            </a:endParaRPr>
          </a:p>
        </p:txBody>
      </p:sp>
      <p:sp>
        <p:nvSpPr>
          <p:cNvPr id="4" name="文本框 3"/>
          <p:cNvSpPr txBox="1"/>
          <p:nvPr/>
        </p:nvSpPr>
        <p:spPr>
          <a:xfrm>
            <a:off x="4643755" y="2150025"/>
            <a:ext cx="3048000" cy="521970"/>
          </a:xfrm>
          <a:prstGeom prst="rect">
            <a:avLst/>
          </a:prstGeom>
        </p:spPr>
        <p:txBody>
          <a:bodyPr>
            <a:spAutoFit/>
          </a:bodyPr>
          <a:p>
            <a:pPr algn="l"/>
            <a:r>
              <a:rPr lang="zh-CN" altLang="en-US" sz="2800" b="1">
                <a:latin typeface="幼圆" panose="02010509060101010101" charset="-122"/>
                <a:ea typeface="幼圆" panose="02010509060101010101" charset="-122"/>
              </a:rPr>
              <a:t>修订背景</a:t>
            </a:r>
            <a:endParaRPr lang="zh-CN" altLang="en-US" sz="2800" b="1">
              <a:latin typeface="幼圆" panose="02010509060101010101" charset="-122"/>
              <a:ea typeface="幼圆" panose="02010509060101010101" charset="-122"/>
            </a:endParaRPr>
          </a:p>
        </p:txBody>
      </p:sp>
      <p:sp>
        <p:nvSpPr>
          <p:cNvPr id="5" name="文本框 4"/>
          <p:cNvSpPr txBox="1"/>
          <p:nvPr/>
        </p:nvSpPr>
        <p:spPr>
          <a:xfrm>
            <a:off x="4644390" y="3333115"/>
            <a:ext cx="3311525" cy="521970"/>
          </a:xfrm>
          <a:prstGeom prst="rect">
            <a:avLst/>
          </a:prstGeom>
          <a:noFill/>
        </p:spPr>
        <p:txBody>
          <a:bodyPr wrap="square" rtlCol="0">
            <a:spAutoFit/>
          </a:bodyPr>
          <a:p>
            <a:r>
              <a:rPr lang="zh-CN" altLang="en-US" sz="2800" b="1">
                <a:latin typeface="幼圆" panose="02010509060101010101" charset="-122"/>
                <a:ea typeface="幼圆" panose="02010509060101010101" charset="-122"/>
              </a:rPr>
              <a:t>主要修订内容详解</a:t>
            </a:r>
            <a:endParaRPr lang="zh-CN" altLang="en-US" sz="2800" b="1">
              <a:latin typeface="幼圆" panose="02010509060101010101" charset="-122"/>
              <a:ea typeface="幼圆" panose="02010509060101010101" charset="-122"/>
            </a:endParaRPr>
          </a:p>
        </p:txBody>
      </p:sp>
      <p:sp>
        <p:nvSpPr>
          <p:cNvPr id="9" name="文本框 8"/>
          <p:cNvSpPr txBox="1"/>
          <p:nvPr/>
        </p:nvSpPr>
        <p:spPr>
          <a:xfrm>
            <a:off x="4644390" y="4557395"/>
            <a:ext cx="3960495" cy="521970"/>
          </a:xfrm>
          <a:prstGeom prst="rect">
            <a:avLst/>
          </a:prstGeom>
        </p:spPr>
        <p:txBody>
          <a:bodyPr wrap="square">
            <a:spAutoFit/>
          </a:bodyPr>
          <a:p>
            <a:pPr algn="l"/>
            <a:r>
              <a:rPr lang="zh-CN" altLang="en-US" sz="2800" b="1">
                <a:latin typeface="幼圆" panose="02010509060101010101" charset="-122"/>
                <a:ea typeface="幼圆" panose="02010509060101010101" charset="-122"/>
              </a:rPr>
              <a:t>热点问题申报操作指南</a:t>
            </a:r>
            <a:endParaRPr lang="zh-CN" altLang="en-US" sz="2800" b="1">
              <a:latin typeface="幼圆" panose="02010509060101010101" charset="-122"/>
              <a:ea typeface="幼圆" panose="0201050906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92710" y="188595"/>
            <a:ext cx="9041765" cy="589915"/>
          </a:xfrm>
        </p:spPr>
        <p:txBody>
          <a:bodyPr lIns="0" tIns="0" rIns="0" bIns="0" anchor="b">
            <a:normAutofit/>
          </a:bodyPr>
          <a:lstStyle/>
          <a:p>
            <a:pPr algn="l"/>
            <a:r>
              <a:rPr lang="zh-CN" altLang="en-US" sz="3000" b="0" dirty="0">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rPr>
              <a:t>计算比对结果：</a:t>
            </a:r>
            <a:endParaRPr lang="zh-CN" altLang="en-US" sz="3000" b="0" dirty="0">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endParaRPr>
          </a:p>
        </p:txBody>
      </p:sp>
      <p:sp>
        <p:nvSpPr>
          <p:cNvPr id="4" name="矩形 3"/>
          <p:cNvSpPr/>
          <p:nvPr>
            <p:custDataLst>
              <p:tags r:id="rId2"/>
            </p:custDataLst>
          </p:nvPr>
        </p:nvSpPr>
        <p:spPr>
          <a:xfrm>
            <a:off x="179070" y="836295"/>
            <a:ext cx="8350250" cy="5892165"/>
          </a:xfrm>
          <a:prstGeom prst="rect">
            <a:avLst/>
          </a:prstGeom>
        </p:spPr>
        <p:txBody>
          <a:bodyPr wrap="square" lIns="0" tIns="0" rIns="0" bIns="0">
            <a:noAutofit/>
          </a:bodyPr>
          <a:lstStyle/>
          <a:p>
            <a:pPr>
              <a:lnSpc>
                <a:spcPct val="150000"/>
              </a:lnSpc>
              <a:spcBef>
                <a:spcPct val="0"/>
              </a:spcBef>
              <a:spcAft>
                <a:spcPct val="0"/>
              </a:spcAft>
            </a:pPr>
            <a:r>
              <a:rPr lang="en-US" altLang="zh-CN" sz="1800" dirty="0">
                <a:ln>
                  <a:noFill/>
                  <a:prstDash val="sysDot"/>
                </a:ln>
                <a:solidFill>
                  <a:schemeClr val="tx1">
                    <a:lumMod val="85000"/>
                    <a:lumOff val="15000"/>
                  </a:schemeClr>
                </a:solidFill>
                <a:latin typeface="+mn-ea"/>
                <a:cs typeface="+mn-ea"/>
              </a:rPr>
              <a:t>   </a:t>
            </a:r>
            <a:r>
              <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汇总纳税企业如果不存在分摊税款计算不准确的情形，无论按原计算方法，还是按新计算方法，结果都是一样的。但是，若汇总纳税企业预缴环节未准确计算分摊税款，新计算方法可通过全量分摊方式，对全年分摊税款重新计算，实现多退少补。</a:t>
            </a:r>
            <a:endPar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a:p>
            <a:pPr>
              <a:lnSpc>
                <a:spcPct val="150000"/>
              </a:lnSpc>
              <a:spcBef>
                <a:spcPct val="0"/>
              </a:spcBef>
              <a:spcAft>
                <a:spcPct val="0"/>
              </a:spcAft>
            </a:pPr>
            <a:r>
              <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lang="en-US" altLang="zh-CN"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案例中，由于分支机构</a:t>
            </a:r>
            <a:r>
              <a:rPr lang="en-US" altLang="zh-CN"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A</a:t>
            </a:r>
            <a:r>
              <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和分支机构</a:t>
            </a:r>
            <a:r>
              <a:rPr lang="en-US" altLang="zh-CN"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B</a:t>
            </a:r>
            <a:r>
              <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在预缴环节分摊税款不准确，按新计算方法计算后，分支机构</a:t>
            </a:r>
            <a:r>
              <a:rPr lang="en-US" altLang="zh-CN"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A</a:t>
            </a:r>
            <a:r>
              <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在汇算清缴时应退税</a:t>
            </a:r>
            <a:r>
              <a:rPr lang="en-US" altLang="zh-CN"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17.5</a:t>
            </a:r>
            <a:r>
              <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万元，分支机构</a:t>
            </a:r>
            <a:r>
              <a:rPr lang="en-US" altLang="zh-CN"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B</a:t>
            </a:r>
            <a:r>
              <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应补税</a:t>
            </a:r>
            <a:r>
              <a:rPr lang="en-US" altLang="zh-CN"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37.5</a:t>
            </a:r>
            <a:r>
              <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万元，实现了对预缴未准确分摊税款的调整；由于分支机构</a:t>
            </a:r>
            <a:r>
              <a:rPr lang="en-US" altLang="zh-CN"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C</a:t>
            </a:r>
            <a:r>
              <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不存在分摊税款不准确的情形，无论按哪种方法计算，分支机构</a:t>
            </a:r>
            <a:r>
              <a:rPr lang="en-US" altLang="zh-CN"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C</a:t>
            </a:r>
            <a:r>
              <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在汇算清缴时均应补税</a:t>
            </a:r>
            <a:r>
              <a:rPr lang="en-US" altLang="zh-CN"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5</a:t>
            </a:r>
            <a:r>
              <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万元。</a:t>
            </a:r>
            <a:endParaRPr lang="zh-CN" altLang="en-US" sz="1800"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endParaRPr lang="zh-CN" altLang="en-US" sz="1800"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endParaRPr lang="zh-CN" altLang="en-US" sz="1800" dirty="0">
              <a:ln>
                <a:noFill/>
                <a:prstDash val="sysDot"/>
              </a:ln>
              <a:solidFill>
                <a:schemeClr val="tx1">
                  <a:lumMod val="85000"/>
                  <a:lumOff val="15000"/>
                </a:schemeClr>
              </a:solidFill>
              <a:latin typeface="仿宋" panose="02010609060101010101" charset="-122"/>
              <a:ea typeface="仿宋" panose="02010609060101010101" charset="-122"/>
              <a:cs typeface="+mn-ea"/>
            </a:endParaRPr>
          </a:p>
        </p:txBody>
      </p:sp>
      <p:sp>
        <p:nvSpPr>
          <p:cNvPr id="14" name="任意多边形: 形状 356"/>
          <p:cNvSpPr/>
          <p:nvPr>
            <p:custDataLst>
              <p:tags r:id="rId3"/>
            </p:custDataLst>
          </p:nvPr>
        </p:nvSpPr>
        <p:spPr>
          <a:xfrm>
            <a:off x="123825" y="836295"/>
            <a:ext cx="8461375" cy="3015615"/>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rIns="540000" rtlCol="0" anchor="ctr"/>
          <a:p>
            <a:pPr indent="0" fontAlgn="auto">
              <a:lnSpc>
                <a:spcPct val="130000"/>
              </a:lnSpc>
            </a:pPr>
            <a:endParaRPr lang="zh-CN" altLang="en-US" sz="1350" kern="0" spc="0" dirty="0">
              <a:ln>
                <a:noFill/>
                <a:prstDash val="sysDot"/>
              </a:ln>
              <a:solidFill>
                <a:srgbClr val="262626"/>
              </a:solidFill>
              <a:latin typeface="+mn-ea"/>
              <a:ea typeface="+mn-ea"/>
              <a:sym typeface="+mn-ea"/>
            </a:endParaRPr>
          </a:p>
        </p:txBody>
      </p:sp>
      <p:pic>
        <p:nvPicPr>
          <p:cNvPr id="2" name="图片 1"/>
          <p:cNvPicPr>
            <a:picLocks noChangeAspect="1"/>
          </p:cNvPicPr>
          <p:nvPr/>
        </p:nvPicPr>
        <p:blipFill>
          <a:blip r:embed="rId4"/>
          <a:stretch>
            <a:fillRect/>
          </a:stretch>
        </p:blipFill>
        <p:spPr>
          <a:xfrm>
            <a:off x="2844165" y="4220845"/>
            <a:ext cx="3400425" cy="189547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251460" y="620395"/>
            <a:ext cx="7946390" cy="409575"/>
          </a:xfrm>
        </p:spPr>
        <p:txBody>
          <a:bodyPr lIns="0" tIns="0" rIns="0" bIns="0" anchor="b" anchorCtr="0">
            <a:noAutofit/>
          </a:bodyPr>
          <a:lstStyle/>
          <a:p>
            <a:pPr fontAlgn="auto">
              <a:lnSpc>
                <a:spcPct val="150000"/>
              </a:lnSpc>
            </a:pPr>
            <a:r>
              <a:rPr lang="zh-CN" altLang="en-US" sz="2800" dirty="0">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rPr>
              <a:t>热点问题</a:t>
            </a:r>
            <a:r>
              <a:rPr lang="en-US" altLang="zh-CN" sz="2800" dirty="0">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rPr>
              <a:t>2</a:t>
            </a:r>
            <a:r>
              <a:rPr lang="zh-CN" altLang="en-US" sz="2800" dirty="0">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rPr>
              <a:t>：小型微利企业年度汇缴申报</a:t>
            </a:r>
            <a:endParaRPr lang="zh-CN" altLang="en-US" sz="2800" dirty="0">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endParaRPr>
          </a:p>
        </p:txBody>
      </p:sp>
      <p:sp>
        <p:nvSpPr>
          <p:cNvPr id="4" name="矩形 3"/>
          <p:cNvSpPr/>
          <p:nvPr>
            <p:custDataLst>
              <p:tags r:id="rId2"/>
            </p:custDataLst>
          </p:nvPr>
        </p:nvSpPr>
        <p:spPr>
          <a:xfrm>
            <a:off x="467995" y="1916430"/>
            <a:ext cx="8406130" cy="2454910"/>
          </a:xfrm>
          <a:prstGeom prst="rect">
            <a:avLst/>
          </a:prstGeom>
        </p:spPr>
        <p:txBody>
          <a:bodyPr wrap="square" lIns="0" tIns="0" rIns="0" bIns="0">
            <a:noAutofit/>
          </a:bodyPr>
          <a:p>
            <a:pPr>
              <a:lnSpc>
                <a:spcPct val="200000"/>
              </a:lnSpc>
              <a:spcBef>
                <a:spcPct val="0"/>
              </a:spcBef>
              <a:spcAft>
                <a:spcPct val="0"/>
              </a:spcAft>
            </a:pPr>
            <a:r>
              <a:rPr lang="en-US" altLang="zh-CN" sz="2000" dirty="0">
                <a:ln>
                  <a:noFill/>
                  <a:prstDash val="sysDot"/>
                </a:ln>
                <a:solidFill>
                  <a:schemeClr val="tx1">
                    <a:lumMod val="85000"/>
                    <a:lumOff val="15000"/>
                  </a:schemeClr>
                </a:solidFill>
                <a:latin typeface="+mn-ea"/>
                <a:cs typeface="+mn-ea"/>
              </a:rPr>
              <a:t> </a:t>
            </a:r>
            <a:r>
              <a:rPr lang="en-US" alt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必填表单</a:t>
            </a:r>
            <a:r>
              <a:rPr lang="zh-CN" altLang="en-US"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《企业所得税年度纳税申报主表》（A100000）</a:t>
            </a:r>
            <a:endPar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a:p>
            <a:pPr>
              <a:lnSpc>
                <a:spcPct val="200000"/>
              </a:lnSpc>
              <a:spcBef>
                <a:spcPct val="0"/>
              </a:spcBef>
              <a:spcAft>
                <a:spcPct val="0"/>
              </a:spcAft>
            </a:pP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sz="1800" b="1" dirty="0">
                <a:ln>
                  <a:noFill/>
                  <a:prstDash val="sysDot"/>
                </a:ln>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必填项目</a:t>
            </a:r>
            <a:r>
              <a:rPr 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《企业所得税年度纳税申报基础信息表》（A000000）中的“基本经营情况”；</a:t>
            </a:r>
            <a:endPar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a:p>
            <a:pPr>
              <a:lnSpc>
                <a:spcPct val="200000"/>
              </a:lnSpc>
              <a:spcBef>
                <a:spcPct val="0"/>
              </a:spcBef>
              <a:spcAft>
                <a:spcPct val="0"/>
              </a:spcAft>
            </a:pPr>
            <a:r>
              <a:rPr lang="en-US"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sz="1800" b="1" dirty="0">
                <a:ln>
                  <a:noFill/>
                  <a:prstDash val="sysDot"/>
                </a:ln>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选填项目</a:t>
            </a:r>
            <a:r>
              <a:rPr 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《企业所得税年度纳税申报基础信息表》（A000000）中的</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“有关涉税事项情况”</a:t>
            </a:r>
            <a:r>
              <a:rPr 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存在或者发生相关事项时小型微利企业必须填报；</a:t>
            </a:r>
            <a:endPar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a:p>
            <a:pPr>
              <a:lnSpc>
                <a:spcPct val="200000"/>
              </a:lnSpc>
              <a:spcBef>
                <a:spcPct val="0"/>
              </a:spcBef>
              <a:spcAft>
                <a:spcPct val="0"/>
              </a:spcAft>
            </a:pPr>
            <a:r>
              <a:rPr lang="en-US"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    </a:t>
            </a:r>
            <a:r>
              <a:rPr sz="1800" b="1" dirty="0">
                <a:ln>
                  <a:noFill/>
                  <a:prstDash val="sysDot"/>
                </a:ln>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sym typeface="+mn-ea"/>
              </a:rPr>
              <a:t>免填项目</a:t>
            </a:r>
            <a:r>
              <a:rPr 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“主要股东及分红情况</a:t>
            </a:r>
            <a:r>
              <a:rPr lang="en-US"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a:t>
            </a:r>
            <a:endPar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a:p>
            <a:pPr>
              <a:lnSpc>
                <a:spcPct val="150000"/>
              </a:lnSpc>
              <a:spcBef>
                <a:spcPct val="0"/>
              </a:spcBef>
              <a:spcAft>
                <a:spcPct val="0"/>
              </a:spcAft>
            </a:pPr>
            <a:endParaRPr lang="zh-CN" altLang="en-US" sz="2000"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endParaRPr lang="zh-CN" altLang="en-US" sz="2000" dirty="0">
              <a:ln>
                <a:noFill/>
                <a:prstDash val="sysDot"/>
              </a:ln>
              <a:solidFill>
                <a:schemeClr val="tx1">
                  <a:lumMod val="85000"/>
                  <a:lumOff val="15000"/>
                </a:schemeClr>
              </a:solidFill>
              <a:latin typeface="+mn-ea"/>
              <a:cs typeface="+mn-ea"/>
            </a:endParaRPr>
          </a:p>
        </p:txBody>
      </p:sp>
      <p:sp>
        <p:nvSpPr>
          <p:cNvPr id="14" name="任意多边形: 形状 356"/>
          <p:cNvSpPr/>
          <p:nvPr>
            <p:custDataLst>
              <p:tags r:id="rId3"/>
            </p:custDataLst>
          </p:nvPr>
        </p:nvSpPr>
        <p:spPr>
          <a:xfrm>
            <a:off x="304800" y="2060575"/>
            <a:ext cx="8732520" cy="3677285"/>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rIns="540000" rtlCol="0" anchor="ctr"/>
          <a:p>
            <a:pPr indent="0" fontAlgn="auto">
              <a:lnSpc>
                <a:spcPct val="130000"/>
              </a:lnSpc>
            </a:pPr>
            <a:endParaRPr lang="zh-CN" altLang="en-US" sz="1350" kern="0" spc="0" dirty="0">
              <a:ln>
                <a:noFill/>
                <a:prstDash val="sysDot"/>
              </a:ln>
              <a:solidFill>
                <a:srgbClr val="262626"/>
              </a:solidFill>
              <a:latin typeface="+mn-ea"/>
              <a:ea typeface="+mn-ea"/>
              <a:sym typeface="+mn-ea"/>
            </a:endParaRPr>
          </a:p>
        </p:txBody>
      </p:sp>
      <p:sp>
        <p:nvSpPr>
          <p:cNvPr id="11" name="圆角矩形 13"/>
          <p:cNvSpPr/>
          <p:nvPr>
            <p:custDataLst>
              <p:tags r:id="rId4"/>
            </p:custDataLst>
          </p:nvPr>
        </p:nvSpPr>
        <p:spPr>
          <a:xfrm>
            <a:off x="467995" y="1196340"/>
            <a:ext cx="2013585" cy="479425"/>
          </a:xfrm>
          <a:prstGeom prst="roundRect">
            <a:avLst>
              <a:gd name="adj" fmla="val 20150"/>
            </a:avLst>
          </a:prstGeom>
          <a:gradFill>
            <a:gsLst>
              <a:gs pos="0">
                <a:schemeClr val="accent1"/>
              </a:gs>
              <a:gs pos="100000">
                <a:schemeClr val="accent1">
                  <a:lumMod val="60000"/>
                  <a:lumOff val="4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sz="2400" b="1" dirty="0">
                <a:uFillTx/>
                <a:latin typeface="+mn-ea"/>
                <a:cs typeface="+mn-ea"/>
                <a:sym typeface="+mn-ea"/>
              </a:rPr>
              <a:t>填报表单</a:t>
            </a:r>
            <a:endParaRPr lang="zh-CN" altLang="en-US" sz="2400" b="1" dirty="0">
              <a:uFillTx/>
              <a:latin typeface="+mn-ea"/>
              <a:cs typeface="+mn-ea"/>
              <a:sym typeface="+mn-ea"/>
            </a:endParaRPr>
          </a:p>
        </p:txBody>
      </p:sp>
      <p:sp>
        <p:nvSpPr>
          <p:cNvPr id="3" name="文本框 2"/>
          <p:cNvSpPr txBox="1"/>
          <p:nvPr/>
        </p:nvSpPr>
        <p:spPr>
          <a:xfrm>
            <a:off x="384175" y="5805170"/>
            <a:ext cx="8375015" cy="922020"/>
          </a:xfrm>
          <a:prstGeom prst="rect">
            <a:avLst/>
          </a:prstGeom>
          <a:noFill/>
        </p:spPr>
        <p:txBody>
          <a:bodyPr wrap="square" rtlCol="0">
            <a:spAutoFit/>
          </a:bodyPr>
          <a:p>
            <a:pPr marL="285750" indent="-285750">
              <a:buFont typeface="Wingdings" panose="05000000000000000000" charset="0"/>
              <a:buChar char="l"/>
            </a:pPr>
            <a:r>
              <a:rPr lang="zh-CN" altLang="en-US" b="1">
                <a:ln>
                  <a:noFill/>
                  <a:prstDash val="sysDot"/>
                </a:ln>
                <a:solidFill>
                  <a:schemeClr val="tx1">
                    <a:lumMod val="85000"/>
                    <a:lumOff val="15000"/>
                  </a:schemeClr>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sym typeface="+mn-ea"/>
              </a:rPr>
              <a:t>政策依据：</a:t>
            </a:r>
            <a:endParaRPr lang="zh-CN" altLang="en-US" b="1">
              <a:ln>
                <a:noFill/>
                <a:prstDash val="sysDot"/>
              </a:ln>
              <a:solidFill>
                <a:schemeClr val="tx1">
                  <a:lumMod val="85000"/>
                  <a:lumOff val="15000"/>
                </a:schemeClr>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sym typeface="+mn-ea"/>
            </a:endParaRPr>
          </a:p>
          <a:p>
            <a:r>
              <a:rPr lang="zh-CN"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a:t>
            </a:r>
            <a:r>
              <a:rPr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国家税务总局关于简化小型微利企业所得税年度纳税申报有关措施的公告</a:t>
            </a:r>
            <a:r>
              <a:rPr lang="zh-CN"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a:t>
            </a:r>
            <a:endParaRPr lang="zh-CN"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endParaRPr>
          </a:p>
          <a:p>
            <a:pPr algn="r"/>
            <a:r>
              <a:rPr lang="zh-CN" altLang="en-US"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（国家税务总局公告2018年第58号）</a:t>
            </a:r>
            <a:endParaRPr lang="zh-CN" altLang="en-US"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251460" y="620395"/>
            <a:ext cx="7946390" cy="409575"/>
          </a:xfrm>
        </p:spPr>
        <p:txBody>
          <a:bodyPr lIns="0" tIns="0" rIns="0" bIns="0" anchor="b" anchorCtr="0">
            <a:noAutofit/>
          </a:bodyPr>
          <a:lstStyle/>
          <a:p>
            <a:pPr fontAlgn="auto">
              <a:lnSpc>
                <a:spcPct val="150000"/>
              </a:lnSpc>
            </a:pPr>
            <a:r>
              <a:rPr lang="zh-CN" altLang="en-US" sz="2800" dirty="0">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rPr>
              <a:t>热点问题</a:t>
            </a:r>
            <a:r>
              <a:rPr lang="en-US" altLang="zh-CN" sz="2800" dirty="0">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rPr>
              <a:t>2</a:t>
            </a:r>
            <a:r>
              <a:rPr lang="zh-CN" altLang="en-US" sz="2800" dirty="0">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rPr>
              <a:t>：小型微利企业年度汇缴申报</a:t>
            </a:r>
            <a:endParaRPr lang="zh-CN" altLang="en-US" sz="2800" dirty="0">
              <a:ln w="22225">
                <a:solidFill>
                  <a:schemeClr val="accent2"/>
                </a:solidFill>
                <a:prstDash val="solid"/>
              </a:ln>
              <a:solidFill>
                <a:schemeClr val="accent2">
                  <a:lumMod val="40000"/>
                  <a:lumOff val="60000"/>
                </a:schemeClr>
              </a:solidFill>
              <a:effectLst/>
              <a:latin typeface="仿宋" panose="02010609060101010101" charset="-122"/>
              <a:ea typeface="仿宋" panose="02010609060101010101" charset="-122"/>
            </a:endParaRPr>
          </a:p>
        </p:txBody>
      </p:sp>
      <p:sp>
        <p:nvSpPr>
          <p:cNvPr id="4" name="矩形 3"/>
          <p:cNvSpPr/>
          <p:nvPr>
            <p:custDataLst>
              <p:tags r:id="rId2"/>
            </p:custDataLst>
          </p:nvPr>
        </p:nvSpPr>
        <p:spPr>
          <a:xfrm>
            <a:off x="467995" y="1916430"/>
            <a:ext cx="8406130" cy="2454910"/>
          </a:xfrm>
          <a:prstGeom prst="rect">
            <a:avLst/>
          </a:prstGeom>
        </p:spPr>
        <p:txBody>
          <a:bodyPr wrap="square" lIns="0" tIns="0" rIns="0" bIns="0">
            <a:noAutofit/>
          </a:bodyPr>
          <a:p>
            <a:pPr>
              <a:lnSpc>
                <a:spcPct val="200000"/>
              </a:lnSpc>
              <a:spcBef>
                <a:spcPct val="0"/>
              </a:spcBef>
              <a:spcAft>
                <a:spcPct val="0"/>
              </a:spcAft>
            </a:pPr>
            <a:r>
              <a:rPr lang="en-US" altLang="zh-CN" sz="2000" dirty="0">
                <a:ln>
                  <a:noFill/>
                  <a:prstDash val="sysDot"/>
                </a:ln>
                <a:solidFill>
                  <a:schemeClr val="tx1">
                    <a:lumMod val="85000"/>
                    <a:lumOff val="15000"/>
                  </a:schemeClr>
                </a:solidFill>
                <a:latin typeface="+mn-ea"/>
                <a:cs typeface="+mn-ea"/>
              </a:rPr>
              <a:t> </a:t>
            </a:r>
            <a:r>
              <a:rPr lang="en-US" altLang="zh-CN"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《一般企业收入明细表》（A101010）</a:t>
            </a:r>
            <a:endPar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a:p>
            <a:pPr>
              <a:lnSpc>
                <a:spcPct val="200000"/>
              </a:lnSpc>
              <a:spcBef>
                <a:spcPct val="0"/>
              </a:spcBef>
              <a:spcAft>
                <a:spcPct val="0"/>
              </a:spcAft>
            </a:pP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lang="en-US"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《金融企业收入明细表》（A101020）</a:t>
            </a:r>
            <a:endPar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a:p>
            <a:pPr>
              <a:lnSpc>
                <a:spcPct val="200000"/>
              </a:lnSpc>
              <a:spcBef>
                <a:spcPct val="0"/>
              </a:spcBef>
              <a:spcAft>
                <a:spcPct val="0"/>
              </a:spcAft>
            </a:pP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lang="en-US"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《一般企业成本支出明细表》（A102010）</a:t>
            </a:r>
            <a:endPar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a:p>
            <a:pPr>
              <a:lnSpc>
                <a:spcPct val="200000"/>
              </a:lnSpc>
              <a:spcBef>
                <a:spcPct val="0"/>
              </a:spcBef>
              <a:spcAft>
                <a:spcPct val="0"/>
              </a:spcAft>
            </a:pP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lang="en-US"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《金融企业支出明细表》（A102020）</a:t>
            </a:r>
            <a:endPar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a:p>
            <a:pPr>
              <a:lnSpc>
                <a:spcPct val="200000"/>
              </a:lnSpc>
              <a:spcBef>
                <a:spcPct val="0"/>
              </a:spcBef>
              <a:spcAft>
                <a:spcPct val="0"/>
              </a:spcAft>
            </a:pP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lang="en-US"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《事业单位、民间非营利组织收入、支出明细表》（A103000）</a:t>
            </a:r>
            <a:endPar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a:p>
            <a:pPr>
              <a:lnSpc>
                <a:spcPct val="200000"/>
              </a:lnSpc>
              <a:spcBef>
                <a:spcPct val="0"/>
              </a:spcBef>
              <a:spcAft>
                <a:spcPct val="0"/>
              </a:spcAft>
            </a:pP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lang="en-US"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   </a:t>
            </a:r>
            <a:r>
              <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《期间费用明细表》（A104000）</a:t>
            </a:r>
            <a:endParaRPr sz="1800" b="1" dirty="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a:p>
            <a:pPr>
              <a:lnSpc>
                <a:spcPct val="150000"/>
              </a:lnSpc>
              <a:spcBef>
                <a:spcPct val="0"/>
              </a:spcBef>
              <a:spcAft>
                <a:spcPct val="0"/>
              </a:spcAft>
            </a:pPr>
            <a:endParaRPr lang="zh-CN" altLang="en-US" sz="2000" b="1"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endParaRPr lang="zh-CN" altLang="en-US" sz="2000"/>
          </a:p>
          <a:p>
            <a:pPr>
              <a:lnSpc>
                <a:spcPct val="150000"/>
              </a:lnSpc>
              <a:spcBef>
                <a:spcPct val="0"/>
              </a:spcBef>
              <a:spcAft>
                <a:spcPct val="0"/>
              </a:spcAft>
            </a:pPr>
            <a:endParaRPr lang="zh-CN" altLang="en-US" sz="2000"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endParaRPr lang="zh-CN" altLang="en-US" sz="2000" dirty="0">
              <a:ln>
                <a:noFill/>
                <a:prstDash val="sysDot"/>
              </a:ln>
              <a:solidFill>
                <a:schemeClr val="tx1">
                  <a:lumMod val="85000"/>
                  <a:lumOff val="15000"/>
                </a:schemeClr>
              </a:solidFill>
              <a:latin typeface="+mn-ea"/>
              <a:cs typeface="+mn-ea"/>
            </a:endParaRPr>
          </a:p>
        </p:txBody>
      </p:sp>
      <p:sp>
        <p:nvSpPr>
          <p:cNvPr id="14" name="任意多边形: 形状 356"/>
          <p:cNvSpPr/>
          <p:nvPr>
            <p:custDataLst>
              <p:tags r:id="rId3"/>
            </p:custDataLst>
          </p:nvPr>
        </p:nvSpPr>
        <p:spPr>
          <a:xfrm>
            <a:off x="755650" y="1988820"/>
            <a:ext cx="7259320" cy="3895725"/>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rIns="540000" rtlCol="0" anchor="ctr"/>
          <a:p>
            <a:pPr indent="0" fontAlgn="auto">
              <a:lnSpc>
                <a:spcPct val="130000"/>
              </a:lnSpc>
            </a:pPr>
            <a:endParaRPr lang="zh-CN" altLang="en-US" sz="1350" kern="0" spc="0" dirty="0">
              <a:ln>
                <a:noFill/>
                <a:prstDash val="sysDot"/>
              </a:ln>
              <a:solidFill>
                <a:srgbClr val="262626"/>
              </a:solidFill>
              <a:latin typeface="+mn-ea"/>
              <a:ea typeface="+mn-ea"/>
              <a:sym typeface="+mn-ea"/>
            </a:endParaRPr>
          </a:p>
        </p:txBody>
      </p:sp>
      <p:sp>
        <p:nvSpPr>
          <p:cNvPr id="11" name="圆角矩形 13"/>
          <p:cNvSpPr/>
          <p:nvPr>
            <p:custDataLst>
              <p:tags r:id="rId4"/>
            </p:custDataLst>
          </p:nvPr>
        </p:nvSpPr>
        <p:spPr>
          <a:xfrm>
            <a:off x="467995" y="1196340"/>
            <a:ext cx="2013585" cy="479425"/>
          </a:xfrm>
          <a:prstGeom prst="roundRect">
            <a:avLst>
              <a:gd name="adj" fmla="val 20150"/>
            </a:avLst>
          </a:prstGeom>
          <a:gradFill>
            <a:gsLst>
              <a:gs pos="0">
                <a:schemeClr val="accent1"/>
              </a:gs>
              <a:gs pos="100000">
                <a:schemeClr val="accent1">
                  <a:lumMod val="60000"/>
                  <a:lumOff val="40000"/>
                </a:schemeClr>
              </a:gs>
            </a:gsLst>
            <a:lin ang="0" scaled="0"/>
          </a:gradFill>
          <a:ln>
            <a:noFill/>
          </a:ln>
          <a:effectLst>
            <a:outerShdw blurRad="127000" dist="38100" dir="2700000" algn="tl" rotWithShape="0">
              <a:schemeClr val="accent1">
                <a:alpha val="25000"/>
              </a:scheme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sz="2400" b="1" dirty="0">
                <a:uFillTx/>
                <a:latin typeface="+mn-ea"/>
                <a:cs typeface="+mn-ea"/>
                <a:sym typeface="+mn-ea"/>
              </a:rPr>
              <a:t>免于申报表单</a:t>
            </a:r>
            <a:endParaRPr lang="zh-CN" altLang="en-US" sz="2400" b="1" dirty="0">
              <a:uFillTx/>
              <a:latin typeface="+mn-ea"/>
              <a:cs typeface="+mn-ea"/>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2268220" y="2924788"/>
            <a:ext cx="5629275" cy="1350000"/>
          </a:xfrm>
        </p:spPr>
        <p:txBody>
          <a:bodyPr/>
          <a:lstStyle/>
          <a:p>
            <a:r>
              <a:rPr lang="en-US" altLang="zh-CN">
                <a:latin typeface="仿宋" panose="02010609060101010101" charset="-122"/>
                <a:ea typeface="仿宋" panose="02010609060101010101" charset="-122"/>
                <a:cs typeface="仿宋" panose="02010609060101010101" charset="-122"/>
              </a:rPr>
              <a:t>谢谢</a:t>
            </a:r>
            <a:r>
              <a:rPr lang="zh-CN" altLang="en-US">
                <a:latin typeface="仿宋" panose="02010609060101010101" charset="-122"/>
                <a:ea typeface="仿宋" panose="02010609060101010101" charset="-122"/>
                <a:cs typeface="仿宋" panose="02010609060101010101" charset="-122"/>
              </a:rPr>
              <a:t>观看</a:t>
            </a:r>
            <a:endParaRPr lang="zh-CN" altLang="en-US">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1043305" y="3428779"/>
            <a:ext cx="4872356" cy="1491650"/>
          </a:xfrm>
        </p:spPr>
        <p:txBody>
          <a:bodyPr/>
          <a:lstStyle/>
          <a:p>
            <a:r>
              <a:rPr lang="zh-CN" altLang="en-US" b="0">
                <a:latin typeface="幼圆" panose="02010509060101010101" charset="-122"/>
                <a:ea typeface="幼圆" panose="02010509060101010101" charset="-122"/>
              </a:rPr>
              <a:t>修订背景</a:t>
            </a:r>
            <a:endParaRPr lang="zh-CN" altLang="en-US" b="0">
              <a:latin typeface="幼圆" panose="02010509060101010101" charset="-122"/>
              <a:ea typeface="幼圆" panose="02010509060101010101" charset="-122"/>
            </a:endParaRPr>
          </a:p>
        </p:txBody>
      </p:sp>
      <p:sp>
        <p:nvSpPr>
          <p:cNvPr id="6" name="节编号"/>
          <p:cNvSpPr>
            <a:spLocks noGrp="1"/>
          </p:cNvSpPr>
          <p:nvPr>
            <p:ph type="body" sz="quarter" idx="13"/>
            <p:custDataLst>
              <p:tags r:id="rId2"/>
            </p:custDataLst>
          </p:nvPr>
        </p:nvSpPr>
        <p:spPr/>
        <p:txBody>
          <a:bodyPr/>
          <a:lstStyle/>
          <a:p>
            <a:r>
              <a:rPr lang="en-US" altLang="zh-CN"/>
              <a:t>01</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custDataLst>
              <p:tags r:id="rId1"/>
            </p:custDataLst>
          </p:nvPr>
        </p:nvSpPr>
        <p:spPr>
          <a:xfrm>
            <a:off x="297815" y="3140710"/>
            <a:ext cx="1936115" cy="49339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标题 5"/>
          <p:cNvSpPr>
            <a:spLocks noGrp="1"/>
          </p:cNvSpPr>
          <p:nvPr>
            <p:ph type="title"/>
            <p:custDataLst>
              <p:tags r:id="rId2"/>
            </p:custDataLst>
          </p:nvPr>
        </p:nvSpPr>
        <p:spPr>
          <a:xfrm>
            <a:off x="419100" y="3048635"/>
            <a:ext cx="1694180" cy="534670"/>
          </a:xfrm>
        </p:spPr>
        <p:txBody>
          <a:bodyPr anchor="ctr" anchorCtr="0"/>
          <a:lstStyle/>
          <a:p>
            <a:pPr algn="l">
              <a:lnSpc>
                <a:spcPct val="120000"/>
              </a:lnSpc>
            </a:pPr>
            <a:r>
              <a:rPr lang="zh-CN" altLang="en-US" sz="2400" dirty="0">
                <a:solidFill>
                  <a:srgbClr val="FFFFFF"/>
                </a:solidFill>
                <a:latin typeface="仿宋" panose="02010609060101010101" charset="-122"/>
                <a:ea typeface="仿宋" panose="02010609060101010101" charset="-122"/>
              </a:rPr>
              <a:t>修订背景：</a:t>
            </a:r>
            <a:endParaRPr lang="zh-CN" altLang="en-US" sz="2400" dirty="0">
              <a:solidFill>
                <a:srgbClr val="FFFFFF"/>
              </a:solidFill>
              <a:latin typeface="仿宋" panose="02010609060101010101" charset="-122"/>
              <a:ea typeface="仿宋" panose="02010609060101010101" charset="-122"/>
            </a:endParaRPr>
          </a:p>
        </p:txBody>
      </p:sp>
      <p:sp>
        <p:nvSpPr>
          <p:cNvPr id="2" name="圆角矩形 1"/>
          <p:cNvSpPr/>
          <p:nvPr>
            <p:custDataLst>
              <p:tags r:id="rId3"/>
            </p:custDataLst>
          </p:nvPr>
        </p:nvSpPr>
        <p:spPr>
          <a:xfrm>
            <a:off x="522209" y="3735691"/>
            <a:ext cx="446378" cy="446378"/>
          </a:xfrm>
          <a:prstGeom prst="roundRect">
            <a:avLst>
              <a:gd name="adj" fmla="val 10363"/>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lvl="0" algn="ctr">
              <a:buClrTx/>
              <a:buSzTx/>
              <a:buFontTx/>
            </a:pPr>
            <a:endParaRPr lang="zh-CN" altLang="en-US" sz="1350">
              <a:cs typeface="微软雅黑" panose="020B0503020204020204" charset="-122"/>
              <a:sym typeface="+mn-ea"/>
            </a:endParaRPr>
          </a:p>
        </p:txBody>
      </p:sp>
      <p:sp>
        <p:nvSpPr>
          <p:cNvPr id="4" name="矩形 3"/>
          <p:cNvSpPr/>
          <p:nvPr>
            <p:custDataLst>
              <p:tags r:id="rId4"/>
            </p:custDataLst>
          </p:nvPr>
        </p:nvSpPr>
        <p:spPr>
          <a:xfrm>
            <a:off x="1134369" y="3731880"/>
            <a:ext cx="3161324" cy="411601"/>
          </a:xfrm>
          <a:prstGeom prst="rect">
            <a:avLst/>
          </a:prstGeom>
          <a:noFill/>
        </p:spPr>
        <p:txBody>
          <a:bodyPr wrap="square" lIns="0" tIns="0" rIns="0" bIns="0" rtlCol="0" anchor="ctr" anchorCtr="0">
            <a:noAutofit/>
          </a:bodyPr>
          <a:lstStyle/>
          <a:p>
            <a:pPr>
              <a:spcBef>
                <a:spcPct val="0"/>
              </a:spcBef>
              <a:spcAft>
                <a:spcPct val="0"/>
              </a:spcAft>
            </a:pPr>
            <a:r>
              <a:rPr lang="zh-CN" altLang="en-US" sz="2400" b="1">
                <a:solidFill>
                  <a:schemeClr val="tx1"/>
                </a:solidFill>
                <a:latin typeface="仿宋" panose="02010609060101010101" charset="-122"/>
                <a:ea typeface="仿宋" panose="02010609060101010101" charset="-122"/>
                <a:cs typeface="+mn-ea"/>
              </a:rPr>
              <a:t>政策背景</a:t>
            </a:r>
            <a:endParaRPr lang="zh-CN" altLang="en-US" sz="2400" b="1">
              <a:solidFill>
                <a:schemeClr val="tx1"/>
              </a:solidFill>
              <a:latin typeface="仿宋" panose="02010609060101010101" charset="-122"/>
              <a:ea typeface="仿宋" panose="02010609060101010101" charset="-122"/>
              <a:cs typeface="+mn-ea"/>
            </a:endParaRPr>
          </a:p>
        </p:txBody>
      </p:sp>
      <p:sp>
        <p:nvSpPr>
          <p:cNvPr id="5" name="矩形 4"/>
          <p:cNvSpPr/>
          <p:nvPr>
            <p:custDataLst>
              <p:tags r:id="rId5"/>
            </p:custDataLst>
          </p:nvPr>
        </p:nvSpPr>
        <p:spPr>
          <a:xfrm>
            <a:off x="523161" y="4238282"/>
            <a:ext cx="3772056" cy="1220988"/>
          </a:xfrm>
          <a:prstGeom prst="rect">
            <a:avLst/>
          </a:prstGeom>
          <a:ln>
            <a:noFill/>
            <a:prstDash val="sysDash"/>
          </a:ln>
        </p:spPr>
        <p:txBody>
          <a:bodyPr vert="horz" wrap="square" lIns="0" tIns="0" rIns="0" bIns="0" rtlCol="0">
            <a:noAutofit/>
          </a:bodyPr>
          <a:lstStyle/>
          <a:p>
            <a:pPr algn="just">
              <a:lnSpc>
                <a:spcPct val="150000"/>
              </a:lnSpc>
              <a:spcBef>
                <a:spcPct val="0"/>
              </a:spcBef>
              <a:spcAft>
                <a:spcPct val="0"/>
              </a:spcAft>
            </a:pPr>
            <a:r>
              <a:rPr lang="zh-CN" altLang="en-US" sz="1800">
                <a:solidFill>
                  <a:schemeClr val="tx1">
                    <a:lumMod val="85000"/>
                    <a:lumOff val="15000"/>
                  </a:schemeClr>
                </a:solidFill>
                <a:latin typeface="仿宋" panose="02010609060101010101" charset="-122"/>
                <a:ea typeface="仿宋" panose="02010609060101010101" charset="-122"/>
                <a:cs typeface="仿宋" panose="02010609060101010101" charset="-122"/>
              </a:rPr>
              <a:t>2024年国务院发布《推动大规模设备更新和消费品以旧换新行动方案》（国发〔2024〕7号），财政部联合税务总局出台相关税收优惠政策。</a:t>
            </a:r>
            <a:endParaRPr lang="zh-CN" altLang="en-US" sz="1800">
              <a:solidFill>
                <a:schemeClr val="tx1">
                  <a:lumMod val="85000"/>
                  <a:lumOff val="15000"/>
                </a:schemeClr>
              </a:solidFill>
              <a:latin typeface="仿宋" panose="02010609060101010101" charset="-122"/>
              <a:ea typeface="仿宋" panose="02010609060101010101" charset="-122"/>
              <a:cs typeface="仿宋" panose="02010609060101010101" charset="-122"/>
            </a:endParaRPr>
          </a:p>
        </p:txBody>
      </p:sp>
      <p:sp>
        <p:nvSpPr>
          <p:cNvPr id="7" name="圆角矩形 6"/>
          <p:cNvSpPr/>
          <p:nvPr>
            <p:custDataLst>
              <p:tags r:id="rId6"/>
            </p:custDataLst>
          </p:nvPr>
        </p:nvSpPr>
        <p:spPr>
          <a:xfrm>
            <a:off x="4879271" y="3735691"/>
            <a:ext cx="446378" cy="446378"/>
          </a:xfrm>
          <a:prstGeom prst="roundRect">
            <a:avLst>
              <a:gd name="adj" fmla="val 8781"/>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lvl="0" algn="ctr">
              <a:buClrTx/>
              <a:buSzTx/>
              <a:buFontTx/>
            </a:pPr>
            <a:endParaRPr lang="zh-CN" altLang="en-US" sz="1350">
              <a:cs typeface="微软雅黑" panose="020B0503020204020204" charset="-122"/>
              <a:sym typeface="+mn-ea"/>
            </a:endParaRPr>
          </a:p>
        </p:txBody>
      </p:sp>
      <p:sp>
        <p:nvSpPr>
          <p:cNvPr id="9" name="矩形 8"/>
          <p:cNvSpPr/>
          <p:nvPr>
            <p:custDataLst>
              <p:tags r:id="rId7"/>
            </p:custDataLst>
          </p:nvPr>
        </p:nvSpPr>
        <p:spPr>
          <a:xfrm>
            <a:off x="5498102" y="3728069"/>
            <a:ext cx="3125595" cy="411601"/>
          </a:xfrm>
          <a:prstGeom prst="rect">
            <a:avLst/>
          </a:prstGeom>
          <a:noFill/>
        </p:spPr>
        <p:txBody>
          <a:bodyPr wrap="square" lIns="0" tIns="0" rIns="0" bIns="0" rtlCol="0" anchor="ctr" anchorCtr="0">
            <a:noAutofit/>
          </a:bodyPr>
          <a:lstStyle/>
          <a:p>
            <a:pPr>
              <a:spcBef>
                <a:spcPct val="0"/>
              </a:spcBef>
              <a:spcAft>
                <a:spcPct val="0"/>
              </a:spcAft>
            </a:pPr>
            <a:r>
              <a:rPr lang="zh-CN" altLang="en-US" sz="2400" b="1">
                <a:solidFill>
                  <a:schemeClr val="tx1"/>
                </a:solidFill>
                <a:latin typeface="仿宋" panose="02010609060101010101" charset="-122"/>
                <a:ea typeface="仿宋" panose="02010609060101010101" charset="-122"/>
                <a:cs typeface="+mn-ea"/>
              </a:rPr>
              <a:t>企业反馈</a:t>
            </a:r>
            <a:endParaRPr lang="zh-CN" altLang="en-US" sz="2400" b="1">
              <a:solidFill>
                <a:schemeClr val="tx1"/>
              </a:solidFill>
              <a:latin typeface="仿宋" panose="02010609060101010101" charset="-122"/>
              <a:ea typeface="仿宋" panose="02010609060101010101" charset="-122"/>
              <a:cs typeface="+mn-ea"/>
            </a:endParaRPr>
          </a:p>
        </p:txBody>
      </p:sp>
      <p:pic>
        <p:nvPicPr>
          <p:cNvPr id="11" name="图片 15" descr="343439383331313b343532303033313bd3a6d3c3c9ccb3c7"/>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626537" y="3840020"/>
            <a:ext cx="237719" cy="237719"/>
          </a:xfrm>
          <a:prstGeom prst="rect">
            <a:avLst/>
          </a:prstGeom>
        </p:spPr>
      </p:pic>
      <p:sp>
        <p:nvSpPr>
          <p:cNvPr id="17" name="矩形 16"/>
          <p:cNvSpPr/>
          <p:nvPr>
            <p:custDataLst>
              <p:tags r:id="rId11"/>
            </p:custDataLst>
          </p:nvPr>
        </p:nvSpPr>
        <p:spPr>
          <a:xfrm>
            <a:off x="4878795" y="4238282"/>
            <a:ext cx="3744426" cy="1220988"/>
          </a:xfrm>
          <a:prstGeom prst="rect">
            <a:avLst/>
          </a:prstGeom>
          <a:ln>
            <a:noFill/>
            <a:prstDash val="sysDash"/>
          </a:ln>
        </p:spPr>
        <p:txBody>
          <a:bodyPr vert="horz" wrap="square" lIns="0" tIns="0" rIns="0" bIns="0" rtlCol="0">
            <a:noAutofit/>
          </a:bodyPr>
          <a:lstStyle/>
          <a:p>
            <a:pPr algn="just">
              <a:lnSpc>
                <a:spcPct val="150000"/>
              </a:lnSpc>
              <a:spcBef>
                <a:spcPct val="0"/>
              </a:spcBef>
              <a:spcAft>
                <a:spcPct val="0"/>
              </a:spcAft>
            </a:pPr>
            <a:r>
              <a:rPr lang="zh-CN" altLang="en-US" sz="1800">
                <a:ln>
                  <a:noFill/>
                  <a:prstDash val="sysDot"/>
                </a:ln>
                <a:solidFill>
                  <a:schemeClr val="tx1">
                    <a:lumMod val="85000"/>
                    <a:lumOff val="15000"/>
                  </a:schemeClr>
                </a:solidFill>
                <a:latin typeface="仿宋" panose="02010609060101010101" charset="-122"/>
                <a:ea typeface="仿宋" panose="02010609060101010101" charset="-122"/>
                <a:cs typeface="+mn-ea"/>
              </a:rPr>
              <a:t>企业反馈财务报表样式更新等情况。</a:t>
            </a:r>
            <a:endParaRPr lang="zh-CN" altLang="en-US" sz="1800">
              <a:ln>
                <a:noFill/>
                <a:prstDash val="sysDot"/>
              </a:ln>
              <a:solidFill>
                <a:schemeClr val="tx1">
                  <a:lumMod val="85000"/>
                  <a:lumOff val="15000"/>
                </a:schemeClr>
              </a:solidFill>
              <a:latin typeface="仿宋" panose="02010609060101010101" charset="-122"/>
              <a:ea typeface="仿宋" panose="02010609060101010101" charset="-122"/>
              <a:cs typeface="+mn-ea"/>
            </a:endParaRPr>
          </a:p>
        </p:txBody>
      </p:sp>
      <p:pic>
        <p:nvPicPr>
          <p:cNvPr id="20" name="图片 16" descr="343439383331313b343532303033323bd3a6d3c3b9dcc0ed"/>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4983601" y="3840020"/>
            <a:ext cx="237316" cy="237316"/>
          </a:xfrm>
          <a:prstGeom prst="rect">
            <a:avLst/>
          </a:prstGeom>
        </p:spPr>
      </p:pic>
      <p:sp>
        <p:nvSpPr>
          <p:cNvPr id="3" name="文本框 2"/>
          <p:cNvSpPr txBox="1"/>
          <p:nvPr/>
        </p:nvSpPr>
        <p:spPr>
          <a:xfrm>
            <a:off x="179705" y="1412240"/>
            <a:ext cx="9355455" cy="1198880"/>
          </a:xfrm>
          <a:prstGeom prst="rect">
            <a:avLst/>
          </a:prstGeom>
          <a:noFill/>
        </p:spPr>
        <p:txBody>
          <a:bodyPr wrap="square" rtlCol="0">
            <a:spAutoFit/>
          </a:bodyPr>
          <a:p>
            <a:r>
              <a:rPr lang="en-US" altLang="zh-CN" sz="1800">
                <a:latin typeface="仿宋" panose="02010609060101010101" charset="-122"/>
                <a:ea typeface="仿宋" panose="02010609060101010101" charset="-122"/>
                <a:cs typeface="仿宋" panose="02010609060101010101" charset="-122"/>
              </a:rPr>
              <a:t>  </a:t>
            </a:r>
            <a:r>
              <a:rPr lang="zh-CN" altLang="en-US" sz="1800">
                <a:latin typeface="仿宋" panose="02010609060101010101" charset="-122"/>
                <a:ea typeface="仿宋" panose="02010609060101010101" charset="-122"/>
                <a:cs typeface="仿宋" panose="02010609060101010101" charset="-122"/>
              </a:rPr>
              <a:t>国家税务总局关于优化企业所得税年度纳税申报表的公告</a:t>
            </a:r>
            <a:endParaRPr lang="zh-CN" altLang="en-US" sz="1800">
              <a:latin typeface="仿宋" panose="02010609060101010101" charset="-122"/>
              <a:ea typeface="仿宋" panose="02010609060101010101" charset="-122"/>
              <a:cs typeface="仿宋" panose="02010609060101010101" charset="-122"/>
            </a:endParaRPr>
          </a:p>
          <a:p>
            <a:r>
              <a:rPr lang="zh-CN" altLang="en-US" sz="1800">
                <a:latin typeface="仿宋" panose="02010609060101010101" charset="-122"/>
                <a:ea typeface="仿宋" panose="02010609060101010101" charset="-122"/>
                <a:cs typeface="仿宋" panose="02010609060101010101" charset="-122"/>
              </a:rPr>
              <a:t> </a:t>
            </a:r>
            <a:r>
              <a:rPr lang="en-US" altLang="zh-CN" sz="1800">
                <a:latin typeface="仿宋" panose="02010609060101010101" charset="-122"/>
                <a:ea typeface="仿宋" panose="02010609060101010101" charset="-122"/>
                <a:cs typeface="仿宋" panose="02010609060101010101" charset="-122"/>
              </a:rPr>
              <a:t>                                        </a:t>
            </a:r>
            <a:r>
              <a:rPr lang="zh-CN" altLang="en-US" sz="1800">
                <a:latin typeface="仿宋" panose="02010609060101010101" charset="-122"/>
                <a:ea typeface="仿宋" panose="02010609060101010101" charset="-122"/>
                <a:cs typeface="仿宋" panose="02010609060101010101" charset="-122"/>
              </a:rPr>
              <a:t>（国家税务总局公告2025年第1号）</a:t>
            </a:r>
            <a:endParaRPr lang="zh-CN" altLang="en-US" sz="1800">
              <a:latin typeface="仿宋" panose="02010609060101010101" charset="-122"/>
              <a:ea typeface="仿宋" panose="02010609060101010101" charset="-122"/>
              <a:cs typeface="仿宋" panose="02010609060101010101" charset="-122"/>
            </a:endParaRPr>
          </a:p>
          <a:p>
            <a:endParaRPr lang="zh-CN" altLang="en-US" sz="1800">
              <a:latin typeface="仿宋" panose="02010609060101010101" charset="-122"/>
              <a:ea typeface="仿宋" panose="02010609060101010101" charset="-122"/>
              <a:cs typeface="仿宋" panose="02010609060101010101" charset="-122"/>
            </a:endParaRPr>
          </a:p>
          <a:p>
            <a:r>
              <a:rPr lang="en-US" altLang="zh-CN" sz="1800">
                <a:latin typeface="仿宋" panose="02010609060101010101" charset="-122"/>
                <a:ea typeface="仿宋" panose="02010609060101010101" charset="-122"/>
                <a:cs typeface="仿宋" panose="02010609060101010101" charset="-122"/>
              </a:rPr>
              <a:t>  </a:t>
            </a:r>
            <a:r>
              <a:rPr lang="zh-CN" altLang="en-US" sz="1800">
                <a:latin typeface="仿宋" panose="02010609060101010101" charset="-122"/>
                <a:ea typeface="仿宋" panose="02010609060101010101" charset="-122"/>
                <a:cs typeface="仿宋" panose="02010609060101010101" charset="-122"/>
              </a:rPr>
              <a:t>关于《国家税务总局关于优化企业所得税年度纳税申报表的公告》的解读</a:t>
            </a:r>
            <a:endParaRPr lang="zh-CN" altLang="en-US" sz="1800">
              <a:latin typeface="仿宋" panose="02010609060101010101" charset="-122"/>
              <a:ea typeface="仿宋" panose="02010609060101010101" charset="-122"/>
              <a:cs typeface="仿宋" panose="02010609060101010101" charset="-122"/>
            </a:endParaRPr>
          </a:p>
        </p:txBody>
      </p:sp>
      <p:sp>
        <p:nvSpPr>
          <p:cNvPr id="10" name="矩形 9"/>
          <p:cNvSpPr/>
          <p:nvPr>
            <p:custDataLst>
              <p:tags r:id="rId15"/>
            </p:custDataLst>
          </p:nvPr>
        </p:nvSpPr>
        <p:spPr>
          <a:xfrm>
            <a:off x="252095" y="260350"/>
            <a:ext cx="1938655" cy="49339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2" name="标题 5"/>
          <p:cNvSpPr>
            <a:spLocks noGrp="1"/>
          </p:cNvSpPr>
          <p:nvPr>
            <p:custDataLst>
              <p:tags r:id="rId16"/>
            </p:custDataLst>
          </p:nvPr>
        </p:nvSpPr>
        <p:spPr>
          <a:xfrm>
            <a:off x="323850" y="260350"/>
            <a:ext cx="1707515" cy="544830"/>
          </a:xfrm>
          <a:prstGeom prst="rect">
            <a:avLst/>
          </a:prstGeom>
        </p:spPr>
        <p:txBody>
          <a:bodyPr vert="horz" wrap="square" lIns="0" tIns="0" rIns="0" bIns="0" rtlCol="0" anchor="ctr" anchorCtr="0">
            <a:normAutofit/>
          </a:bodyPr>
          <a:lstStyle>
            <a:lvl1pPr algn="l" defTabSz="914400" rtl="0" eaLnBrk="1" latinLnBrk="0" hangingPunct="1">
              <a:lnSpc>
                <a:spcPct val="100000"/>
              </a:lnSpc>
              <a:spcBef>
                <a:spcPct val="0"/>
              </a:spcBef>
              <a:buNone/>
              <a:defRPr sz="3600" b="1" kern="1200">
                <a:solidFill>
                  <a:schemeClr val="tx1"/>
                </a:solidFill>
                <a:latin typeface="+mj-ea"/>
                <a:ea typeface="+mj-ea"/>
                <a:cs typeface="+mj-ea"/>
              </a:defRPr>
            </a:lvl1pPr>
          </a:lstStyle>
          <a:p>
            <a:pPr algn="l">
              <a:lnSpc>
                <a:spcPct val="120000"/>
              </a:lnSpc>
            </a:pPr>
            <a:r>
              <a:rPr lang="zh-CN" altLang="en-US" sz="2400" dirty="0">
                <a:solidFill>
                  <a:srgbClr val="FFFFFF"/>
                </a:solidFill>
                <a:latin typeface="仿宋" panose="02010609060101010101" charset="-122"/>
                <a:ea typeface="仿宋" panose="02010609060101010101" charset="-122"/>
              </a:rPr>
              <a:t>政策链接</a:t>
            </a:r>
            <a:r>
              <a:rPr lang="zh-CN" altLang="en-US" sz="2400" dirty="0">
                <a:solidFill>
                  <a:srgbClr val="FFFFFF"/>
                </a:solidFill>
              </a:rPr>
              <a:t>：</a:t>
            </a:r>
            <a:endParaRPr lang="zh-CN" altLang="en-US" sz="2400" dirty="0">
              <a:solidFill>
                <a:srgbClr val="FFFFFF"/>
              </a:solidFill>
            </a:endParaRPr>
          </a:p>
        </p:txBody>
      </p:sp>
      <p:sp>
        <p:nvSpPr>
          <p:cNvPr id="13" name="任意多边形: 形状 356"/>
          <p:cNvSpPr/>
          <p:nvPr>
            <p:custDataLst>
              <p:tags r:id="rId17"/>
            </p:custDataLst>
          </p:nvPr>
        </p:nvSpPr>
        <p:spPr>
          <a:xfrm>
            <a:off x="252095" y="899160"/>
            <a:ext cx="8553450" cy="212852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rIns="540000" rtlCol="0" anchor="ctr"/>
          <a:p>
            <a:pPr indent="0" fontAlgn="auto">
              <a:lnSpc>
                <a:spcPct val="130000"/>
              </a:lnSpc>
            </a:pPr>
            <a:endParaRPr lang="zh-CN" altLang="en-US" sz="1350" kern="0" spc="0" dirty="0">
              <a:ln>
                <a:noFill/>
                <a:prstDash val="sysDot"/>
              </a:ln>
              <a:solidFill>
                <a:srgbClr val="262626"/>
              </a:solidFill>
              <a:latin typeface="+mn-ea"/>
              <a:ea typeface="+mn-ea"/>
              <a:sym typeface="+mn-ea"/>
            </a:endParaRPr>
          </a:p>
        </p:txBody>
      </p:sp>
      <p:sp>
        <p:nvSpPr>
          <p:cNvPr id="14" name="任意多边形: 形状 356"/>
          <p:cNvSpPr/>
          <p:nvPr>
            <p:custDataLst>
              <p:tags r:id="rId18"/>
            </p:custDataLst>
          </p:nvPr>
        </p:nvSpPr>
        <p:spPr>
          <a:xfrm>
            <a:off x="297815" y="3716655"/>
            <a:ext cx="8553450" cy="2246630"/>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rIns="540000" rtlCol="0" anchor="ctr"/>
          <a:p>
            <a:pPr indent="0" fontAlgn="auto">
              <a:lnSpc>
                <a:spcPct val="130000"/>
              </a:lnSpc>
            </a:pPr>
            <a:endParaRPr lang="zh-CN" altLang="en-US" sz="1350" kern="0" spc="0" dirty="0">
              <a:ln>
                <a:noFill/>
                <a:prstDash val="sysDot"/>
              </a:ln>
              <a:solidFill>
                <a:srgbClr val="262626"/>
              </a:solidFill>
              <a:latin typeface="仿宋" panose="02010609060101010101" charset="-122"/>
              <a:ea typeface="仿宋" panose="02010609060101010101" charset="-122"/>
              <a:sym typeface="+mn-ea"/>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1043305" y="3428779"/>
            <a:ext cx="4872356" cy="1491650"/>
          </a:xfrm>
        </p:spPr>
        <p:txBody>
          <a:bodyPr>
            <a:normAutofit fontScale="90000"/>
          </a:bodyPr>
          <a:lstStyle/>
          <a:p>
            <a:r>
              <a:rPr lang="zh-CN" altLang="en-US" b="0">
                <a:latin typeface="幼圆" panose="02010509060101010101" charset="-122"/>
                <a:ea typeface="幼圆" panose="02010509060101010101" charset="-122"/>
              </a:rPr>
              <a:t>主要修订内容详解</a:t>
            </a:r>
            <a:endParaRPr lang="zh-CN" altLang="en-US" b="0">
              <a:latin typeface="幼圆" panose="02010509060101010101" charset="-122"/>
              <a:ea typeface="幼圆" panose="02010509060101010101" charset="-122"/>
            </a:endParaRPr>
          </a:p>
        </p:txBody>
      </p:sp>
      <p:sp>
        <p:nvSpPr>
          <p:cNvPr id="6" name="节编号"/>
          <p:cNvSpPr>
            <a:spLocks noGrp="1"/>
          </p:cNvSpPr>
          <p:nvPr>
            <p:ph type="body" sz="quarter" idx="13"/>
            <p:custDataLst>
              <p:tags r:id="rId2"/>
            </p:custDataLst>
          </p:nvPr>
        </p:nvSpPr>
        <p:spPr/>
        <p:txBody>
          <a:bodyPr>
            <a:normAutofit lnSpcReduction="10000"/>
          </a:bodyPr>
          <a:lstStyle/>
          <a:p>
            <a:r>
              <a:rPr lang="en-US" altLang="zh-CN"/>
              <a:t>02</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188085" y="2420620"/>
            <a:ext cx="7009130" cy="2372995"/>
          </a:xfrm>
          <a:prstGeom prst="rect">
            <a:avLst/>
          </a:prstGeom>
          <a:noFill/>
        </p:spPr>
        <p:txBody>
          <a:bodyPr wrap="square" lIns="0" tIns="0" rIns="0" bIns="0" rtlCol="0" anchor="t" anchorCtr="0">
            <a:noAutofit/>
          </a:bodyPr>
          <a:p>
            <a:pPr>
              <a:lnSpc>
                <a:spcPct val="150000"/>
              </a:lnSpc>
              <a:spcBef>
                <a:spcPct val="0"/>
              </a:spcBef>
              <a:spcAft>
                <a:spcPct val="0"/>
              </a:spcAft>
            </a:pPr>
            <a:r>
              <a:rPr sz="240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本次修订主要涉及</a:t>
            </a:r>
            <a:r>
              <a:rPr sz="2400">
                <a:ln>
                  <a:noFill/>
                  <a:prstDash val="sysDot"/>
                </a:ln>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8张表单</a:t>
            </a:r>
            <a:r>
              <a:rPr sz="240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，其中取消</a:t>
            </a:r>
            <a:r>
              <a:rPr sz="2400">
                <a:ln>
                  <a:noFill/>
                  <a:prstDash val="sysDot"/>
                </a:ln>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2张表单</a:t>
            </a:r>
            <a:r>
              <a:rPr sz="240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、修订</a:t>
            </a:r>
            <a:r>
              <a:rPr sz="2400">
                <a:ln>
                  <a:noFill/>
                  <a:prstDash val="sysDot"/>
                </a:ln>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6张表单</a:t>
            </a:r>
            <a:r>
              <a:rPr sz="240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。此外，对《企业所得税年度纳税申报表填报表单》和其余15张关联表单中关于表间关系的填报说明进行同步调整。</a:t>
            </a:r>
            <a:endParaRPr lang="zh-CN" altLang="en-US" sz="2400">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p:txBody>
      </p:sp>
      <p:sp>
        <p:nvSpPr>
          <p:cNvPr id="14" name="矩形 13"/>
          <p:cNvSpPr/>
          <p:nvPr>
            <p:custDataLst>
              <p:tags r:id="rId2"/>
            </p:custDataLst>
          </p:nvPr>
        </p:nvSpPr>
        <p:spPr>
          <a:xfrm>
            <a:off x="1115695" y="1196340"/>
            <a:ext cx="4663440" cy="445770"/>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zh-CN" altLang="en-US" sz="3600" b="1" dirty="0">
                <a:solidFill>
                  <a:schemeClr val="tx1"/>
                </a:solidFill>
                <a:latin typeface="仿宋" panose="02010609060101010101" charset="-122"/>
                <a:ea typeface="仿宋" panose="02010609060101010101" charset="-122"/>
                <a:cs typeface="+mj-ea"/>
              </a:rPr>
              <a:t>本次公告主要内容</a:t>
            </a:r>
            <a:endParaRPr lang="zh-CN" altLang="en-US" sz="32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mn-ea"/>
            </a:endParaRPr>
          </a:p>
        </p:txBody>
      </p:sp>
      <p:pic>
        <p:nvPicPr>
          <p:cNvPr id="23" name="图形 18"/>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395605" y="1124585"/>
            <a:ext cx="516255" cy="511810"/>
          </a:xfrm>
          <a:prstGeom prst="rect">
            <a:avLst/>
          </a:prstGeom>
        </p:spPr>
      </p:pic>
      <p:sp>
        <p:nvSpPr>
          <p:cNvPr id="3" name="任意多边形: 形状 356"/>
          <p:cNvSpPr/>
          <p:nvPr>
            <p:custDataLst>
              <p:tags r:id="rId6"/>
            </p:custDataLst>
          </p:nvPr>
        </p:nvSpPr>
        <p:spPr>
          <a:xfrm>
            <a:off x="683895" y="2276475"/>
            <a:ext cx="8178165" cy="2746375"/>
          </a:xfrm>
          <a:custGeom>
            <a:avLst/>
            <a:gdLst>
              <a:gd name="connsiteX0" fmla="*/ 0 w 10904220"/>
              <a:gd name="connsiteY0" fmla="*/ 0 h 4461510"/>
              <a:gd name="connsiteX1" fmla="*/ 10904220 w 10904220"/>
              <a:gd name="connsiteY1" fmla="*/ 0 h 4461510"/>
              <a:gd name="connsiteX2" fmla="*/ 10904220 w 10904220"/>
              <a:gd name="connsiteY2" fmla="*/ 3681772 h 4461510"/>
              <a:gd name="connsiteX3" fmla="*/ 10124482 w 10904220"/>
              <a:gd name="connsiteY3" fmla="*/ 4461510 h 4461510"/>
              <a:gd name="connsiteX4" fmla="*/ 0 w 10904220"/>
              <a:gd name="connsiteY4" fmla="*/ 4461510 h 4461510"/>
              <a:gd name="connsiteX5" fmla="*/ 0 w 10904220"/>
              <a:gd name="connsiteY5" fmla="*/ 0 h 446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4220" h="4461510">
                <a:moveTo>
                  <a:pt x="0" y="0"/>
                </a:moveTo>
                <a:lnTo>
                  <a:pt x="10904220" y="0"/>
                </a:lnTo>
                <a:lnTo>
                  <a:pt x="10904220" y="3681772"/>
                </a:lnTo>
                <a:lnTo>
                  <a:pt x="10124482" y="4461510"/>
                </a:lnTo>
                <a:lnTo>
                  <a:pt x="0" y="4461510"/>
                </a:lnTo>
                <a:lnTo>
                  <a:pt x="0" y="0"/>
                </a:lnTo>
                <a:close/>
              </a:path>
            </a:pathLst>
          </a:custGeom>
          <a:solidFill>
            <a:srgbClr val="FFFFFF">
              <a:alpha val="10000"/>
            </a:srgbClr>
          </a:solidFill>
          <a:ln w="25400">
            <a:solidFill>
              <a:schemeClr val="accent1">
                <a:lumMod val="40000"/>
                <a:lumOff val="60000"/>
              </a:schemeClr>
            </a:solidFill>
          </a:ln>
          <a:effectLst>
            <a:outerShdw blurRad="76200" dist="38100" dir="2700000" algn="tl"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rIns="540000" rtlCol="0" anchor="ctr"/>
          <a:p>
            <a:pPr indent="0" fontAlgn="auto">
              <a:lnSpc>
                <a:spcPct val="130000"/>
              </a:lnSpc>
            </a:pPr>
            <a:endParaRPr lang="zh-CN" altLang="en-US" sz="1350" kern="0" spc="0" dirty="0">
              <a:ln>
                <a:noFill/>
                <a:prstDash val="sysDot"/>
              </a:ln>
              <a:solidFill>
                <a:srgbClr val="262626"/>
              </a:solidFill>
              <a:latin typeface="+mn-ea"/>
              <a:ea typeface="+mn-ea"/>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539115" y="116205"/>
            <a:ext cx="8501380" cy="528955"/>
          </a:xfrm>
        </p:spPr>
        <p:txBody>
          <a:bodyPr lIns="0" tIns="0" rIns="0" bIns="0" anchor="b" anchorCtr="0">
            <a:normAutofit/>
          </a:bodyPr>
          <a:lstStyle/>
          <a:p>
            <a:r>
              <a:rPr lang="en-US" altLang="zh-CN" sz="2800" dirty="0">
                <a:effectLst>
                  <a:outerShdw blurRad="38100" dist="38100" dir="2700000" algn="tl">
                    <a:srgbClr val="000000">
                      <a:alpha val="43137"/>
                    </a:srgbClr>
                  </a:outerShdw>
                </a:effectLst>
                <a:latin typeface="仿宋" panose="02010609060101010101" charset="-122"/>
                <a:ea typeface="仿宋" panose="02010609060101010101" charset="-122"/>
              </a:rPr>
              <a:t>1.</a:t>
            </a:r>
            <a:r>
              <a:rPr lang="zh-CN" altLang="en-US" sz="2800" dirty="0">
                <a:effectLst>
                  <a:outerShdw blurRad="38100" dist="38100" dir="2700000" algn="tl">
                    <a:srgbClr val="000000">
                      <a:alpha val="43137"/>
                    </a:srgbClr>
                  </a:outerShdw>
                </a:effectLst>
                <a:latin typeface="仿宋" panose="02010609060101010101" charset="-122"/>
                <a:ea typeface="仿宋" panose="02010609060101010101" charset="-122"/>
              </a:rPr>
              <a:t>《企业所得税年度纳税申报主表》（A100000）</a:t>
            </a:r>
            <a:endParaRPr lang="zh-CN" altLang="en-US" sz="2800" dirty="0">
              <a:effectLst>
                <a:outerShdw blurRad="38100" dist="38100" dir="2700000" algn="tl">
                  <a:srgbClr val="000000">
                    <a:alpha val="43137"/>
                  </a:srgbClr>
                </a:outerShdw>
              </a:effectLst>
              <a:latin typeface="仿宋" panose="02010609060101010101" charset="-122"/>
              <a:ea typeface="仿宋" panose="02010609060101010101" charset="-122"/>
            </a:endParaRPr>
          </a:p>
        </p:txBody>
      </p:sp>
      <p:sp>
        <p:nvSpPr>
          <p:cNvPr id="4" name="矩形 3"/>
          <p:cNvSpPr/>
          <p:nvPr>
            <p:custDataLst>
              <p:tags r:id="rId2"/>
            </p:custDataLst>
          </p:nvPr>
        </p:nvSpPr>
        <p:spPr>
          <a:xfrm>
            <a:off x="1187450" y="1150620"/>
            <a:ext cx="6979920" cy="107632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b="1">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将原《企业所得税年度纳税申报表（A类）》（A100000）的名称修改为《企业所得税年度纳税申报主表》，使名称更加直观，避免与整个申报表名称混淆。</a:t>
            </a:r>
            <a:endParaRPr lang="zh-CN" altLang="en-US" sz="1600" b="1">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p:txBody>
      </p:sp>
      <p:sp>
        <p:nvSpPr>
          <p:cNvPr id="12" name="矩形 11"/>
          <p:cNvSpPr/>
          <p:nvPr>
            <p:custDataLst>
              <p:tags r:id="rId3"/>
            </p:custDataLst>
          </p:nvPr>
        </p:nvSpPr>
        <p:spPr>
          <a:xfrm>
            <a:off x="1187589" y="787995"/>
            <a:ext cx="4710622" cy="276865"/>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zh-CN" altLang="en-US" sz="2000" b="1">
                <a:solidFill>
                  <a:schemeClr val="bg2">
                    <a:lumMod val="50000"/>
                  </a:schemeClr>
                </a:solidFill>
                <a:effectLst/>
                <a:latin typeface="宋体" panose="02010600030101010101" pitchFamily="2" charset="-122"/>
                <a:cs typeface="+mn-ea"/>
              </a:rPr>
              <a:t>表单名称修改</a:t>
            </a:r>
            <a:endParaRPr lang="zh-CN" altLang="en-US" sz="2000" b="1">
              <a:solidFill>
                <a:schemeClr val="bg2">
                  <a:lumMod val="50000"/>
                </a:schemeClr>
              </a:solidFill>
              <a:effectLst/>
              <a:latin typeface="宋体" panose="02010600030101010101" pitchFamily="2" charset="-122"/>
              <a:cs typeface="+mn-ea"/>
            </a:endParaRPr>
          </a:p>
        </p:txBody>
      </p:sp>
      <p:sp>
        <p:nvSpPr>
          <p:cNvPr id="13" name="矩形 12"/>
          <p:cNvSpPr/>
          <p:nvPr>
            <p:custDataLst>
              <p:tags r:id="rId4"/>
            </p:custDataLst>
          </p:nvPr>
        </p:nvSpPr>
        <p:spPr>
          <a:xfrm>
            <a:off x="1331595" y="4076700"/>
            <a:ext cx="7009130" cy="66230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b="1">
                <a:ln>
                  <a:noFill/>
                  <a:prstDash val="sysDot"/>
                </a:ln>
                <a:solidFill>
                  <a:schemeClr val="tx1">
                    <a:lumMod val="85000"/>
                    <a:lumOff val="15000"/>
                  </a:schemeClr>
                </a:solidFill>
                <a:latin typeface="宋体" panose="02010600030101010101" pitchFamily="2" charset="-122"/>
                <a:cs typeface="宋体" panose="02010600030101010101" pitchFamily="2" charset="-122"/>
              </a:rPr>
              <a:t>结合新收入准则、租赁准则、金融工具和金融资产相关准则，优化“利润总额计算”相关行次，增加“稽查查补（退）所得税额”、“特别纳税调整补（退）所得税额”行次，便利纳税人在稽查查处以及特别纳税调整后更正申报。</a:t>
            </a:r>
            <a:endParaRPr lang="zh-CN" altLang="en-US" sz="1600" b="1">
              <a:ln>
                <a:noFill/>
                <a:prstDash val="sysDot"/>
              </a:ln>
              <a:solidFill>
                <a:schemeClr val="tx1">
                  <a:lumMod val="85000"/>
                  <a:lumOff val="15000"/>
                </a:schemeClr>
              </a:solidFill>
              <a:latin typeface="宋体" panose="02010600030101010101" pitchFamily="2" charset="-122"/>
              <a:cs typeface="宋体" panose="02010600030101010101" pitchFamily="2" charset="-122"/>
            </a:endParaRPr>
          </a:p>
        </p:txBody>
      </p:sp>
      <p:sp>
        <p:nvSpPr>
          <p:cNvPr id="14" name="矩形 13"/>
          <p:cNvSpPr/>
          <p:nvPr>
            <p:custDataLst>
              <p:tags r:id="rId5"/>
            </p:custDataLst>
          </p:nvPr>
        </p:nvSpPr>
        <p:spPr>
          <a:xfrm>
            <a:off x="1331734" y="3789213"/>
            <a:ext cx="4710622" cy="276865"/>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zh-CN" altLang="en-US" sz="2000" b="1">
                <a:solidFill>
                  <a:schemeClr val="bg2">
                    <a:lumMod val="50000"/>
                  </a:schemeClr>
                </a:solidFill>
                <a:latin typeface="+mn-ea"/>
                <a:cs typeface="+mn-ea"/>
              </a:rPr>
              <a:t>行次调整</a:t>
            </a:r>
            <a:endParaRPr lang="zh-CN" altLang="en-US" sz="2000" b="1">
              <a:solidFill>
                <a:schemeClr val="bg2">
                  <a:lumMod val="50000"/>
                </a:schemeClr>
              </a:solidFill>
              <a:latin typeface="+mn-ea"/>
              <a:cs typeface="+mn-ea"/>
            </a:endParaRPr>
          </a:p>
        </p:txBody>
      </p:sp>
      <p:pic>
        <p:nvPicPr>
          <p:cNvPr id="22" name="图形 11"/>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624441" y="788239"/>
            <a:ext cx="353309" cy="353309"/>
          </a:xfrm>
          <a:prstGeom prst="rect">
            <a:avLst/>
          </a:prstGeom>
        </p:spPr>
      </p:pic>
      <p:pic>
        <p:nvPicPr>
          <p:cNvPr id="23" name="图形 18"/>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683737" y="3789022"/>
            <a:ext cx="338929" cy="336191"/>
          </a:xfrm>
          <a:prstGeom prst="rect">
            <a:avLst/>
          </a:prstGeom>
        </p:spPr>
      </p:pic>
      <p:pic>
        <p:nvPicPr>
          <p:cNvPr id="2" name="图片 1"/>
          <p:cNvPicPr>
            <a:picLocks noChangeAspect="1"/>
          </p:cNvPicPr>
          <p:nvPr/>
        </p:nvPicPr>
        <p:blipFill>
          <a:blip r:embed="rId12"/>
          <a:stretch>
            <a:fillRect/>
          </a:stretch>
        </p:blipFill>
        <p:spPr>
          <a:xfrm>
            <a:off x="1330960" y="5300980"/>
            <a:ext cx="6916770" cy="684000"/>
          </a:xfrm>
          <a:prstGeom prst="rect">
            <a:avLst/>
          </a:prstGeom>
        </p:spPr>
      </p:pic>
      <p:pic>
        <p:nvPicPr>
          <p:cNvPr id="3" name="图片 2"/>
          <p:cNvPicPr>
            <a:picLocks noChangeAspect="1"/>
          </p:cNvPicPr>
          <p:nvPr/>
        </p:nvPicPr>
        <p:blipFill>
          <a:blip r:embed="rId13"/>
          <a:stretch>
            <a:fillRect/>
          </a:stretch>
        </p:blipFill>
        <p:spPr>
          <a:xfrm>
            <a:off x="1187450" y="2060575"/>
            <a:ext cx="7289165" cy="1531620"/>
          </a:xfrm>
          <a:prstGeom prst="rect">
            <a:avLst/>
          </a:prstGeom>
        </p:spPr>
      </p:pic>
    </p:spTree>
    <p:custDataLst>
      <p:tags r:id="rId14"/>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539115" y="116205"/>
            <a:ext cx="8562975" cy="528955"/>
          </a:xfrm>
        </p:spPr>
        <p:txBody>
          <a:bodyPr lIns="0" tIns="0" rIns="0" bIns="0" anchor="b" anchorCtr="0">
            <a:normAutofit/>
          </a:bodyPr>
          <a:lstStyle/>
          <a:p>
            <a:r>
              <a:rPr lang="en-US" altLang="zh-CN" sz="2800" dirty="0">
                <a:effectLst>
                  <a:outerShdw blurRad="38100" dist="38100" dir="2700000" algn="tl">
                    <a:srgbClr val="000000">
                      <a:alpha val="43137"/>
                    </a:srgbClr>
                  </a:outerShdw>
                </a:effectLst>
                <a:latin typeface="仿宋" panose="02010609060101010101" charset="-122"/>
                <a:ea typeface="仿宋" panose="02010609060101010101" charset="-122"/>
              </a:rPr>
              <a:t>1.</a:t>
            </a:r>
            <a:r>
              <a:rPr lang="zh-CN" altLang="en-US" sz="2800" dirty="0">
                <a:effectLst>
                  <a:outerShdw blurRad="38100" dist="38100" dir="2700000" algn="tl">
                    <a:srgbClr val="000000">
                      <a:alpha val="43137"/>
                    </a:srgbClr>
                  </a:outerShdw>
                </a:effectLst>
                <a:latin typeface="仿宋" panose="02010609060101010101" charset="-122"/>
                <a:ea typeface="仿宋" panose="02010609060101010101" charset="-122"/>
              </a:rPr>
              <a:t>《企业所得税年度纳税申报主表》（A100000）</a:t>
            </a:r>
            <a:endParaRPr lang="zh-CN" altLang="en-US" sz="2800" dirty="0">
              <a:effectLst>
                <a:outerShdw blurRad="38100" dist="38100" dir="2700000" algn="tl">
                  <a:srgbClr val="000000">
                    <a:alpha val="43137"/>
                  </a:srgbClr>
                </a:outerShdw>
              </a:effectLst>
              <a:latin typeface="仿宋" panose="02010609060101010101" charset="-122"/>
              <a:ea typeface="仿宋" panose="02010609060101010101" charset="-122"/>
            </a:endParaRPr>
          </a:p>
        </p:txBody>
      </p:sp>
      <p:sp>
        <p:nvSpPr>
          <p:cNvPr id="12" name="矩形 11"/>
          <p:cNvSpPr/>
          <p:nvPr>
            <p:custDataLst>
              <p:tags r:id="rId2"/>
            </p:custDataLst>
          </p:nvPr>
        </p:nvSpPr>
        <p:spPr>
          <a:xfrm>
            <a:off x="1187589" y="787995"/>
            <a:ext cx="4710622" cy="276865"/>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zh-CN" altLang="zh-CN" sz="2000" b="1">
                <a:solidFill>
                  <a:schemeClr val="bg2">
                    <a:lumMod val="50000"/>
                  </a:schemeClr>
                </a:solidFill>
                <a:effectLst/>
                <a:latin typeface="宋体" panose="02010600030101010101" pitchFamily="2" charset="-122"/>
                <a:cs typeface="+mn-ea"/>
              </a:rPr>
              <a:t>行次调整</a:t>
            </a:r>
            <a:endParaRPr lang="zh-CN" altLang="zh-CN" sz="2000" b="1">
              <a:solidFill>
                <a:schemeClr val="bg2">
                  <a:lumMod val="50000"/>
                </a:schemeClr>
              </a:solidFill>
              <a:effectLst/>
              <a:latin typeface="宋体" panose="02010600030101010101" pitchFamily="2" charset="-122"/>
              <a:cs typeface="+mn-ea"/>
            </a:endParaRPr>
          </a:p>
        </p:txBody>
      </p:sp>
      <p:pic>
        <p:nvPicPr>
          <p:cNvPr id="22" name="图形 11"/>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624441" y="788239"/>
            <a:ext cx="353309" cy="353309"/>
          </a:xfrm>
          <a:prstGeom prst="rect">
            <a:avLst/>
          </a:prstGeom>
        </p:spPr>
      </p:pic>
      <p:sp>
        <p:nvSpPr>
          <p:cNvPr id="5" name="矩形 4"/>
          <p:cNvSpPr/>
          <p:nvPr>
            <p:custDataLst>
              <p:tags r:id="rId6"/>
            </p:custDataLst>
          </p:nvPr>
        </p:nvSpPr>
        <p:spPr>
          <a:xfrm>
            <a:off x="755650" y="1196340"/>
            <a:ext cx="8562975" cy="66230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b="1">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结合新收入准则、租赁准则、金融工具和金融资产相关准则，优化“利润总额计算”相关行次</a:t>
            </a:r>
            <a:endParaRPr lang="zh-CN" altLang="en-US" sz="1600" b="1">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p:txBody>
      </p:sp>
      <p:sp>
        <p:nvSpPr>
          <p:cNvPr id="10" name="文本框 9"/>
          <p:cNvSpPr txBox="1"/>
          <p:nvPr/>
        </p:nvSpPr>
        <p:spPr>
          <a:xfrm>
            <a:off x="106045" y="1556385"/>
            <a:ext cx="793750" cy="368300"/>
          </a:xfrm>
          <a:prstGeom prst="rect">
            <a:avLst/>
          </a:prstGeom>
          <a:noFill/>
        </p:spPr>
        <p:txBody>
          <a:bodyPr wrap="square" rtlCol="0">
            <a:spAutoFit/>
          </a:bodyPr>
          <a:p>
            <a:r>
              <a:rPr lang="zh-CN" altLang="en-US" b="1">
                <a:solidFill>
                  <a:srgbClr val="FF0000"/>
                </a:solidFill>
                <a:effectLst/>
              </a:rPr>
              <a:t>（旧）</a:t>
            </a:r>
            <a:endParaRPr lang="zh-CN" altLang="en-US" b="1">
              <a:solidFill>
                <a:srgbClr val="FF0000"/>
              </a:solidFill>
              <a:effectLst/>
            </a:endParaRPr>
          </a:p>
        </p:txBody>
      </p:sp>
      <p:sp>
        <p:nvSpPr>
          <p:cNvPr id="11" name="文本框 10"/>
          <p:cNvSpPr txBox="1"/>
          <p:nvPr/>
        </p:nvSpPr>
        <p:spPr>
          <a:xfrm>
            <a:off x="4267835" y="1628775"/>
            <a:ext cx="793750" cy="368300"/>
          </a:xfrm>
          <a:prstGeom prst="rect">
            <a:avLst/>
          </a:prstGeom>
          <a:noFill/>
        </p:spPr>
        <p:txBody>
          <a:bodyPr wrap="square" rtlCol="0">
            <a:spAutoFit/>
          </a:bodyPr>
          <a:p>
            <a:r>
              <a:rPr lang="zh-CN" altLang="en-US" b="1">
                <a:solidFill>
                  <a:srgbClr val="FF0000"/>
                </a:solidFill>
                <a:effectLst/>
              </a:rPr>
              <a:t>（新）</a:t>
            </a:r>
            <a:endParaRPr lang="zh-CN" altLang="en-US" b="1">
              <a:solidFill>
                <a:srgbClr val="FF0000"/>
              </a:solidFill>
              <a:effectLst/>
            </a:endParaRPr>
          </a:p>
        </p:txBody>
      </p:sp>
      <p:pic>
        <p:nvPicPr>
          <p:cNvPr id="8" name="图片 7"/>
          <p:cNvPicPr>
            <a:picLocks noChangeAspect="1"/>
          </p:cNvPicPr>
          <p:nvPr/>
        </p:nvPicPr>
        <p:blipFill>
          <a:blip r:embed="rId7"/>
          <a:stretch>
            <a:fillRect/>
          </a:stretch>
        </p:blipFill>
        <p:spPr>
          <a:xfrm>
            <a:off x="899795" y="1772285"/>
            <a:ext cx="3456000" cy="4382536"/>
          </a:xfrm>
          <a:prstGeom prst="rect">
            <a:avLst/>
          </a:prstGeom>
        </p:spPr>
      </p:pic>
      <p:pic>
        <p:nvPicPr>
          <p:cNvPr id="9" name="图片 8"/>
          <p:cNvPicPr>
            <a:picLocks noChangeAspect="1"/>
          </p:cNvPicPr>
          <p:nvPr/>
        </p:nvPicPr>
        <p:blipFill>
          <a:blip r:embed="rId8"/>
          <a:stretch>
            <a:fillRect/>
          </a:stretch>
        </p:blipFill>
        <p:spPr>
          <a:xfrm>
            <a:off x="5111750" y="1772285"/>
            <a:ext cx="4032000" cy="4195341"/>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539115" y="116205"/>
            <a:ext cx="8676640" cy="528955"/>
          </a:xfrm>
        </p:spPr>
        <p:txBody>
          <a:bodyPr lIns="0" tIns="0" rIns="0" bIns="0" anchor="b" anchorCtr="0">
            <a:normAutofit/>
          </a:bodyPr>
          <a:lstStyle/>
          <a:p>
            <a:r>
              <a:rPr lang="en-US" altLang="zh-CN" sz="3110" dirty="0">
                <a:effectLst>
                  <a:outerShdw blurRad="38100" dist="38100" dir="2700000" algn="tl">
                    <a:srgbClr val="000000">
                      <a:alpha val="43137"/>
                    </a:srgbClr>
                  </a:outerShdw>
                </a:effectLst>
                <a:latin typeface="仿宋" panose="02010609060101010101" charset="-122"/>
                <a:ea typeface="仿宋" panose="02010609060101010101" charset="-122"/>
              </a:rPr>
              <a:t>1.</a:t>
            </a:r>
            <a:r>
              <a:rPr lang="zh-CN" altLang="en-US" sz="3110" dirty="0">
                <a:effectLst>
                  <a:outerShdw blurRad="38100" dist="38100" dir="2700000" algn="tl">
                    <a:srgbClr val="000000">
                      <a:alpha val="43137"/>
                    </a:srgbClr>
                  </a:outerShdw>
                </a:effectLst>
                <a:latin typeface="仿宋" panose="02010609060101010101" charset="-122"/>
                <a:ea typeface="仿宋" panose="02010609060101010101" charset="-122"/>
              </a:rPr>
              <a:t>《企业所得税年度纳税申报主表》（A100000）</a:t>
            </a:r>
            <a:endParaRPr lang="zh-CN" altLang="en-US" sz="3110" dirty="0">
              <a:effectLst>
                <a:outerShdw blurRad="38100" dist="38100" dir="2700000" algn="tl">
                  <a:srgbClr val="000000">
                    <a:alpha val="43137"/>
                  </a:srgbClr>
                </a:outerShdw>
              </a:effectLst>
              <a:latin typeface="仿宋" panose="02010609060101010101" charset="-122"/>
              <a:ea typeface="仿宋" panose="02010609060101010101" charset="-122"/>
            </a:endParaRPr>
          </a:p>
        </p:txBody>
      </p:sp>
      <p:sp>
        <p:nvSpPr>
          <p:cNvPr id="12" name="矩形 11"/>
          <p:cNvSpPr/>
          <p:nvPr>
            <p:custDataLst>
              <p:tags r:id="rId2"/>
            </p:custDataLst>
          </p:nvPr>
        </p:nvSpPr>
        <p:spPr>
          <a:xfrm>
            <a:off x="1187589" y="787995"/>
            <a:ext cx="4710622" cy="276865"/>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zh-CN" altLang="zh-CN" sz="2000" b="1">
                <a:solidFill>
                  <a:schemeClr val="bg2">
                    <a:lumMod val="50000"/>
                  </a:schemeClr>
                </a:solidFill>
                <a:effectLst/>
                <a:latin typeface="宋体" panose="02010600030101010101" pitchFamily="2" charset="-122"/>
                <a:cs typeface="+mn-ea"/>
              </a:rPr>
              <a:t>优惠事项填报方式优化</a:t>
            </a:r>
            <a:endParaRPr lang="zh-CN" altLang="zh-CN" sz="2000" b="1">
              <a:solidFill>
                <a:schemeClr val="bg2">
                  <a:lumMod val="50000"/>
                </a:schemeClr>
              </a:solidFill>
              <a:effectLst/>
              <a:latin typeface="宋体" panose="02010600030101010101" pitchFamily="2" charset="-122"/>
              <a:cs typeface="+mn-ea"/>
            </a:endParaRPr>
          </a:p>
        </p:txBody>
      </p:sp>
      <p:pic>
        <p:nvPicPr>
          <p:cNvPr id="22" name="图形 11"/>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624441" y="788239"/>
            <a:ext cx="353309" cy="353309"/>
          </a:xfrm>
          <a:prstGeom prst="rect">
            <a:avLst/>
          </a:prstGeom>
        </p:spPr>
      </p:pic>
      <p:sp>
        <p:nvSpPr>
          <p:cNvPr id="15" name="矩形 14"/>
          <p:cNvSpPr/>
          <p:nvPr>
            <p:custDataLst>
              <p:tags r:id="rId6"/>
            </p:custDataLst>
          </p:nvPr>
        </p:nvSpPr>
        <p:spPr>
          <a:xfrm>
            <a:off x="467995" y="1484630"/>
            <a:ext cx="3039110" cy="3221990"/>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600" b="1">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取消</a:t>
            </a:r>
            <a:r>
              <a:rPr lang="zh-CN" altLang="en-US" sz="1600" b="1">
                <a:ln>
                  <a:noFill/>
                  <a:prstDash val="sysDot"/>
                </a:ln>
                <a:solidFill>
                  <a:srgbClr val="FF0000"/>
                </a:solidFill>
                <a:latin typeface="仿宋" panose="02010609060101010101" charset="-122"/>
                <a:ea typeface="仿宋" panose="02010609060101010101" charset="-122"/>
                <a:cs typeface="仿宋" panose="02010609060101010101" charset="-122"/>
              </a:rPr>
              <a:t>《免税、减计收入及加计扣除优惠明细表》（A107010）</a:t>
            </a:r>
            <a:r>
              <a:rPr lang="zh-CN" altLang="en-US" sz="1600" b="1">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和</a:t>
            </a:r>
            <a:r>
              <a:rPr lang="zh-CN" altLang="en-US" sz="1600" b="1">
                <a:ln>
                  <a:noFill/>
                  <a:prstDash val="sysDot"/>
                </a:ln>
                <a:solidFill>
                  <a:srgbClr val="FF0000"/>
                </a:solidFill>
                <a:latin typeface="仿宋" panose="02010609060101010101" charset="-122"/>
                <a:ea typeface="仿宋" panose="02010609060101010101" charset="-122"/>
                <a:cs typeface="仿宋" panose="02010609060101010101" charset="-122"/>
              </a:rPr>
              <a:t>《减免所得税优惠明细表》（A107040）</a:t>
            </a:r>
            <a:r>
              <a:rPr lang="zh-CN" altLang="en-US" sz="1600" b="1">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rPr>
              <a:t>，将“免税、减计收入及加计扣除”和“减免所得税额”相关优惠事项整合至主表，纳税人可根据《企业所得税申报事项目录》在主表相应行次选择填报。</a:t>
            </a:r>
            <a:endParaRPr lang="zh-CN" altLang="en-US" sz="1600" b="1">
              <a:ln>
                <a:noFill/>
                <a:prstDash val="sysDot"/>
              </a:ln>
              <a:solidFill>
                <a:schemeClr val="tx1">
                  <a:lumMod val="85000"/>
                  <a:lumOff val="15000"/>
                </a:schemeClr>
              </a:solidFill>
              <a:latin typeface="仿宋" panose="02010609060101010101" charset="-122"/>
              <a:ea typeface="仿宋" panose="02010609060101010101" charset="-122"/>
              <a:cs typeface="仿宋" panose="02010609060101010101" charset="-122"/>
            </a:endParaRPr>
          </a:p>
        </p:txBody>
      </p:sp>
      <p:pic>
        <p:nvPicPr>
          <p:cNvPr id="2" name="图片 1" descr="截图研发与小微减免税"/>
          <p:cNvPicPr>
            <a:picLocks noChangeAspect="1"/>
          </p:cNvPicPr>
          <p:nvPr/>
        </p:nvPicPr>
        <p:blipFill>
          <a:blip r:embed="rId7"/>
          <a:stretch>
            <a:fillRect/>
          </a:stretch>
        </p:blipFill>
        <p:spPr>
          <a:xfrm>
            <a:off x="3708400" y="1412240"/>
            <a:ext cx="5400000" cy="3629499"/>
          </a:xfrm>
          <a:prstGeom prst="rect">
            <a:avLst/>
          </a:prstGeom>
        </p:spPr>
      </p:pic>
      <p:sp>
        <p:nvSpPr>
          <p:cNvPr id="3" name="文本框 2"/>
          <p:cNvSpPr txBox="1"/>
          <p:nvPr/>
        </p:nvSpPr>
        <p:spPr>
          <a:xfrm>
            <a:off x="384175" y="5229225"/>
            <a:ext cx="8375015" cy="645160"/>
          </a:xfrm>
          <a:prstGeom prst="rect">
            <a:avLst/>
          </a:prstGeom>
          <a:noFill/>
        </p:spPr>
        <p:txBody>
          <a:bodyPr wrap="square" rtlCol="0">
            <a:spAutoFit/>
          </a:bodyPr>
          <a:p>
            <a:pPr marL="285750" indent="-285750">
              <a:buFont typeface="Wingdings" panose="05000000000000000000" charset="0"/>
              <a:buChar char="l"/>
            </a:pPr>
            <a:r>
              <a:rPr lang="zh-CN" altLang="en-US" b="1">
                <a:ln>
                  <a:noFill/>
                  <a:prstDash val="sysDot"/>
                </a:ln>
                <a:solidFill>
                  <a:schemeClr val="tx1">
                    <a:lumMod val="85000"/>
                    <a:lumOff val="15000"/>
                  </a:schemeClr>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sym typeface="+mn-ea"/>
              </a:rPr>
              <a:t>查询路径：</a:t>
            </a:r>
            <a:endParaRPr lang="zh-CN" altLang="en-US" b="1">
              <a:ln>
                <a:noFill/>
                <a:prstDash val="sysDot"/>
              </a:ln>
              <a:solidFill>
                <a:schemeClr val="tx1">
                  <a:lumMod val="85000"/>
                  <a:lumOff val="15000"/>
                </a:schemeClr>
              </a:solidFill>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sym typeface="+mn-ea"/>
            </a:endParaRPr>
          </a:p>
          <a:p>
            <a:r>
              <a:rPr lang="zh-CN" altLang="en-US"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登录</a:t>
            </a:r>
            <a:r>
              <a:rPr lang="en-US" altLang="zh-CN"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a:t>
            </a:r>
            <a:r>
              <a:rPr lang="zh-CN" altLang="en-US"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国家税务总局网站</a:t>
            </a:r>
            <a:r>
              <a:rPr lang="en-US" altLang="zh-CN"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a:t>
            </a:r>
            <a:r>
              <a:rPr lang="zh-CN" altLang="en-US"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纳税服务</a:t>
            </a:r>
            <a:r>
              <a:rPr lang="en-US" altLang="zh-CN"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a:t>
            </a:r>
            <a:r>
              <a:rPr lang="zh-CN" altLang="en-US"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企业所得税申报事项目录</a:t>
            </a:r>
            <a:r>
              <a:rPr lang="en-US" altLang="zh-CN"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rPr>
              <a:t>”</a:t>
            </a:r>
            <a:endParaRPr lang="en-US" altLang="zh-CN" b="1">
              <a:effectLst>
                <a:outerShdw blurRad="38100" dist="38100" dir="2700000" algn="tl">
                  <a:srgbClr val="000000">
                    <a:alpha val="43137"/>
                  </a:srgbClr>
                </a:outerShdw>
              </a:effectLst>
              <a:latin typeface="仿宋" panose="02010609060101010101" charset="-122"/>
              <a:ea typeface="仿宋" panose="02010609060101010101" charset="-122"/>
              <a:cs typeface="仿宋" panose="02010609060101010101"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10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3182"/>
  <p:tag name="KSO_WM_UNIT_ID" val="custom20233182_1*a*1"/>
  <p:tag name="KSO_WM_UNIT_USESOURCEFORMAT_APPLY" val="0"/>
  <p:tag name="KSO_WM_UNIT_TEXT_TYPE" val="1"/>
  <p:tag name="KSO_WM_UNIT_PRESET_TEXT" val="单击此处&#10;添加标题内容"/>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103.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50.25*180.95"/>
  <p:tag name="KSO_WM_SLIDE_POSITION" val="54.9*301.8"/>
  <p:tag name="KSO_WM_SLIDE_LAYOUT" val="a_d_l"/>
  <p:tag name="KSO_WM_SLIDE_LAYOUT_CNT" val="1_1_1"/>
  <p:tag name="KSO_WM_SPECIAL_SOURCE" val="bdnull"/>
  <p:tag name="KSO_WM_DIAGRAM_GROUP_CODE" val="l1-1"/>
  <p:tag name="KSO_WM_SLIDE_DIAGTYPE" val="l"/>
  <p:tag name="KSO_WM_TEMPLATE_INDEX" val="20233297"/>
  <p:tag name="KSO_WM_TEMPLATE_SUBCATEGORY" val="0"/>
  <p:tag name="KSO_WM_SLIDE_INDEX" val="1"/>
  <p:tag name="KSO_WM_TAG_VERSION" val="3.0"/>
  <p:tag name="KSO_WM_SLIDE_ID" val="custom20233182_1"/>
  <p:tag name="KSO_WM_SLIDE_ITEM_CNT" val="3"/>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297_7*a*1"/>
  <p:tag name="KSO_WM_TEMPLATE_CATEGORY" val="custom"/>
  <p:tag name="KSO_WM_TEMPLATE_INDEX" val="20233297"/>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TEXT_TYPE" val="1"/>
  <p:tag name="KSO_WM_UNIT_PRESET_TEXT" val="单击此处添加章节&#10;标题内容"/>
</p:tagLst>
</file>

<file path=ppt/tags/tag10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3297_7*e*1"/>
  <p:tag name="KSO_WM_TEMPLATE_CATEGORY" val="custom"/>
  <p:tag name="KSO_WM_TEMPLATE_INDEX" val="20233297"/>
  <p:tag name="KSO_WM_UNIT_LAYERLEVEL" val="1"/>
  <p:tag name="KSO_WM_TAG_VERSION" val="3.0"/>
  <p:tag name="KSO_WM_BEAUTIFY_FLAG" val="#wm#"/>
  <p:tag name="KSO_WM_UNIT_NOCLEAR" val="0"/>
  <p:tag name="KSO_WM_UNIT_VALUE" val="13"/>
  <p:tag name="KSO_WM_UNIT_TYPE" val="e"/>
  <p:tag name="KSO_WM_UNIT_INDEX" val="1"/>
  <p:tag name="KSO_WM_UNIT_PRESET_TEXT_INDEX" val="0"/>
  <p:tag name="KSO_WM_UNIT_PRESET_TEXT_LEN" val="0"/>
</p:tagLst>
</file>

<file path=ppt/tags/tag106.xml><?xml version="1.0" encoding="utf-8"?>
<p:tagLst xmlns:p="http://schemas.openxmlformats.org/presentationml/2006/main">
  <p:tag name="KSO_WM_SLIDE_ID" val="custom20233297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297"/>
  <p:tag name="KSO_WM_SLIDE_TYPE" val="sectionTitle"/>
  <p:tag name="KSO_WM_SLIDE_SUBTYPE" val="pureTxt"/>
  <p:tag name="KSO_WM_SLIDE_LAYOUT" val="a_e"/>
  <p:tag name="KSO_WM_SLIDE_LAYOUT_CNT" val="1_1"/>
</p:tagLst>
</file>

<file path=ppt/tags/tag10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3184_2*l_h_f*1_2_1"/>
  <p:tag name="KSO_WM_TEMPLATE_CATEGORY" val="diagram"/>
  <p:tag name="KSO_WM_TEMPLATE_INDEX" val="20233184"/>
  <p:tag name="KSO_WM_UNIT_LAYERLEVEL" val="1_1_1"/>
  <p:tag name="KSO_WM_TAG_VERSION" val="3.0"/>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UNIT_VALUE" val="120"/>
  <p:tag name="KSO_WM_DIAGRAM_VERSION" val="3"/>
  <p:tag name="KSO_WM_DIAGRAM_COLOR_TRICK" val="1"/>
  <p:tag name="KSO_WM_DIAGRAM_COLOR_TEXT_CAN_REMOVE" val="n"/>
  <p:tag name="KSO_WM_UNIT_TEXT_TYPE" val="1"/>
  <p:tag name="KSO_WM_BEAUTIFY_FLAG" val="#wm#"/>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内容观点。"/>
  <p:tag name="KSO_WM_UNIT_TEXT_FILL_FORE_SCHEMECOLOR_INDEX" val="1"/>
  <p:tag name="KSO_WM_UNIT_TEXT_FILL_TYPE" val="1"/>
  <p:tag name="KSO_WM_UNIT_USESOURCEFORMAT_APPLY" val="0"/>
</p:tagLst>
</file>

<file path=ppt/tags/tag10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3184_2*l_h_a*1_2_1"/>
  <p:tag name="KSO_WM_TEMPLATE_CATEGORY" val="diagram"/>
  <p:tag name="KSO_WM_TEMPLATE_INDEX" val="20233184"/>
  <p:tag name="KSO_WM_UNIT_LAYERLEVEL" val="1_1_1"/>
  <p:tag name="KSO_WM_TAG_VERSION" val="3.0"/>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UNIT_VALUE" val="26"/>
  <p:tag name="KSO_WM_DIAGRAM_VERSION" val="3"/>
  <p:tag name="KSO_WM_DIAGRAM_COLOR_TRICK" val="1"/>
  <p:tag name="KSO_WM_DIAGRAM_COLOR_TEXT_CAN_REMOVE" val="n"/>
  <p:tag name="KSO_WM_UNIT_TEXT_TYPE" val="1"/>
  <p:tag name="KSO_WM_BEAUTIFY_FLAG" val="#wm#"/>
  <p:tag name="KSO_WM_UNIT_PRESET_TEXT" val="此处添加项标题"/>
  <p:tag name="KSO_WM_UNIT_TEXT_FILL_FORE_SCHEMECOLOR_INDEX" val="1"/>
  <p:tag name="KSO_WM_UNIT_TEXT_FILL_TYPE" val="1"/>
  <p:tag name="KSO_WM_UNIT_USESOURCEFORMAT_APPLY" val="0"/>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84_2*l_h_x*1_2_1"/>
  <p:tag name="KSO_WM_TEMPLATE_CATEGORY" val="diagram"/>
  <p:tag name="KSO_WM_TEMPLATE_INDEX" val="20233184"/>
  <p:tag name="KSO_WM_UNIT_LAYERLEVEL" val="1_1_1"/>
  <p:tag name="KSO_WM_TAG_VERSION" val="3.0"/>
  <p:tag name="KSO_WM_DIAGRAM_VERSION" val="3"/>
  <p:tag name="KSO_WM_DIAGRAM_COLOR_TRICK" val="1"/>
  <p:tag name="KSO_WM_DIAGRAM_COLOR_TEXT_CAN_REMOVE" val="n"/>
  <p:tag name="KSO_WM_UNIT_VALUE" val="90*90"/>
  <p:tag name="KSO_WM_UNIT_TYPE" val="l_h_x"/>
  <p:tag name="KSO_WM_UNIT_INDEX" val="1_2_1"/>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UNIT_FILL_TYPE" val="1"/>
  <p:tag name="KSO_WM_UNIT_USESOURCEFORMAT_APPLY"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111.xml><?xml version="1.0" encoding="utf-8"?>
<p:tagLst xmlns:p="http://schemas.openxmlformats.org/presentationml/2006/main">
  <p:tag name="KSO_WM_BEAUTIFY_FLAG" val="#wm#"/>
  <p:tag name="KSO_WM_TEMPLATE_CATEGORY" val="custom"/>
  <p:tag name="KSO_WM_TEMPLATE_INDEX" val="20233297"/>
  <p:tag name="KSO_WM_SLIDE_ID" val="custom20233222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558.759*318.2"/>
  <p:tag name="KSO_WM_SLIDE_POSITION" val="349.291*152.65"/>
  <p:tag name="KSO_WM_DIAGRAM_GROUP_CODE" val="l1-1"/>
  <p:tag name="KSO_WM_SLIDE_DIAGTYPE" val="l"/>
  <p:tag name="KSO_WM_TAG_VERSION" val="3.0"/>
  <p:tag name="KSO_WM_SLIDE_LAYOUT" val="a_d_l"/>
  <p:tag name="KSO_WM_SLIDE_LAYOUT_CNT" val="1_1_1"/>
</p:tagLst>
</file>

<file path=ppt/tags/tag112.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2_1*a*1"/>
  <p:tag name="KSO_WM_TEMPLATE_CATEGORY" val="custom"/>
  <p:tag name="KSO_WM_TEMPLATE_INDEX" val="20233222"/>
  <p:tag name="KSO_WM_UNIT_LAYERLEVEL" val="1"/>
  <p:tag name="KSO_WM_TAG_VERSION" val="3.0"/>
  <p:tag name="KSO_WM_BEAUTIFY_FLAG" val="#wm#"/>
  <p:tag name="KSO_WM_UNIT_TEXT_FILL_FORE_SCHEMECOLOR_INDEX" val="13"/>
  <p:tag name="KSO_WM_UNIT_TEXT_FILL_TYPE" val="1"/>
  <p:tag name="KSO_WM_UNIT_USESOURCEFORMAT_APPLY" val="0"/>
  <p:tag name="KSO_WM_UNIT_TEXT_TYPE" val="1"/>
  <p:tag name="KSO_WM_UNIT_PRESET_TEXT" val="单击此处添加标题内容"/>
</p:tagLst>
</file>

<file path=ppt/tags/tag11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3184_2*l_h_f*1_1_1"/>
  <p:tag name="KSO_WM_TEMPLATE_CATEGORY" val="diagram"/>
  <p:tag name="KSO_WM_TEMPLATE_INDEX" val="20233184"/>
  <p:tag name="KSO_WM_UNIT_LAYERLEVEL" val="1_1_1"/>
  <p:tag name="KSO_WM_TAG_VERSION" val="3.0"/>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UNIT_VALUE" val="120"/>
  <p:tag name="KSO_WM_DIAGRAM_VERSION" val="3"/>
  <p:tag name="KSO_WM_DIAGRAM_COLOR_TRICK" val="1"/>
  <p:tag name="KSO_WM_DIAGRAM_COLOR_TEXT_CAN_REMOVE" val="n"/>
  <p:tag name="KSO_WM_UNIT_TEXT_TYPE" val="1"/>
  <p:tag name="KSO_WM_BEAUTIFY_FLAG" val="#wm#"/>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内容观点。"/>
  <p:tag name="KSO_WM_UNIT_TEXT_FILL_FORE_SCHEMECOLOR_INDEX" val="1"/>
  <p:tag name="KSO_WM_UNIT_TEXT_FILL_TYPE" val="1"/>
  <p:tag name="KSO_WM_UNIT_USESOURCEFORMAT_APPLY" val="0"/>
</p:tagLst>
</file>

<file path=ppt/tags/tag11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3184_2*l_h_a*1_1_1"/>
  <p:tag name="KSO_WM_TEMPLATE_CATEGORY" val="diagram"/>
  <p:tag name="KSO_WM_TEMPLATE_INDEX" val="20233184"/>
  <p:tag name="KSO_WM_UNIT_LAYERLEVEL" val="1_1_1"/>
  <p:tag name="KSO_WM_TAG_VERSION" val="3.0"/>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UNIT_VALUE" val="26"/>
  <p:tag name="KSO_WM_DIAGRAM_VERSION" val="3"/>
  <p:tag name="KSO_WM_DIAGRAM_COLOR_TRICK" val="1"/>
  <p:tag name="KSO_WM_DIAGRAM_COLOR_TEXT_CAN_REMOVE" val="n"/>
  <p:tag name="KSO_WM_UNIT_TEXT_TYPE" val="1"/>
  <p:tag name="KSO_WM_BEAUTIFY_FLAG" val="#wm#"/>
  <p:tag name="KSO_WM_UNIT_PRESET_TEXT" val="此处添加项标题"/>
  <p:tag name="KSO_WM_UNIT_TEXT_FILL_FORE_SCHEMECOLOR_INDEX" val="1"/>
  <p:tag name="KSO_WM_UNIT_TEXT_FILL_TYPE" val="1"/>
  <p:tag name="KSO_WM_UNIT_USESOURCEFORMAT_APPLY" val="0"/>
</p:tagLst>
</file>

<file path=ppt/tags/tag1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3184_2*l_h_f*1_2_1"/>
  <p:tag name="KSO_WM_TEMPLATE_CATEGORY" val="diagram"/>
  <p:tag name="KSO_WM_TEMPLATE_INDEX" val="20233184"/>
  <p:tag name="KSO_WM_UNIT_LAYERLEVEL" val="1_1_1"/>
  <p:tag name="KSO_WM_TAG_VERSION" val="3.0"/>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UNIT_VALUE" val="120"/>
  <p:tag name="KSO_WM_DIAGRAM_VERSION" val="3"/>
  <p:tag name="KSO_WM_DIAGRAM_COLOR_TRICK" val="1"/>
  <p:tag name="KSO_WM_DIAGRAM_COLOR_TEXT_CAN_REMOVE" val="n"/>
  <p:tag name="KSO_WM_UNIT_TEXT_TYPE" val="1"/>
  <p:tag name="KSO_WM_BEAUTIFY_FLAG" val="#wm#"/>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内容观点。"/>
  <p:tag name="KSO_WM_UNIT_TEXT_FILL_FORE_SCHEMECOLOR_INDEX" val="1"/>
  <p:tag name="KSO_WM_UNIT_TEXT_FILL_TYPE" val="1"/>
  <p:tag name="KSO_WM_UNIT_USESOURCEFORMAT_APPLY" val="0"/>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3184_2*l_h_a*1_2_1"/>
  <p:tag name="KSO_WM_TEMPLATE_CATEGORY" val="diagram"/>
  <p:tag name="KSO_WM_TEMPLATE_INDEX" val="20233184"/>
  <p:tag name="KSO_WM_UNIT_LAYERLEVEL" val="1_1_1"/>
  <p:tag name="KSO_WM_TAG_VERSION" val="3.0"/>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UNIT_VALUE" val="26"/>
  <p:tag name="KSO_WM_DIAGRAM_VERSION" val="3"/>
  <p:tag name="KSO_WM_DIAGRAM_COLOR_TRICK" val="1"/>
  <p:tag name="KSO_WM_DIAGRAM_COLOR_TEXT_CAN_REMOVE" val="n"/>
  <p:tag name="KSO_WM_UNIT_TEXT_TYPE" val="1"/>
  <p:tag name="KSO_WM_BEAUTIFY_FLAG" val="#wm#"/>
  <p:tag name="KSO_WM_UNIT_PRESET_TEXT" val="此处添加项标题"/>
  <p:tag name="KSO_WM_UNIT_TEXT_FILL_FORE_SCHEMECOLOR_INDEX" val="1"/>
  <p:tag name="KSO_WM_UNIT_TEXT_FILL_TYPE" val="1"/>
  <p:tag name="KSO_WM_UNIT_USESOURCEFORMAT_APPLY" val="0"/>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84_2*l_h_x*1_1_1"/>
  <p:tag name="KSO_WM_TEMPLATE_CATEGORY" val="diagram"/>
  <p:tag name="KSO_WM_TEMPLATE_INDEX" val="20233184"/>
  <p:tag name="KSO_WM_UNIT_LAYERLEVEL" val="1_1_1"/>
  <p:tag name="KSO_WM_TAG_VERSION" val="3.0"/>
  <p:tag name="KSO_WM_DIAGRAM_VERSION" val="3"/>
  <p:tag name="KSO_WM_DIAGRAM_COLOR_TRICK" val="1"/>
  <p:tag name="KSO_WM_DIAGRAM_COLOR_TEXT_CAN_REMOVE" val="n"/>
  <p:tag name="KSO_WM_UNIT_VALUE" val="90*90"/>
  <p:tag name="KSO_WM_UNIT_TYPE" val="l_h_x"/>
  <p:tag name="KSO_WM_UNIT_INDEX" val="1_1_1"/>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UNIT_FILL_TYPE" val="1"/>
  <p:tag name="KSO_WM_UNIT_USESOURCEFORMAT_APPLY" val="0"/>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84_2*l_h_x*1_2_1"/>
  <p:tag name="KSO_WM_TEMPLATE_CATEGORY" val="diagram"/>
  <p:tag name="KSO_WM_TEMPLATE_INDEX" val="20233184"/>
  <p:tag name="KSO_WM_UNIT_LAYERLEVEL" val="1_1_1"/>
  <p:tag name="KSO_WM_TAG_VERSION" val="3.0"/>
  <p:tag name="KSO_WM_DIAGRAM_VERSION" val="3"/>
  <p:tag name="KSO_WM_DIAGRAM_COLOR_TRICK" val="1"/>
  <p:tag name="KSO_WM_DIAGRAM_COLOR_TEXT_CAN_REMOVE" val="n"/>
  <p:tag name="KSO_WM_UNIT_VALUE" val="90*90"/>
  <p:tag name="KSO_WM_UNIT_TYPE" val="l_h_x"/>
  <p:tag name="KSO_WM_UNIT_INDEX" val="1_2_1"/>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UNIT_FILL_TYPE" val="1"/>
  <p:tag name="KSO_WM_UNIT_USESOURCEFORMAT_APPLY" val="0"/>
</p:tagLst>
</file>

<file path=ppt/tags/tag119.xml><?xml version="1.0" encoding="utf-8"?>
<p:tagLst xmlns:p="http://schemas.openxmlformats.org/presentationml/2006/main">
  <p:tag name="KSO_WM_BEAUTIFY_FLAG" val="#wm#"/>
  <p:tag name="KSO_WM_TEMPLATE_CATEGORY" val="custom"/>
  <p:tag name="KSO_WM_TEMPLATE_INDEX" val="20233297"/>
  <p:tag name="KSO_WM_SLIDE_ID" val="custom20233222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558.759*318.2"/>
  <p:tag name="KSO_WM_SLIDE_POSITION" val="349.291*152.65"/>
  <p:tag name="KSO_WM_DIAGRAM_GROUP_CODE" val="l1-1"/>
  <p:tag name="KSO_WM_SLIDE_DIAGTYPE" val="l"/>
  <p:tag name="KSO_WM_TAG_VERSION" val="3.0"/>
  <p:tag name="KSO_WM_SLIDE_LAYOUT" val="a_d_l"/>
  <p:tag name="KSO_WM_SLIDE_LAYOUT_CNT" val="1_1_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20.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2_1*a*1"/>
  <p:tag name="KSO_WM_TEMPLATE_CATEGORY" val="custom"/>
  <p:tag name="KSO_WM_TEMPLATE_INDEX" val="20233222"/>
  <p:tag name="KSO_WM_UNIT_LAYERLEVEL" val="1"/>
  <p:tag name="KSO_WM_TAG_VERSION" val="3.0"/>
  <p:tag name="KSO_WM_BEAUTIFY_FLAG" val="#wm#"/>
  <p:tag name="KSO_WM_UNIT_TEXT_FILL_FORE_SCHEMECOLOR_INDEX" val="13"/>
  <p:tag name="KSO_WM_UNIT_TEXT_FILL_TYPE" val="1"/>
  <p:tag name="KSO_WM_UNIT_USESOURCEFORMAT_APPLY" val="0"/>
  <p:tag name="KSO_WM_UNIT_TEXT_TYPE" val="1"/>
  <p:tag name="KSO_WM_UNIT_PRESET_TEXT" val="单击此处添加标题内容"/>
</p:tagLst>
</file>

<file path=ppt/tags/tag12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3184_2*l_h_a*1_1_1"/>
  <p:tag name="KSO_WM_TEMPLATE_CATEGORY" val="diagram"/>
  <p:tag name="KSO_WM_TEMPLATE_INDEX" val="20233184"/>
  <p:tag name="KSO_WM_UNIT_LAYERLEVEL" val="1_1_1"/>
  <p:tag name="KSO_WM_TAG_VERSION" val="3.0"/>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UNIT_VALUE" val="26"/>
  <p:tag name="KSO_WM_DIAGRAM_VERSION" val="3"/>
  <p:tag name="KSO_WM_DIAGRAM_COLOR_TRICK" val="1"/>
  <p:tag name="KSO_WM_DIAGRAM_COLOR_TEXT_CAN_REMOVE" val="n"/>
  <p:tag name="KSO_WM_UNIT_TEXT_TYPE" val="1"/>
  <p:tag name="KSO_WM_BEAUTIFY_FLAG" val="#wm#"/>
  <p:tag name="KSO_WM_UNIT_PRESET_TEXT" val="此处添加项标题"/>
  <p:tag name="KSO_WM_UNIT_TEXT_FILL_FORE_SCHEMECOLOR_INDEX" val="1"/>
  <p:tag name="KSO_WM_UNIT_TEXT_FILL_TYPE" val="1"/>
  <p:tag name="KSO_WM_UNIT_USESOURCEFORMAT_APPLY" val="0"/>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84_2*l_h_x*1_1_1"/>
  <p:tag name="KSO_WM_TEMPLATE_CATEGORY" val="diagram"/>
  <p:tag name="KSO_WM_TEMPLATE_INDEX" val="20233184"/>
  <p:tag name="KSO_WM_UNIT_LAYERLEVEL" val="1_1_1"/>
  <p:tag name="KSO_WM_TAG_VERSION" val="3.0"/>
  <p:tag name="KSO_WM_DIAGRAM_VERSION" val="3"/>
  <p:tag name="KSO_WM_DIAGRAM_COLOR_TRICK" val="1"/>
  <p:tag name="KSO_WM_DIAGRAM_COLOR_TEXT_CAN_REMOVE" val="n"/>
  <p:tag name="KSO_WM_UNIT_VALUE" val="90*90"/>
  <p:tag name="KSO_WM_UNIT_TYPE" val="l_h_x"/>
  <p:tag name="KSO_WM_UNIT_INDEX" val="1_1_1"/>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UNIT_FILL_TYPE" val="1"/>
  <p:tag name="KSO_WM_UNIT_USESOURCEFORMAT_APPLY" val="0"/>
</p:tagLst>
</file>

<file path=ppt/tags/tag12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3184_2*l_h_f*1_2_1"/>
  <p:tag name="KSO_WM_TEMPLATE_CATEGORY" val="diagram"/>
  <p:tag name="KSO_WM_TEMPLATE_INDEX" val="20233184"/>
  <p:tag name="KSO_WM_UNIT_LAYERLEVEL" val="1_1_1"/>
  <p:tag name="KSO_WM_TAG_VERSION" val="3.0"/>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UNIT_VALUE" val="120"/>
  <p:tag name="KSO_WM_DIAGRAM_VERSION" val="3"/>
  <p:tag name="KSO_WM_DIAGRAM_COLOR_TRICK" val="1"/>
  <p:tag name="KSO_WM_DIAGRAM_COLOR_TEXT_CAN_REMOVE" val="n"/>
  <p:tag name="KSO_WM_UNIT_TEXT_TYPE" val="1"/>
  <p:tag name="KSO_WM_BEAUTIFY_FLAG" val="#wm#"/>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内容观点。"/>
  <p:tag name="KSO_WM_UNIT_TEXT_FILL_FORE_SCHEMECOLOR_INDEX" val="1"/>
  <p:tag name="KSO_WM_UNIT_TEXT_FILL_TYPE" val="1"/>
  <p:tag name="KSO_WM_UNIT_USESOURCEFORMAT_APPLY" val="0"/>
</p:tagLst>
</file>

<file path=ppt/tags/tag124.xml><?xml version="1.0" encoding="utf-8"?>
<p:tagLst xmlns:p="http://schemas.openxmlformats.org/presentationml/2006/main">
  <p:tag name="KSO_WM_BEAUTIFY_FLAG" val="#wm#"/>
  <p:tag name="KSO_WM_TEMPLATE_CATEGORY" val="custom"/>
  <p:tag name="KSO_WM_TEMPLATE_INDEX" val="20233297"/>
  <p:tag name="KSO_WM_SLIDE_ID" val="custom20233222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558.759*318.2"/>
  <p:tag name="KSO_WM_SLIDE_POSITION" val="349.291*152.65"/>
  <p:tag name="KSO_WM_DIAGRAM_GROUP_CODE" val="l1-1"/>
  <p:tag name="KSO_WM_SLIDE_DIAGTYPE" val="l"/>
  <p:tag name="KSO_WM_TAG_VERSION" val="3.0"/>
  <p:tag name="KSO_WM_SLIDE_LAYOUT" val="a_d_l"/>
  <p:tag name="KSO_WM_SLIDE_LAYOUT_CNT" val="1_1_1"/>
</p:tagLst>
</file>

<file path=ppt/tags/tag125.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2_1*a*1"/>
  <p:tag name="KSO_WM_TEMPLATE_CATEGORY" val="custom"/>
  <p:tag name="KSO_WM_TEMPLATE_INDEX" val="20233222"/>
  <p:tag name="KSO_WM_UNIT_LAYERLEVEL" val="1"/>
  <p:tag name="KSO_WM_TAG_VERSION" val="3.0"/>
  <p:tag name="KSO_WM_BEAUTIFY_FLAG" val="#wm#"/>
  <p:tag name="KSO_WM_UNIT_TEXT_FILL_FORE_SCHEMECOLOR_INDEX" val="13"/>
  <p:tag name="KSO_WM_UNIT_TEXT_FILL_TYPE" val="1"/>
  <p:tag name="KSO_WM_UNIT_USESOURCEFORMAT_APPLY" val="0"/>
  <p:tag name="KSO_WM_UNIT_TEXT_TYPE" val="1"/>
  <p:tag name="KSO_WM_UNIT_PRESET_TEXT" val="单击此处添加标题内容"/>
</p:tagLst>
</file>

<file path=ppt/tags/tag12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3184_2*l_h_a*1_1_1"/>
  <p:tag name="KSO_WM_TEMPLATE_CATEGORY" val="diagram"/>
  <p:tag name="KSO_WM_TEMPLATE_INDEX" val="20233184"/>
  <p:tag name="KSO_WM_UNIT_LAYERLEVEL" val="1_1_1"/>
  <p:tag name="KSO_WM_TAG_VERSION" val="3.0"/>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UNIT_VALUE" val="26"/>
  <p:tag name="KSO_WM_DIAGRAM_VERSION" val="3"/>
  <p:tag name="KSO_WM_DIAGRAM_COLOR_TRICK" val="1"/>
  <p:tag name="KSO_WM_DIAGRAM_COLOR_TEXT_CAN_REMOVE" val="n"/>
  <p:tag name="KSO_WM_UNIT_TEXT_TYPE" val="1"/>
  <p:tag name="KSO_WM_BEAUTIFY_FLAG" val="#wm#"/>
  <p:tag name="KSO_WM_UNIT_PRESET_TEXT" val="此处添加项标题"/>
  <p:tag name="KSO_WM_UNIT_TEXT_FILL_FORE_SCHEMECOLOR_INDEX" val="1"/>
  <p:tag name="KSO_WM_UNIT_TEXT_FILL_TYPE" val="1"/>
  <p:tag name="KSO_WM_UNIT_USESOURCEFORMAT_APPLY" val="0"/>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184_2*l_h_x*1_1_1"/>
  <p:tag name="KSO_WM_TEMPLATE_CATEGORY" val="diagram"/>
  <p:tag name="KSO_WM_TEMPLATE_INDEX" val="20233184"/>
  <p:tag name="KSO_WM_UNIT_LAYERLEVEL" val="1_1_1"/>
  <p:tag name="KSO_WM_TAG_VERSION" val="3.0"/>
  <p:tag name="KSO_WM_DIAGRAM_VERSION" val="3"/>
  <p:tag name="KSO_WM_DIAGRAM_COLOR_TRICK" val="1"/>
  <p:tag name="KSO_WM_DIAGRAM_COLOR_TEXT_CAN_REMOVE" val="n"/>
  <p:tag name="KSO_WM_UNIT_VALUE" val="90*90"/>
  <p:tag name="KSO_WM_UNIT_TYPE" val="l_h_x"/>
  <p:tag name="KSO_WM_UNIT_INDEX" val="1_1_1"/>
  <p:tag name="KSO_WM_DIAGRAM_MAX_ITEMCNT" val="6"/>
  <p:tag name="KSO_WM_DIAGRAM_MIN_ITEMCNT" val="2"/>
  <p:tag name="KSO_WM_DIAGRAM_VIRTUALLY_FRAME" val="{&quot;height&quot;:350.6465293295552,&quot;left&quot;:11.143019856130014,&quot;top&quot;:56.55347067044477,&quot;width&quot;:678.158605957031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UNIT_FILL_TYPE" val="1"/>
  <p:tag name="KSO_WM_UNIT_USESOURCEFORMAT_APPLY" val="0"/>
</p:tagLst>
</file>

<file path=ppt/tags/tag12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3184_2*l_h_f*1_3_1"/>
  <p:tag name="KSO_WM_TEMPLATE_CATEGORY" val="diagram"/>
  <p:tag name="KSO_WM_TEMPLATE_INDEX" val="20233184"/>
  <p:tag name="KSO_WM_UNIT_LAYERLEVEL" val="1_1_1"/>
  <p:tag name="KSO_WM_TAG_VERSION" val="3.0"/>
  <p:tag name="KSO_WM_DIAGRAM_MAX_ITEMCNT" val="6"/>
  <p:tag name="KSO_WM_DIAGRAM_MIN_ITEMCNT" val="2"/>
  <p:tag name="KSO_WM_DIAGRAM_VIRTUALLY_FRAME" val="{&quot;height&quot;:350.6465293295552,&quot;left&quot;:10.1,&quot;top&quot;:56.55347067044477,&quot;width&quot;:679.20162581316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l1-1"/>
  <p:tag name="KSO_WM_UNIT_VALUE" val="120"/>
  <p:tag name="KSO_WM_DIAGRAM_VERSION" val="3"/>
  <p:tag name="KSO_WM_DIAGRAM_COLOR_TRICK" val="1"/>
  <p:tag name="KSO_WM_DIAGRAM_COLOR_TEXT_CAN_REMOVE" val="n"/>
  <p:tag name="KSO_WM_UNIT_TEXT_TYPE" val="1"/>
  <p:tag name="KSO_WM_BEAUTIFY_FLAG" val="#wm#"/>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内容观点。"/>
  <p:tag name="KSO_WM_UNIT_TEXT_FILL_FORE_SCHEMECOLOR_INDEX" val="1"/>
  <p:tag name="KSO_WM_UNIT_TEXT_FILL_TYPE" val="1"/>
  <p:tag name="KSO_WM_UNIT_USESOURCEFORMAT_APPLY" val="0"/>
</p:tagLst>
</file>

<file path=ppt/tags/tag129.xml><?xml version="1.0" encoding="utf-8"?>
<p:tagLst xmlns:p="http://schemas.openxmlformats.org/presentationml/2006/main">
  <p:tag name="KSO_WM_BEAUTIFY_FLAG" val="#wm#"/>
  <p:tag name="KSO_WM_TEMPLATE_CATEGORY" val="custom"/>
  <p:tag name="KSO_WM_TEMPLATE_INDEX" val="20233297"/>
  <p:tag name="KSO_WM_SLIDE_ID" val="custom20233222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558.759*318.2"/>
  <p:tag name="KSO_WM_SLIDE_POSITION" val="349.291*152.65"/>
  <p:tag name="KSO_WM_DIAGRAM_GROUP_CODE" val="l1-1"/>
  <p:tag name="KSO_WM_SLIDE_DIAGTYPE" val="l"/>
  <p:tag name="KSO_WM_TAG_VERSION" val="3.0"/>
  <p:tag name="KSO_WM_SLIDE_LAYOUT" val="a_d_l"/>
  <p:tag name="KSO_WM_SLIDE_LAYOUT_CNT" val="1_1_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0.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2_1*a*1"/>
  <p:tag name="KSO_WM_TEMPLATE_CATEGORY" val="custom"/>
  <p:tag name="KSO_WM_TEMPLATE_INDEX" val="20233222"/>
  <p:tag name="KSO_WM_UNIT_LAYERLEVEL" val="1"/>
  <p:tag name="KSO_WM_TAG_VERSION" val="3.0"/>
  <p:tag name="KSO_WM_BEAUTIFY_FLAG" val="#wm#"/>
  <p:tag name="KSO_WM_UNIT_TEXT_FILL_FORE_SCHEMECOLOR_INDEX" val="13"/>
  <p:tag name="KSO_WM_UNIT_TEXT_FILL_TYPE" val="1"/>
  <p:tag name="KSO_WM_UNIT_USESOURCEFORMAT_APPLY" val="0"/>
  <p:tag name="KSO_WM_UNIT_TEXT_TYPE" val="1"/>
  <p:tag name="KSO_WM_UNIT_PRESET_TEXT" val="单击此处添加标题内容"/>
</p:tagLst>
</file>

<file path=ppt/tags/tag13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D" val="custom20233618_1*c_a*1_1"/>
  <p:tag name="KSO_WM_TEMPLATE_CATEGORY" val="custom"/>
  <p:tag name="KSO_WM_TEMPLATE_INDEX" val="20233618"/>
  <p:tag name="KSO_WM_UNIT_LAYERLEVEL" val="1_1"/>
  <p:tag name="KSO_WM_TAG_VERSION" val="3.0"/>
  <p:tag name="KSO_WM_DIAGRAM_MAX_ITEMCNT" val="4"/>
  <p:tag name="KSO_WM_DIAGRAM_MIN_ITEMCNT" val="1"/>
  <p:tag name="KSO_WM_DIAGRAM_VIRTUALLY_FRAME" val="{&quot;height&quot;:363.3979874882736,&quot;left&quot;:72.7588188976378,&quot;top&quot;:187.8865007007028,&quot;width&quot;:266.6359842519685}"/>
  <p:tag name="KSO_WM_DIAGRAM_COLOR_MATCH_VALUE" val="{&quot;shape&quot;:{&quot;fill&quot;:{&quot;gradient&quot;:[{&quot;brightness&quot;:0,&quot;colorType&quot;:1,&quot;foreColorIndex&quot;:5,&quot;pos&quot;:0,&quot;transparency&quot;:0},{&quot;brightness&quot;:0.400000005960464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YPE" val="c_a"/>
  <p:tag name="KSO_WM_UNIT_INDEX" val="1_1"/>
  <p:tag name="KSO_WM_UNIT_VALUE" val="14"/>
  <p:tag name="KSO_WM_DIAGRAM_VERSION" val="3"/>
  <p:tag name="KSO_WM_DIAGRAM_COLOR_TRICK" val="1"/>
  <p:tag name="KSO_WM_DIAGRAM_COLOR_TEXT_CAN_REMOVE" val="n"/>
  <p:tag name="KSO_WM_UNIT_FILL_TYPE" val="3"/>
  <p:tag name="KSO_WM_UNIT_PRESET_TEXT" val="添加标题"/>
  <p:tag name="KSO_WM_UNIT_SHADOW_SCHEMECOLOR_INDEX_BRIGHTNESS" val="0"/>
  <p:tag name="KSO_WM_UNIT_SHADOW_SCHEMECOLOR_INDEX" val="5"/>
  <p:tag name="KSO_WM_UNIT_USESOURCEFORMAT_APPLY" val="1"/>
  <p:tag name="KSO_WM_BEAUTIFY_FLAG" val="#wm#"/>
</p:tagLst>
</file>

<file path=ppt/tags/tag132.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9_1*f*1"/>
  <p:tag name="KSO_WM_TEMPLATE_CATEGORY" val="custom"/>
  <p:tag name="KSO_WM_TEMPLATE_INDEX" val="20234969"/>
  <p:tag name="KSO_WM_UNIT_LAYERLEVEL" val="1"/>
  <p:tag name="KSO_WM_TAG_VERSION" val="3.0"/>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
  <p:tag name="KSO_WM_UNIT_TEXT_TYPE" val="1"/>
</p:tagLst>
</file>

<file path=ppt/tags/tag133.xml><?xml version="1.0" encoding="utf-8"?>
<p:tagLst xmlns:p="http://schemas.openxmlformats.org/presentationml/2006/main">
  <p:tag name="KSO_WM_BEAUTIFY_FLAG" val="#wm#"/>
  <p:tag name="KSO_WM_TEMPLATE_CATEGORY" val="custom"/>
  <p:tag name="KSO_WM_TEMPLATE_INDEX" val="20233297"/>
  <p:tag name="KSO_WM_SLIDE_ID" val="custom20233222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558.759*318.2"/>
  <p:tag name="KSO_WM_SLIDE_POSITION" val="349.291*152.65"/>
  <p:tag name="KSO_WM_DIAGRAM_GROUP_CODE" val="l1-1"/>
  <p:tag name="KSO_WM_SLIDE_DIAGTYPE" val="l"/>
  <p:tag name="KSO_WM_TAG_VERSION" val="3.0"/>
  <p:tag name="KSO_WM_SLIDE_LAYOUT" val="a_d_l"/>
  <p:tag name="KSO_WM_SLIDE_LAYOUT_CNT" val="1_1_1"/>
</p:tagLst>
</file>

<file path=ppt/tags/tag134.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2_1*a*1"/>
  <p:tag name="KSO_WM_TEMPLATE_CATEGORY" val="custom"/>
  <p:tag name="KSO_WM_TEMPLATE_INDEX" val="20233222"/>
  <p:tag name="KSO_WM_UNIT_LAYERLEVEL" val="1"/>
  <p:tag name="KSO_WM_TAG_VERSION" val="3.0"/>
  <p:tag name="KSO_WM_BEAUTIFY_FLAG" val="#wm#"/>
  <p:tag name="KSO_WM_UNIT_TEXT_FILL_FORE_SCHEMECOLOR_INDEX" val="13"/>
  <p:tag name="KSO_WM_UNIT_TEXT_FILL_TYPE" val="1"/>
  <p:tag name="KSO_WM_UNIT_USESOURCEFORMAT_APPLY" val="0"/>
  <p:tag name="KSO_WM_UNIT_TEXT_TYPE" val="1"/>
  <p:tag name="KSO_WM_UNIT_PRESET_TEXT" val="单击此处添加标题内容"/>
</p:tagLst>
</file>

<file path=ppt/tags/tag1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D" val="custom20233618_1*c_a*1_1"/>
  <p:tag name="KSO_WM_TEMPLATE_CATEGORY" val="custom"/>
  <p:tag name="KSO_WM_TEMPLATE_INDEX" val="20233618"/>
  <p:tag name="KSO_WM_UNIT_LAYERLEVEL" val="1_1"/>
  <p:tag name="KSO_WM_TAG_VERSION" val="3.0"/>
  <p:tag name="KSO_WM_DIAGRAM_MAX_ITEMCNT" val="4"/>
  <p:tag name="KSO_WM_DIAGRAM_MIN_ITEMCNT" val="1"/>
  <p:tag name="KSO_WM_DIAGRAM_VIRTUALLY_FRAME" val="{&quot;height&quot;:363.3979874882736,&quot;left&quot;:72.7588188976378,&quot;top&quot;:187.8865007007028,&quot;width&quot;:266.6359842519685}"/>
  <p:tag name="KSO_WM_DIAGRAM_COLOR_MATCH_VALUE" val="{&quot;shape&quot;:{&quot;fill&quot;:{&quot;gradient&quot;:[{&quot;brightness&quot;:0,&quot;colorType&quot;:1,&quot;foreColorIndex&quot;:5,&quot;pos&quot;:0,&quot;transparency&quot;:0},{&quot;brightness&quot;:0.400000005960464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YPE" val="c_a"/>
  <p:tag name="KSO_WM_UNIT_INDEX" val="1_1"/>
  <p:tag name="KSO_WM_UNIT_VALUE" val="14"/>
  <p:tag name="KSO_WM_DIAGRAM_VERSION" val="3"/>
  <p:tag name="KSO_WM_DIAGRAM_COLOR_TRICK" val="1"/>
  <p:tag name="KSO_WM_DIAGRAM_COLOR_TEXT_CAN_REMOVE" val="n"/>
  <p:tag name="KSO_WM_UNIT_FILL_TYPE" val="3"/>
  <p:tag name="KSO_WM_UNIT_PRESET_TEXT" val="添加标题"/>
  <p:tag name="KSO_WM_UNIT_SHADOW_SCHEMECOLOR_INDEX_BRIGHTNESS" val="0"/>
  <p:tag name="KSO_WM_UNIT_SHADOW_SCHEMECOLOR_INDEX" val="5"/>
  <p:tag name="KSO_WM_UNIT_USESOURCEFORMAT_APPLY" val="1"/>
  <p:tag name="KSO_WM_BEAUTIFY_FLAG" val="#wm#"/>
</p:tagLst>
</file>

<file path=ppt/tags/tag13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custom20233618_1*c_f*1_1"/>
  <p:tag name="KSO_WM_TEMPLATE_CATEGORY" val="custom"/>
  <p:tag name="KSO_WM_TEMPLATE_INDEX" val="20233618"/>
  <p:tag name="KSO_WM_UNIT_LAYERLEVEL" val="1_1"/>
  <p:tag name="KSO_WM_TAG_VERSION" val="3.0"/>
  <p:tag name="KSO_WM_DIAGRAM_MAX_ITEMCNT" val="4"/>
  <p:tag name="KSO_WM_DIAGRAM_MIN_ITEMCNT" val="1"/>
  <p:tag name="KSO_WM_DIAGRAM_VIRTUALLY_FRAME" val="{&quot;height&quot;:363.3979874882736,&quot;left&quot;:72.7588188976378,&quot;top&quot;:187.8865007007028,&quot;width&quot;:266.6359842519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SUBTYPE" val="a"/>
  <p:tag name="KSO_WM_UNIT_TYPE" val="c_f"/>
  <p:tag name="KSO_WM_UNIT_INDEX" val="1_1"/>
  <p:tag name="KSO_WM_UNIT_VALUE" val="56"/>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
  <p:tag name="KSO_WM_UNIT_USESOURCEFORMAT_APPLY" val="1"/>
  <p:tag name="KSO_WM_UNIT_TEXT_LAYER_COUNT" val="1"/>
  <p:tag name="KSO_WM_BEAUTIFY_FLAG" val="#wm#"/>
</p:tagLst>
</file>

<file path=ppt/tags/tag137.xml><?xml version="1.0" encoding="utf-8"?>
<p:tagLst xmlns:p="http://schemas.openxmlformats.org/presentationml/2006/main">
  <p:tag name="KSO_WM_BEAUTIFY_FLAG" val="#wm#"/>
  <p:tag name="KSO_WM_TEMPLATE_CATEGORY" val="custom"/>
  <p:tag name="KSO_WM_TEMPLATE_INDEX" val="20233297"/>
  <p:tag name="KSO_WM_SLIDE_ID" val="custom20233222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558.759*318.2"/>
  <p:tag name="KSO_WM_SLIDE_POSITION" val="349.291*152.65"/>
  <p:tag name="KSO_WM_DIAGRAM_GROUP_CODE" val="l1-1"/>
  <p:tag name="KSO_WM_SLIDE_DIAGTYPE" val="l"/>
  <p:tag name="KSO_WM_TAG_VERSION" val="3.0"/>
  <p:tag name="KSO_WM_SLIDE_LAYOUT" val="a_d_l"/>
  <p:tag name="KSO_WM_SLIDE_LAYOUT_CNT" val="1_1_1"/>
</p:tagLst>
</file>

<file path=ppt/tags/tag138.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2_1*a*1"/>
  <p:tag name="KSO_WM_TEMPLATE_CATEGORY" val="custom"/>
  <p:tag name="KSO_WM_TEMPLATE_INDEX" val="20233222"/>
  <p:tag name="KSO_WM_UNIT_LAYERLEVEL" val="1"/>
  <p:tag name="KSO_WM_TAG_VERSION" val="3.0"/>
  <p:tag name="KSO_WM_BEAUTIFY_FLAG" val="#wm#"/>
  <p:tag name="KSO_WM_UNIT_TEXT_FILL_FORE_SCHEMECOLOR_INDEX" val="13"/>
  <p:tag name="KSO_WM_UNIT_TEXT_FILL_TYPE" val="1"/>
  <p:tag name="KSO_WM_UNIT_USESOURCEFORMAT_APPLY" val="0"/>
  <p:tag name="KSO_WM_UNIT_TEXT_TYPE" val="1"/>
  <p:tag name="KSO_WM_UNIT_PRESET_TEXT" val="单击此处添加标题内容"/>
</p:tagLst>
</file>

<file path=ppt/tags/tag13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D" val="custom20233618_1*c_a*1_1"/>
  <p:tag name="KSO_WM_TEMPLATE_CATEGORY" val="custom"/>
  <p:tag name="KSO_WM_TEMPLATE_INDEX" val="20233618"/>
  <p:tag name="KSO_WM_UNIT_LAYERLEVEL" val="1_1"/>
  <p:tag name="KSO_WM_TAG_VERSION" val="3.0"/>
  <p:tag name="KSO_WM_DIAGRAM_MAX_ITEMCNT" val="4"/>
  <p:tag name="KSO_WM_DIAGRAM_MIN_ITEMCNT" val="1"/>
  <p:tag name="KSO_WM_DIAGRAM_VIRTUALLY_FRAME" val="{&quot;height&quot;:363.3979874882736,&quot;left&quot;:72.7588188976378,&quot;top&quot;:187.8865007007028,&quot;width&quot;:266.6359842519685}"/>
  <p:tag name="KSO_WM_DIAGRAM_COLOR_MATCH_VALUE" val="{&quot;shape&quot;:{&quot;fill&quot;:{&quot;gradient&quot;:[{&quot;brightness&quot;:0,&quot;colorType&quot;:1,&quot;foreColorIndex&quot;:5,&quot;pos&quot;:0,&quot;transparency&quot;:0},{&quot;brightness&quot;:0.400000005960464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YPE" val="c_a"/>
  <p:tag name="KSO_WM_UNIT_INDEX" val="1_1"/>
  <p:tag name="KSO_WM_UNIT_VALUE" val="14"/>
  <p:tag name="KSO_WM_DIAGRAM_VERSION" val="3"/>
  <p:tag name="KSO_WM_DIAGRAM_COLOR_TRICK" val="1"/>
  <p:tag name="KSO_WM_DIAGRAM_COLOR_TEXT_CAN_REMOVE" val="n"/>
  <p:tag name="KSO_WM_UNIT_FILL_TYPE" val="3"/>
  <p:tag name="KSO_WM_UNIT_PRESET_TEXT" val="添加标题"/>
  <p:tag name="KSO_WM_UNIT_SHADOW_SCHEMECOLOR_INDEX_BRIGHTNESS" val="0"/>
  <p:tag name="KSO_WM_UNIT_SHADOW_SCHEMECOLOR_INDEX" val="5"/>
  <p:tag name="KSO_WM_UNIT_USESOURCEFORMAT_APPLY" val="1"/>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33297"/>
  <p:tag name="KSO_WM_SLIDE_ID" val="custom20233222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558.759*318.2"/>
  <p:tag name="KSO_WM_SLIDE_POSITION" val="349.291*152.65"/>
  <p:tag name="KSO_WM_DIAGRAM_GROUP_CODE" val="l1-1"/>
  <p:tag name="KSO_WM_SLIDE_DIAGTYPE" val="l"/>
  <p:tag name="KSO_WM_TAG_VERSION" val="3.0"/>
  <p:tag name="KSO_WM_SLIDE_LAYOUT" val="a_d_l"/>
  <p:tag name="KSO_WM_SLIDE_LAYOUT_CNT" val="1_1_1"/>
</p:tagLst>
</file>

<file path=ppt/tags/tag14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2_1*a*1"/>
  <p:tag name="KSO_WM_TEMPLATE_CATEGORY" val="custom"/>
  <p:tag name="KSO_WM_TEMPLATE_INDEX" val="20233222"/>
  <p:tag name="KSO_WM_UNIT_LAYERLEVEL" val="1"/>
  <p:tag name="KSO_WM_TAG_VERSION" val="3.0"/>
  <p:tag name="KSO_WM_BEAUTIFY_FLAG" val="#wm#"/>
  <p:tag name="KSO_WM_UNIT_TEXT_FILL_FORE_SCHEMECOLOR_INDEX" val="13"/>
  <p:tag name="KSO_WM_UNIT_TEXT_FILL_TYPE" val="1"/>
  <p:tag name="KSO_WM_UNIT_USESOURCEFORMAT_APPLY" val="0"/>
  <p:tag name="KSO_WM_UNIT_TEXT_TYPE" val="1"/>
  <p:tag name="KSO_WM_UNIT_PRESET_TEXT" val="单击此处添加标题内容"/>
</p:tagLst>
</file>

<file path=ppt/tags/tag14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D" val="custom20233618_1*c_a*1_1"/>
  <p:tag name="KSO_WM_TEMPLATE_CATEGORY" val="custom"/>
  <p:tag name="KSO_WM_TEMPLATE_INDEX" val="20233618"/>
  <p:tag name="KSO_WM_UNIT_LAYERLEVEL" val="1_1"/>
  <p:tag name="KSO_WM_TAG_VERSION" val="3.0"/>
  <p:tag name="KSO_WM_DIAGRAM_MAX_ITEMCNT" val="4"/>
  <p:tag name="KSO_WM_DIAGRAM_MIN_ITEMCNT" val="1"/>
  <p:tag name="KSO_WM_DIAGRAM_VIRTUALLY_FRAME" val="{&quot;height&quot;:363.3979874882736,&quot;left&quot;:72.7588188976378,&quot;top&quot;:187.8865007007028,&quot;width&quot;:266.6359842519685}"/>
  <p:tag name="KSO_WM_DIAGRAM_COLOR_MATCH_VALUE" val="{&quot;shape&quot;:{&quot;fill&quot;:{&quot;gradient&quot;:[{&quot;brightness&quot;:0,&quot;colorType&quot;:1,&quot;foreColorIndex&quot;:5,&quot;pos&quot;:0,&quot;transparency&quot;:0},{&quot;brightness&quot;:0.400000005960464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YPE" val="c_a"/>
  <p:tag name="KSO_WM_UNIT_INDEX" val="1_1"/>
  <p:tag name="KSO_WM_UNIT_VALUE" val="14"/>
  <p:tag name="KSO_WM_DIAGRAM_VERSION" val="3"/>
  <p:tag name="KSO_WM_DIAGRAM_COLOR_TRICK" val="1"/>
  <p:tag name="KSO_WM_DIAGRAM_COLOR_TEXT_CAN_REMOVE" val="n"/>
  <p:tag name="KSO_WM_UNIT_FILL_TYPE" val="3"/>
  <p:tag name="KSO_WM_UNIT_PRESET_TEXT" val="添加标题"/>
  <p:tag name="KSO_WM_UNIT_SHADOW_SCHEMECOLOR_INDEX_BRIGHTNESS" val="0"/>
  <p:tag name="KSO_WM_UNIT_SHADOW_SCHEMECOLOR_INDEX" val="5"/>
  <p:tag name="KSO_WM_UNIT_USESOURCEFORMAT_APPLY" val="1"/>
  <p:tag name="KSO_WM_BEAUTIFY_FLAG" val="#wm#"/>
</p:tagLst>
</file>

<file path=ppt/tags/tag143.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8_1*f*1"/>
  <p:tag name="KSO_WM_TEMPLATE_CATEGORY" val="custom"/>
  <p:tag name="KSO_WM_TEMPLATE_INDEX" val="20234968"/>
  <p:tag name="KSO_WM_UNIT_LAYERLEVEL" val="1"/>
  <p:tag name="KSO_WM_TAG_VERSION" val="3.0"/>
  <p:tag name="KSO_WM_BEAUTIFY_FLAG" val="#wm#"/>
  <p:tag name="KSO_WM_UNIT_VALUE" val="360"/>
  <p:tag name="KSO_WM_UNIT_TEXT_TYPE" val="1"/>
  <p:tag name="KSO_WM_UNIT_PRESET_TEXT" val="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单击添加文本具体内容，简明扼要地阐述您的观点。根据需要可酌情增减文字，以便观者准确地理解您传达的思想。"/>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145.xml><?xml version="1.0" encoding="utf-8"?>
<p:tagLst xmlns:p="http://schemas.openxmlformats.org/presentationml/2006/main">
  <p:tag name="KSO_WM_BEAUTIFY_FLAG" val="#wm#"/>
  <p:tag name="KSO_WM_TEMPLATE_CATEGORY" val="custom"/>
  <p:tag name="KSO_WM_TEMPLATE_INDEX" val="20233297"/>
  <p:tag name="KSO_WM_SLIDE_ID" val="custom20233222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558.759*318.2"/>
  <p:tag name="KSO_WM_SLIDE_POSITION" val="349.291*152.65"/>
  <p:tag name="KSO_WM_DIAGRAM_GROUP_CODE" val="l1-1"/>
  <p:tag name="KSO_WM_SLIDE_DIAGTYPE" val="l"/>
  <p:tag name="KSO_WM_TAG_VERSION" val="3.0"/>
  <p:tag name="KSO_WM_SLIDE_LAYOUT" val="a_d_l"/>
  <p:tag name="KSO_WM_SLIDE_LAYOUT_CNT" val="1_1_1"/>
</p:tagLst>
</file>

<file path=ppt/tags/tag14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2_1*a*1"/>
  <p:tag name="KSO_WM_TEMPLATE_CATEGORY" val="custom"/>
  <p:tag name="KSO_WM_TEMPLATE_INDEX" val="20233222"/>
  <p:tag name="KSO_WM_UNIT_LAYERLEVEL" val="1"/>
  <p:tag name="KSO_WM_TAG_VERSION" val="3.0"/>
  <p:tag name="KSO_WM_BEAUTIFY_FLAG" val="#wm#"/>
  <p:tag name="KSO_WM_UNIT_TEXT_FILL_FORE_SCHEMECOLOR_INDEX" val="13"/>
  <p:tag name="KSO_WM_UNIT_TEXT_FILL_TYPE" val="1"/>
  <p:tag name="KSO_WM_UNIT_USESOURCEFORMAT_APPLY" val="0"/>
  <p:tag name="KSO_WM_UNIT_TEXT_TYPE" val="1"/>
  <p:tag name="KSO_WM_UNIT_PRESET_TEXT" val="单击此处添加标题内容"/>
</p:tagLst>
</file>

<file path=ppt/tags/tag14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UNIT_TYPE" val="c_f"/>
  <p:tag name="KSO_WM_UNIT_INDEX" val="1_1"/>
  <p:tag name="KSO_WM_UNIT_ID" val="custom20233154_1*c_f*1_1"/>
  <p:tag name="KSO_WM_TEMPLATE_CATEGORY" val="custom"/>
  <p:tag name="KSO_WM_TEMPLATE_INDEX" val="20233154"/>
  <p:tag name="KSO_WM_UNIT_LAYERLEVEL" val="1_1"/>
  <p:tag name="KSO_WM_TAG_VERSION" val="3.0"/>
  <p:tag name="KSO_WM_DIAGRAM_MAX_ITEMCNT" val="2"/>
  <p:tag name="KSO_WM_DIAGRAM_MIN_ITEMCNT" val="1"/>
  <p:tag name="KSO_WM_DIAGRAM_VIRTUALLY_FRAME" val="{&quot;height&quot;:330.76141357421875,&quot;left&quot;:111.75,&quot;top&quot;:224.09094675619772,&quot;width&quot;:79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
  <p:tag name="KSO_WM_UNIT_TEXT_FILL_TYPE" val="1"/>
  <p:tag name="KSO_WM_UNIT_TEXT_LAYER_COUNT" val="1"/>
  <p:tag name="KSO_WM_BEAUTIFY_FLAG" val="#wm#"/>
  <p:tag name="KSO_WM_UNIT_PRESET_TEXT" val="单击此处添加文本具体内容，简明扼要地闻述您的观点根据需要可酌情增减文字，以便观者准确理解您传达的思想单击此处添加交本内容，简明扼要地阐述您的观点，根据需要可酌情增减文字，以便观者准确理解您传达的思想。单击此处添加文本"/>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149.xml><?xml version="1.0" encoding="utf-8"?>
<p:tagLst xmlns:p="http://schemas.openxmlformats.org/presentationml/2006/main">
  <p:tag name="KSO_WM_BEAUTIFY_FLAG" val="#wm#"/>
  <p:tag name="KSO_WM_TEMPLATE_CATEGORY" val="custom"/>
  <p:tag name="KSO_WM_TEMPLATE_INDEX" val="20233297"/>
  <p:tag name="KSO_WM_SLIDE_ID" val="custom20233222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558.759*318.2"/>
  <p:tag name="KSO_WM_SLIDE_POSITION" val="349.291*152.65"/>
  <p:tag name="KSO_WM_DIAGRAM_GROUP_CODE" val="l1-1"/>
  <p:tag name="KSO_WM_SLIDE_DIAGTYPE" val="l"/>
  <p:tag name="KSO_WM_TAG_VERSION" val="3.0"/>
  <p:tag name="KSO_WM_SLIDE_LAYOUT" val="a_d_l"/>
  <p:tag name="KSO_WM_SLIDE_LAYOUT_CNT" val="1_1_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50.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2_1*a*1"/>
  <p:tag name="KSO_WM_TEMPLATE_CATEGORY" val="custom"/>
  <p:tag name="KSO_WM_TEMPLATE_INDEX" val="20233222"/>
  <p:tag name="KSO_WM_UNIT_LAYERLEVEL" val="1"/>
  <p:tag name="KSO_WM_TAG_VERSION" val="3.0"/>
  <p:tag name="KSO_WM_BEAUTIFY_FLAG" val="#wm#"/>
  <p:tag name="KSO_WM_UNIT_TEXT_FILL_FORE_SCHEMECOLOR_INDEX" val="13"/>
  <p:tag name="KSO_WM_UNIT_TEXT_FILL_TYPE" val="1"/>
  <p:tag name="KSO_WM_UNIT_USESOURCEFORMAT_APPLY" val="0"/>
  <p:tag name="KSO_WM_UNIT_TEXT_TYPE" val="1"/>
  <p:tag name="KSO_WM_UNIT_PRESET_TEXT" val="单击此处添加标题内容"/>
</p:tagLst>
</file>

<file path=ppt/tags/tag151.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68_1*f*1"/>
  <p:tag name="KSO_WM_TEMPLATE_CATEGORY" val="custom"/>
  <p:tag name="KSO_WM_TEMPLATE_INDEX" val="20234968"/>
  <p:tag name="KSO_WM_UNIT_LAYERLEVEL" val="1"/>
  <p:tag name="KSO_WM_TAG_VERSION" val="3.0"/>
  <p:tag name="KSO_WM_BEAUTIFY_FLAG" val="#wm#"/>
  <p:tag name="KSO_WM_UNIT_VALUE" val="360"/>
  <p:tag name="KSO_WM_UNIT_TEXT_TYPE" val="1"/>
  <p:tag name="KSO_WM_UNIT_PRESET_TEXT" val="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根据需要可酌情增减文字，以便观者准确地理解您传达的思想。单击添加文本具体内容，简明扼要地阐述您的观点。单击添加文本具体内容，简明扼要地阐述您的观点。根据需要可酌情增减文字，以便观者准确地理解您传达的思想。"/>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153.xml><?xml version="1.0" encoding="utf-8"?>
<p:tagLst xmlns:p="http://schemas.openxmlformats.org/presentationml/2006/main">
  <p:tag name="KSO_WM_BEAUTIFY_FLAG" val="#wm#"/>
  <p:tag name="KSO_WM_TEMPLATE_CATEGORY" val="custom"/>
  <p:tag name="KSO_WM_TEMPLATE_INDEX" val="20233297"/>
  <p:tag name="KSO_WM_SLIDE_ID" val="custom20233222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558.759*318.2"/>
  <p:tag name="KSO_WM_SLIDE_POSITION" val="349.291*152.65"/>
  <p:tag name="KSO_WM_DIAGRAM_GROUP_CODE" val="l1-1"/>
  <p:tag name="KSO_WM_SLIDE_DIAGTYPE" val="l"/>
  <p:tag name="KSO_WM_TAG_VERSION" val="3.0"/>
  <p:tag name="KSO_WM_SLIDE_LAYOUT" val="a_d_l"/>
  <p:tag name="KSO_WM_SLIDE_LAYOUT_CNT" val="1_1_1"/>
</p:tagLst>
</file>

<file path=ppt/tags/tag15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147_3*a*1"/>
  <p:tag name="KSO_WM_TEMPLATE_CATEGORY" val="diagram"/>
  <p:tag name="KSO_WM_TEMPLATE_INDEX" val="20233147"/>
  <p:tag name="KSO_WM_UNIT_LAYERLEVEL" val="1"/>
  <p:tag name="KSO_WM_TAG_VERSION" val="3.0"/>
  <p:tag name="KSO_WM_BEAUTIFY_FLAG" val="#wm#"/>
  <p:tag name="KSO_WM_UNIT_TEXT_TYPE" val="1"/>
  <p:tag name="KSO_WM_UNIT_PRESET_TEXT" val="单击此处添加标题"/>
  <p:tag name="KSO_WM_UNIT_TEXT_FILL_FORE_SCHEMECOLOR_INDEX" val="13"/>
  <p:tag name="KSO_WM_UNIT_TEXT_FILL_TYPE" val="1"/>
  <p:tag name="KSO_WM_UNIT_USESOURCEFORMAT_APPLY" val="0"/>
</p:tagLst>
</file>

<file path=ppt/tags/tag155.xml><?xml version="1.0" encoding="utf-8"?>
<p:tagLst xmlns:p="http://schemas.openxmlformats.org/presentationml/2006/main">
  <p:tag name="KSO_WM_DIAGRAM_VERSION" val="3"/>
  <p:tag name="KSO_WM_DIAGRAM_COLOR_TRICK" val="1"/>
  <p:tag name="KSO_WM_DIAGRAM_COLOR_TEXT_CAN_REMOVE" val="n"/>
  <p:tag name="KSO_WM_UNIT_VALUE" val="779*729"/>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147_1*l_h_d*1_1_1"/>
  <p:tag name="KSO_WM_TEMPLATE_CATEGORY" val="diagram"/>
  <p:tag name="KSO_WM_TEMPLATE_INDEX" val="20233147"/>
  <p:tag name="KSO_WM_UNIT_LAYERLEVEL" val="1_1_1"/>
  <p:tag name="KSO_WM_TAG_VERSION" val="3.0"/>
  <p:tag name="KSO_WM_DIAGRAM_MAX_ITEMCNT" val="4"/>
  <p:tag name="KSO_WM_DIAGRAM_MIN_ITEMCNT" val="2"/>
  <p:tag name="KSO_WM_DIAGRAM_VIRTUALLY_FRAME" val="{&quot;height&quot;:365.1412658691406,&quot;left&quot;:-46.604658770223296,&quot;top&quot;:128.12495761661086,&quot;width&quot;:812.9407348632812}"/>
  <p:tag name="KSO_WM_DIAGRAM_COLOR_MATCH_VALUE" val="{&quot;shape&quot;:{&quot;fill&quot;:{&quot;solid&quot;:{&quot;brightness&quot;:0,&quot;colorType&quot;:1,&quot;foreColorIndex&quot;:5,&quot;transparency&quot;:0.5},&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13"/>
  <p:tag name="MH_PIC_SOURCE_TYPE" val="generate_slide_ai*{&quot;ai_type&quot;:&quot;generate_ppt&quot;,&quot;id&quot;:&quot;VCG41N1205744614&quot;}*auto_gallery_ai_v2.0.9_ONLINE*1742032879810_1.18_33d996c748a8-slide-9"/>
  <p:tag name="KSO_WM_UNIT_LINE_FILL_TYPE" val="2"/>
  <p:tag name="KSO_WM_UNIT_USESOURCEFORMAT_APPLY" val="0"/>
</p:tagLst>
</file>

<file path=ppt/tags/tag15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147_1*l_h_f*1_1_1"/>
  <p:tag name="KSO_WM_TEMPLATE_CATEGORY" val="diagram"/>
  <p:tag name="KSO_WM_TEMPLATE_INDEX" val="2023314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1412658691406,&quot;left&quot;:-46.604658770223296,&quot;top&quot;:128.12495761661086,&quot;width&quot;:812.9407348632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添加文本内容，简明扼要地阐述您的观点。根据需要可酌情增减文字"/>
  <p:tag name="KSO_WM_UNIT_TEXT_FILL_FORE_SCHEMECOLOR_INDEX" val="1"/>
  <p:tag name="KSO_WM_UNIT_TEXT_FILL_TYPE" val="1"/>
  <p:tag name="KSO_WM_UNIT_USESOURCEFORMAT_APPLY" val="0"/>
</p:tagLst>
</file>

<file path=ppt/tags/tag15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147_1*l_h_a*1_1_1"/>
  <p:tag name="KSO_WM_TEMPLATE_CATEGORY" val="diagram"/>
  <p:tag name="KSO_WM_TEMPLATE_INDEX" val="2023314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1412658691406,&quot;left&quot;:-46.604658770223296,&quot;top&quot;:128.12495761661086,&quot;width&quot;:812.9407348632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0"/>
</p:tagLst>
</file>

<file path=ppt/tags/tag158.xml><?xml version="1.0" encoding="utf-8"?>
<p:tagLst xmlns:p="http://schemas.openxmlformats.org/presentationml/2006/main">
  <p:tag name="KSO_WM_DIAGRAM_VERSION" val="3"/>
  <p:tag name="KSO_WM_DIAGRAM_COLOR_TRICK" val="1"/>
  <p:tag name="KSO_WM_DIAGRAM_COLOR_TEXT_CAN_REMOVE" val="n"/>
  <p:tag name="KSO_WM_UNIT_VALUE" val="779*729"/>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3147_1*l_h_d*1_2_1"/>
  <p:tag name="KSO_WM_TEMPLATE_CATEGORY" val="diagram"/>
  <p:tag name="KSO_WM_TEMPLATE_INDEX" val="20233147"/>
  <p:tag name="KSO_WM_UNIT_LAYERLEVEL" val="1_1_1"/>
  <p:tag name="KSO_WM_TAG_VERSION" val="3.0"/>
  <p:tag name="KSO_WM_DIAGRAM_MAX_ITEMCNT" val="4"/>
  <p:tag name="KSO_WM_DIAGRAM_MIN_ITEMCNT" val="2"/>
  <p:tag name="KSO_WM_DIAGRAM_VIRTUALLY_FRAME" val="{&quot;height&quot;:365.1412658691406,&quot;left&quot;:-46.604658770223296,&quot;top&quot;:128.12495761661086,&quot;width&quot;:812.9407348632812}"/>
  <p:tag name="KSO_WM_DIAGRAM_COLOR_MATCH_VALUE" val="{&quot;shape&quot;:{&quot;fill&quot;:{&quot;solid&quot;:{&quot;brightness&quot;:0,&quot;colorType&quot;:1,&quot;foreColorIndex&quot;:5,&quot;transparency&quot;:0.5},&quot;type&quot;:1},&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13"/>
  <p:tag name="MH_PIC_SOURCE_TYPE" val="generate_slide_ai*{&quot;ai_type&quot;:&quot;generate_ppt&quot;,&quot;id&quot;:&quot;VCG41N1461691816&quot;}*auto_gallery_ai_v2.0.9_ONLINE*1742032879810_1.18_33d996c748a8-slide-9"/>
  <p:tag name="KSO_WM_UNIT_LINE_FILL_TYPE" val="2"/>
  <p:tag name="KSO_WM_UNIT_USESOURCEFORMAT_APPLY" val="0"/>
</p:tagLst>
</file>

<file path=ppt/tags/tag15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147_1*l_h_f*1_2_1"/>
  <p:tag name="KSO_WM_TEMPLATE_CATEGORY" val="diagram"/>
  <p:tag name="KSO_WM_TEMPLATE_INDEX" val="2023314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1412658691406,&quot;left&quot;:-46.604658770223296,&quot;top&quot;:128.12495761661086,&quot;width&quot;:812.9407348632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添加文本内容，简明扼要地阐述您的观点。根据需要可酌情增减文字"/>
  <p:tag name="KSO_WM_UNIT_TEXT_FILL_FORE_SCHEMECOLOR_INDEX" val="1"/>
  <p:tag name="KSO_WM_UNIT_TEXT_FILL_TYPE" val="1"/>
  <p:tag name="KSO_WM_UNIT_USESOURCEFORMAT_APPLY"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16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147_1*l_h_a*1_2_1"/>
  <p:tag name="KSO_WM_TEMPLATE_CATEGORY" val="diagram"/>
  <p:tag name="KSO_WM_TEMPLATE_INDEX" val="2023314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65.1412658691406,&quot;left&quot;:-46.604658770223296,&quot;top&quot;:128.12495761661086,&quot;width&quot;:812.9407348632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0"/>
</p:tagLst>
</file>

<file path=ppt/tags/tag161.xml><?xml version="1.0" encoding="utf-8"?>
<p:tagLst xmlns:p="http://schemas.openxmlformats.org/presentationml/2006/main">
  <p:tag name="KSO_WM_SLIDE_ID" val="diagram20233147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custom"/>
  <p:tag name="KSO_WM_TEMPLATE_INDEX" val="20233297"/>
  <p:tag name="KSO_WM_SLIDE_TYPE" val="text"/>
  <p:tag name="KSO_WM_SLIDE_SUBTYPE" val="diag"/>
  <p:tag name="KSO_WM_SLIDE_SIZE" val="812.941*336.878"/>
  <p:tag name="KSO_WM_SLIDE_POSITION" val="73.3256*155.822"/>
  <p:tag name="KSO_WM_SLIDE_LAYOUT" val="a_l"/>
  <p:tag name="KSO_WM_SLIDE_LAYOUT_CNT" val="1_1"/>
  <p:tag name="KSO_WM_SPECIAL_SOURCE" val="bdnull"/>
  <p:tag name="KSO_WM_DIAGRAM_GROUP_CODE" val="l1-1"/>
  <p:tag name="KSO_WM_SLIDE_DIAGTYPE" val="l"/>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297_7*a*1"/>
  <p:tag name="KSO_WM_TEMPLATE_CATEGORY" val="custom"/>
  <p:tag name="KSO_WM_TEMPLATE_INDEX" val="20233297"/>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TEXT_TYPE" val="1"/>
  <p:tag name="KSO_WM_UNIT_PRESET_TEXT" val="单击此处添加章节&#10;标题内容"/>
</p:tagLst>
</file>

<file path=ppt/tags/tag16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3297_7*e*1"/>
  <p:tag name="KSO_WM_TEMPLATE_CATEGORY" val="custom"/>
  <p:tag name="KSO_WM_TEMPLATE_INDEX" val="20233297"/>
  <p:tag name="KSO_WM_UNIT_LAYERLEVEL" val="1"/>
  <p:tag name="KSO_WM_TAG_VERSION" val="3.0"/>
  <p:tag name="KSO_WM_BEAUTIFY_FLAG" val="#wm#"/>
  <p:tag name="KSO_WM_UNIT_NOCLEAR" val="0"/>
  <p:tag name="KSO_WM_UNIT_VALUE" val="13"/>
  <p:tag name="KSO_WM_UNIT_TYPE" val="e"/>
  <p:tag name="KSO_WM_UNIT_INDEX" val="1"/>
  <p:tag name="KSO_WM_UNIT_PRESET_TEXT_INDEX" val="0"/>
  <p:tag name="KSO_WM_UNIT_PRESET_TEXT_LEN" val="0"/>
</p:tagLst>
</file>

<file path=ppt/tags/tag164.xml><?xml version="1.0" encoding="utf-8"?>
<p:tagLst xmlns:p="http://schemas.openxmlformats.org/presentationml/2006/main">
  <p:tag name="KSO_WM_SLIDE_ID" val="custom20233297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297"/>
  <p:tag name="KSO_WM_SLIDE_TYPE" val="sectionTitle"/>
  <p:tag name="KSO_WM_SLIDE_SUBTYPE" val="pureTxt"/>
  <p:tag name="KSO_WM_SLIDE_LAYOUT" val="a_e"/>
  <p:tag name="KSO_WM_SLIDE_LAYOUT_CNT" val="1_1"/>
</p:tagLst>
</file>

<file path=ppt/tags/tag165.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2_1*a*1"/>
  <p:tag name="KSO_WM_TEMPLATE_CATEGORY" val="custom"/>
  <p:tag name="KSO_WM_TEMPLATE_INDEX" val="20233222"/>
  <p:tag name="KSO_WM_UNIT_LAYERLEVEL" val="1"/>
  <p:tag name="KSO_WM_TAG_VERSION" val="3.0"/>
  <p:tag name="KSO_WM_BEAUTIFY_FLAG" val="#wm#"/>
  <p:tag name="KSO_WM_UNIT_TEXT_FILL_FORE_SCHEMECOLOR_INDEX" val="13"/>
  <p:tag name="KSO_WM_UNIT_TEXT_FILL_TYPE" val="1"/>
  <p:tag name="KSO_WM_UNIT_USESOURCEFORMAT_APPLY" val="0"/>
  <p:tag name="KSO_WM_UNIT_TEXT_TYPE" val="1"/>
  <p:tag name="KSO_WM_UNIT_PRESET_TEXT" val="单击此处添加标题内容"/>
</p:tagLst>
</file>

<file path=ppt/tags/tag166.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UNIT_TYPE" val="c_f"/>
  <p:tag name="KSO_WM_UNIT_INDEX" val="1_1"/>
  <p:tag name="KSO_WM_UNIT_ID" val="custom20233154_1*c_f*1_1"/>
  <p:tag name="KSO_WM_TEMPLATE_CATEGORY" val="custom"/>
  <p:tag name="KSO_WM_TEMPLATE_INDEX" val="20233154"/>
  <p:tag name="KSO_WM_UNIT_LAYERLEVEL" val="1_1"/>
  <p:tag name="KSO_WM_TAG_VERSION" val="3.0"/>
  <p:tag name="KSO_WM_DIAGRAM_MAX_ITEMCNT" val="2"/>
  <p:tag name="KSO_WM_DIAGRAM_MIN_ITEMCNT" val="1"/>
  <p:tag name="KSO_WM_DIAGRAM_VIRTUALLY_FRAME" val="{&quot;height&quot;:330.76141357421875,&quot;left&quot;:111.75,&quot;top&quot;:224.09094675619772,&quot;width&quot;:79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
  <p:tag name="KSO_WM_UNIT_TEXT_FILL_TYPE" val="1"/>
  <p:tag name="KSO_WM_UNIT_TEXT_LAYER_COUNT" val="1"/>
  <p:tag name="KSO_WM_BEAUTIFY_FLAG" val="#wm#"/>
  <p:tag name="KSO_WM_UNIT_PRESET_TEXT" val="单击此处添加文本具体内容，简明扼要地闻述您的观点根据需要可酌情增减文字，以便观者准确理解您传达的思想单击此处添加交本内容，简明扼要地阐述您的观点，根据需要可酌情增减文字，以便观者准确理解您传达的思想。单击此处添加文本"/>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168.xml><?xml version="1.0" encoding="utf-8"?>
<p:tagLst xmlns:p="http://schemas.openxmlformats.org/presentationml/2006/main">
  <p:tag name="KSO_WM_BEAUTIFY_FLAG" val="#wm#"/>
  <p:tag name="KSO_WM_TEMPLATE_CATEGORY" val="custom"/>
  <p:tag name="KSO_WM_TEMPLATE_INDEX" val="20233297"/>
  <p:tag name="KSO_WM_SLIDE_ID" val="custom20233222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558.759*318.2"/>
  <p:tag name="KSO_WM_SLIDE_POSITION" val="349.291*152.65"/>
  <p:tag name="KSO_WM_DIAGRAM_GROUP_CODE" val="l1-1"/>
  <p:tag name="KSO_WM_SLIDE_DIAGTYPE" val="l"/>
  <p:tag name="KSO_WM_TAG_VERSION" val="3.0"/>
  <p:tag name="KSO_WM_SLIDE_LAYOUT" val="a_d_l"/>
  <p:tag name="KSO_WM_SLIDE_LAYOUT_CNT" val="1_1_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171.xml><?xml version="1.0" encoding="utf-8"?>
<p:tagLst xmlns:p="http://schemas.openxmlformats.org/presentationml/2006/main">
  <p:tag name="KSO_WM_BEAUTIFY_FLAG" val="#wm#"/>
  <p:tag name="KSO_WM_TEMPLATE_CATEGORY" val="custom"/>
  <p:tag name="KSO_WM_TEMPLATE_INDEX" val="20233297"/>
</p:tagLst>
</file>

<file path=ppt/tags/tag172.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3154"/>
  <p:tag name="KSO_WM_UNIT_ID" val="custom20233154_1*a*1"/>
  <p:tag name="KSO_WM_UNIT_TEXT_TYPE" val="1"/>
  <p:tag name="KSO_WM_UNIT_PRESET_TEXT" val="单击此处&#10;添加标题内容"/>
</p:tagLst>
</file>

<file path=ppt/tags/tag173.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UNIT_TYPE" val="c_f"/>
  <p:tag name="KSO_WM_UNIT_INDEX" val="1_1"/>
  <p:tag name="KSO_WM_UNIT_ID" val="custom20233154_1*c_f*1_1"/>
  <p:tag name="KSO_WM_TEMPLATE_CATEGORY" val="custom"/>
  <p:tag name="KSO_WM_TEMPLATE_INDEX" val="20233154"/>
  <p:tag name="KSO_WM_UNIT_LAYERLEVEL" val="1_1"/>
  <p:tag name="KSO_WM_TAG_VERSION" val="3.0"/>
  <p:tag name="KSO_WM_DIAGRAM_MAX_ITEMCNT" val="2"/>
  <p:tag name="KSO_WM_DIAGRAM_MIN_ITEMCNT" val="1"/>
  <p:tag name="KSO_WM_DIAGRAM_VIRTUALLY_FRAME" val="{&quot;height&quot;:330.76141357421875,&quot;left&quot;:111.75,&quot;top&quot;:224.09094675619772,&quot;width&quot;:79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
  <p:tag name="KSO_WM_UNIT_TEXT_FILL_TYPE" val="1"/>
  <p:tag name="KSO_WM_UNIT_TEXT_LAYER_COUNT" val="1"/>
  <p:tag name="KSO_WM_BEAUTIFY_FLAG" val="#wm#"/>
  <p:tag name="KSO_WM_UNIT_PRESET_TEXT" val="单击此处添加文本具体内容，简明扼要地闻述您的观点根据需要可酌情增减文字，以便观者准确理解您传达的思想单击此处添加交本内容，简明扼要地阐述您的观点，根据需要可酌情增减文字，以便观者准确理解您传达的思想。单击此处添加文本"/>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175.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LAYOUT" val="a_d_c"/>
  <p:tag name="KSO_WM_SLIDE_LAYOUT_CNT" val="1_1_1"/>
  <p:tag name="KSO_WM_SLIDE_TYPE" val="text"/>
  <p:tag name="KSO_WM_SLIDE_SUBTYPE" val="picTxt"/>
  <p:tag name="KSO_WM_SLIDE_SIZE" val="266.45*153.45"/>
  <p:tag name="KSO_WM_SLIDE_POSITION" val="111.75*273.5"/>
  <p:tag name="KSO_WM_TEMPLATE_INDEX" val="20233297"/>
  <p:tag name="KSO_WM_TEMPLATE_SUBCATEGORY" val="0"/>
  <p:tag name="KSO_WM_SLIDE_INDEX" val="1"/>
  <p:tag name="KSO_WM_TAG_VERSION" val="3.0"/>
  <p:tag name="KSO_WM_SLIDE_ID" val="custom20233154_1"/>
  <p:tag name="KSO_WM_SLIDE_ITEM_CNT" val="0"/>
</p:tagLst>
</file>

<file path=ppt/tags/tag17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2_1*a*1"/>
  <p:tag name="KSO_WM_TEMPLATE_CATEGORY" val="custom"/>
  <p:tag name="KSO_WM_TEMPLATE_INDEX" val="20233222"/>
  <p:tag name="KSO_WM_UNIT_LAYERLEVEL" val="1"/>
  <p:tag name="KSO_WM_TAG_VERSION" val="3.0"/>
  <p:tag name="KSO_WM_BEAUTIFY_FLAG" val="#wm#"/>
  <p:tag name="KSO_WM_UNIT_TEXT_FILL_FORE_SCHEMECOLOR_INDEX" val="13"/>
  <p:tag name="KSO_WM_UNIT_TEXT_FILL_TYPE" val="1"/>
  <p:tag name="KSO_WM_UNIT_USESOURCEFORMAT_APPLY" val="0"/>
  <p:tag name="KSO_WM_UNIT_TEXT_TYPE" val="1"/>
  <p:tag name="KSO_WM_UNIT_PRESET_TEXT" val="单击此处添加标题内容"/>
</p:tagLst>
</file>

<file path=ppt/tags/tag17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UNIT_TYPE" val="c_f"/>
  <p:tag name="KSO_WM_UNIT_INDEX" val="1_1"/>
  <p:tag name="KSO_WM_UNIT_ID" val="custom20233154_1*c_f*1_1"/>
  <p:tag name="KSO_WM_TEMPLATE_CATEGORY" val="custom"/>
  <p:tag name="KSO_WM_TEMPLATE_INDEX" val="20233154"/>
  <p:tag name="KSO_WM_UNIT_LAYERLEVEL" val="1_1"/>
  <p:tag name="KSO_WM_TAG_VERSION" val="3.0"/>
  <p:tag name="KSO_WM_DIAGRAM_MAX_ITEMCNT" val="2"/>
  <p:tag name="KSO_WM_DIAGRAM_MIN_ITEMCNT" val="1"/>
  <p:tag name="KSO_WM_DIAGRAM_VIRTUALLY_FRAME" val="{&quot;height&quot;:330.76141357421875,&quot;left&quot;:111.75,&quot;top&quot;:224.09094675619772,&quot;width&quot;:79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
  <p:tag name="KSO_WM_UNIT_TEXT_FILL_TYPE" val="1"/>
  <p:tag name="KSO_WM_UNIT_TEXT_LAYER_COUNT" val="1"/>
  <p:tag name="KSO_WM_BEAUTIFY_FLAG" val="#wm#"/>
  <p:tag name="KSO_WM_UNIT_PRESET_TEXT" val="单击此处添加文本具体内容，简明扼要地闻述您的观点根据需要可酌情增减文字，以便观者准确理解您传达的思想单击此处添加交本内容，简明扼要地阐述您的观点，根据需要可酌情增减文字，以便观者准确理解您传达的思想。单击此处添加文本"/>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17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D" val="custom20233618_1*c_a*1_1"/>
  <p:tag name="KSO_WM_TEMPLATE_CATEGORY" val="custom"/>
  <p:tag name="KSO_WM_TEMPLATE_INDEX" val="20233618"/>
  <p:tag name="KSO_WM_UNIT_LAYERLEVEL" val="1_1"/>
  <p:tag name="KSO_WM_TAG_VERSION" val="3.0"/>
  <p:tag name="KSO_WM_DIAGRAM_MAX_ITEMCNT" val="4"/>
  <p:tag name="KSO_WM_DIAGRAM_MIN_ITEMCNT" val="1"/>
  <p:tag name="KSO_WM_DIAGRAM_VIRTUALLY_FRAME" val="{&quot;height&quot;:363.3979874882736,&quot;left&quot;:72.7588188976378,&quot;top&quot;:187.8865007007028,&quot;width&quot;:266.6359842519685}"/>
  <p:tag name="KSO_WM_DIAGRAM_COLOR_MATCH_VALUE" val="{&quot;shape&quot;:{&quot;fill&quot;:{&quot;gradient&quot;:[{&quot;brightness&quot;:0,&quot;colorType&quot;:1,&quot;foreColorIndex&quot;:5,&quot;pos&quot;:0,&quot;transparency&quot;:0},{&quot;brightness&quot;:0.400000005960464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YPE" val="c_a"/>
  <p:tag name="KSO_WM_UNIT_INDEX" val="1_1"/>
  <p:tag name="KSO_WM_UNIT_VALUE" val="14"/>
  <p:tag name="KSO_WM_DIAGRAM_VERSION" val="3"/>
  <p:tag name="KSO_WM_DIAGRAM_COLOR_TRICK" val="1"/>
  <p:tag name="KSO_WM_DIAGRAM_COLOR_TEXT_CAN_REMOVE" val="n"/>
  <p:tag name="KSO_WM_UNIT_FILL_TYPE" val="3"/>
  <p:tag name="KSO_WM_UNIT_PRESET_TEXT" val="添加标题"/>
  <p:tag name="KSO_WM_UNIT_SHADOW_SCHEMECOLOR_INDEX_BRIGHTNESS" val="0"/>
  <p:tag name="KSO_WM_UNIT_SHADOW_SCHEMECOLOR_INDEX" val="5"/>
  <p:tag name="KSO_WM_UNIT_USESOURCEFORMAT_APPLY" val="1"/>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180.xml><?xml version="1.0" encoding="utf-8"?>
<p:tagLst xmlns:p="http://schemas.openxmlformats.org/presentationml/2006/main">
  <p:tag name="KSO_WM_BEAUTIFY_FLAG" val="#wm#"/>
  <p:tag name="KSO_WM_TEMPLATE_CATEGORY" val="custom"/>
  <p:tag name="KSO_WM_TEMPLATE_INDEX" val="20233297"/>
  <p:tag name="KSO_WM_SLIDE_ID" val="custom20233222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558.759*318.2"/>
  <p:tag name="KSO_WM_SLIDE_POSITION" val="349.291*152.65"/>
  <p:tag name="KSO_WM_DIAGRAM_GROUP_CODE" val="l1-1"/>
  <p:tag name="KSO_WM_SLIDE_DIAGTYPE" val="l"/>
  <p:tag name="KSO_WM_TAG_VERSION" val="3.0"/>
  <p:tag name="KSO_WM_SLIDE_LAYOUT" val="a_d_l"/>
  <p:tag name="KSO_WM_SLIDE_LAYOUT_CNT" val="1_1_1"/>
</p:tagLst>
</file>

<file path=ppt/tags/tag181.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2_1*a*1"/>
  <p:tag name="KSO_WM_TEMPLATE_CATEGORY" val="custom"/>
  <p:tag name="KSO_WM_TEMPLATE_INDEX" val="20233222"/>
  <p:tag name="KSO_WM_UNIT_LAYERLEVEL" val="1"/>
  <p:tag name="KSO_WM_TAG_VERSION" val="3.0"/>
  <p:tag name="KSO_WM_BEAUTIFY_FLAG" val="#wm#"/>
  <p:tag name="KSO_WM_UNIT_TEXT_FILL_FORE_SCHEMECOLOR_INDEX" val="13"/>
  <p:tag name="KSO_WM_UNIT_TEXT_FILL_TYPE" val="1"/>
  <p:tag name="KSO_WM_UNIT_USESOURCEFORMAT_APPLY" val="0"/>
  <p:tag name="KSO_WM_UNIT_TEXT_TYPE" val="1"/>
  <p:tag name="KSO_WM_UNIT_PRESET_TEXT" val="单击此处添加标题内容"/>
</p:tagLst>
</file>

<file path=ppt/tags/tag182.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UNIT_TYPE" val="c_f"/>
  <p:tag name="KSO_WM_UNIT_INDEX" val="1_1"/>
  <p:tag name="KSO_WM_UNIT_ID" val="custom20233154_1*c_f*1_1"/>
  <p:tag name="KSO_WM_TEMPLATE_CATEGORY" val="custom"/>
  <p:tag name="KSO_WM_TEMPLATE_INDEX" val="20233154"/>
  <p:tag name="KSO_WM_UNIT_LAYERLEVEL" val="1_1"/>
  <p:tag name="KSO_WM_TAG_VERSION" val="3.0"/>
  <p:tag name="KSO_WM_DIAGRAM_MAX_ITEMCNT" val="2"/>
  <p:tag name="KSO_WM_DIAGRAM_MIN_ITEMCNT" val="1"/>
  <p:tag name="KSO_WM_DIAGRAM_VIRTUALLY_FRAME" val="{&quot;height&quot;:330.76141357421875,&quot;left&quot;:111.75,&quot;top&quot;:224.09094675619772,&quot;width&quot;:790.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
  <p:tag name="KSO_WM_UNIT_TEXT_FILL_TYPE" val="1"/>
  <p:tag name="KSO_WM_UNIT_TEXT_LAYER_COUNT" val="1"/>
  <p:tag name="KSO_WM_BEAUTIFY_FLAG" val="#wm#"/>
  <p:tag name="KSO_WM_UNIT_PRESET_TEXT" val="单击此处添加文本具体内容，简明扼要地闻述您的观点根据需要可酌情增减文字，以便观者准确理解您传达的思想单击此处添加交本内容，简明扼要地阐述您的观点，根据需要可酌情增减文字，以便观者准确理解您传达的思想。单击此处添加文本"/>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68_1*i*2"/>
  <p:tag name="KSO_WM_TEMPLATE_CATEGORY" val="custom"/>
  <p:tag name="KSO_WM_TEMPLATE_INDEX" val="20234968"/>
  <p:tag name="KSO_WM_UNIT_LAYERLEVEL" val="1"/>
  <p:tag name="KSO_WM_TAG_VERSION" val="3.0"/>
  <p:tag name="KSO_WM_BEAUTIFY_FLAG" val="#wm#"/>
</p:tagLst>
</file>

<file path=ppt/tags/tag18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D" val="custom20233618_1*c_a*1_1"/>
  <p:tag name="KSO_WM_TEMPLATE_CATEGORY" val="custom"/>
  <p:tag name="KSO_WM_TEMPLATE_INDEX" val="20233618"/>
  <p:tag name="KSO_WM_UNIT_LAYERLEVEL" val="1_1"/>
  <p:tag name="KSO_WM_TAG_VERSION" val="3.0"/>
  <p:tag name="KSO_WM_DIAGRAM_MAX_ITEMCNT" val="4"/>
  <p:tag name="KSO_WM_DIAGRAM_MIN_ITEMCNT" val="1"/>
  <p:tag name="KSO_WM_DIAGRAM_VIRTUALLY_FRAME" val="{&quot;height&quot;:363.3979874882736,&quot;left&quot;:72.7588188976378,&quot;top&quot;:187.8865007007028,&quot;width&quot;:266.6359842519685}"/>
  <p:tag name="KSO_WM_DIAGRAM_COLOR_MATCH_VALUE" val="{&quot;shape&quot;:{&quot;fill&quot;:{&quot;gradient&quot;:[{&quot;brightness&quot;:0,&quot;colorType&quot;:1,&quot;foreColorIndex&quot;:5,&quot;pos&quot;:0,&quot;transparency&quot;:0},{&quot;brightness&quot;:0.400000005960464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YPE" val="c_a"/>
  <p:tag name="KSO_WM_UNIT_INDEX" val="1_1"/>
  <p:tag name="KSO_WM_UNIT_VALUE" val="14"/>
  <p:tag name="KSO_WM_DIAGRAM_VERSION" val="3"/>
  <p:tag name="KSO_WM_DIAGRAM_COLOR_TRICK" val="1"/>
  <p:tag name="KSO_WM_DIAGRAM_COLOR_TEXT_CAN_REMOVE" val="n"/>
  <p:tag name="KSO_WM_UNIT_FILL_TYPE" val="3"/>
  <p:tag name="KSO_WM_UNIT_PRESET_TEXT" val="添加标题"/>
  <p:tag name="KSO_WM_UNIT_SHADOW_SCHEMECOLOR_INDEX_BRIGHTNESS" val="0"/>
  <p:tag name="KSO_WM_UNIT_SHADOW_SCHEMECOLOR_INDEX" val="5"/>
  <p:tag name="KSO_WM_UNIT_USESOURCEFORMAT_APPLY" val="1"/>
  <p:tag name="KSO_WM_BEAUTIFY_FLAG" val="#wm#"/>
</p:tagLst>
</file>

<file path=ppt/tags/tag185.xml><?xml version="1.0" encoding="utf-8"?>
<p:tagLst xmlns:p="http://schemas.openxmlformats.org/presentationml/2006/main">
  <p:tag name="KSO_WM_BEAUTIFY_FLAG" val="#wm#"/>
  <p:tag name="KSO_WM_TEMPLATE_CATEGORY" val="custom"/>
  <p:tag name="KSO_WM_TEMPLATE_INDEX" val="20233297"/>
  <p:tag name="KSO_WM_SLIDE_ID" val="custom20233222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558.759*318.2"/>
  <p:tag name="KSO_WM_SLIDE_POSITION" val="349.291*152.65"/>
  <p:tag name="KSO_WM_DIAGRAM_GROUP_CODE" val="l1-1"/>
  <p:tag name="KSO_WM_SLIDE_DIAGTYPE" val="l"/>
  <p:tag name="KSO_WM_TAG_VERSION" val="3.0"/>
  <p:tag name="KSO_WM_SLIDE_LAYOUT" val="a_d_l"/>
  <p:tag name="KSO_WM_SLIDE_LAYOUT_CNT" val="1_1_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297_9*a*1"/>
  <p:tag name="KSO_WM_TEMPLATE_CATEGORY" val="custom"/>
  <p:tag name="KSO_WM_TEMPLATE_INDEX" val="20233297"/>
  <p:tag name="KSO_WM_UNIT_LAYERLEVEL" val="1"/>
  <p:tag name="KSO_WM_TAG_VERSION" val="3.0"/>
  <p:tag name="KSO_WM_BEAUTIFY_FLAG" val="#wm#"/>
  <p:tag name="KSO_WM_UNIT_ISCONTENTSTITLE" val="0"/>
  <p:tag name="KSO_WM_UNIT_ISNUMDGMTITLE" val="0"/>
  <p:tag name="KSO_WM_UNIT_NOCLEAR" val="1"/>
  <p:tag name="KSO_WM_UNIT_TYPE" val="a"/>
  <p:tag name="KSO_WM_UNIT_INDEX" val="1"/>
</p:tagLst>
</file>

<file path=ppt/tags/tag187.xml><?xml version="1.0" encoding="utf-8"?>
<p:tagLst xmlns:p="http://schemas.openxmlformats.org/presentationml/2006/main">
  <p:tag name="KSO_WM_SLIDE_ID" val="custom20233297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3297"/>
  <p:tag name="KSO_WM_SLIDE_TYPE" val="endPage"/>
  <p:tag name="KSO_WM_SLIDE_SUBTYPE" val="pureTxt"/>
  <p:tag name="KSO_WM_SLIDE_LAYOUT" val="a_f"/>
  <p:tag name="KSO_WM_SLIDE_LAYOUT_CNT" val="1_1"/>
</p:tagLst>
</file>

<file path=ppt/tags/tag188.xml><?xml version="1.0" encoding="utf-8"?>
<p:tagLst xmlns:p="http://schemas.openxmlformats.org/presentationml/2006/main">
  <p:tag name="KSO_WM_PRESENTATION_SOURCE" val="WPPAIGeneratePPT"/>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BEAUTIFY_FLAG" val="#wm#"/>
  <p:tag name="KSO_WM_UNIT_TYPE" val="i"/>
  <p:tag name="KSO_WM_UNIT_INDEX" val="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3297"/>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3297"/>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7.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297"/>
  <p:tag name="KSO_WM_TEMPLATE_THUMBS_INDEX" val="1、9"/>
</p:tagLst>
</file>

<file path=ppt/tags/tag7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297_1*a*1"/>
  <p:tag name="KSO_WM_TEMPLATE_CATEGORY" val="custom"/>
  <p:tag name="KSO_WM_TEMPLATE_INDEX" val="20233297"/>
  <p:tag name="KSO_WM_UNIT_LAYERLEVEL" val="1"/>
  <p:tag name="KSO_WM_TAG_VERSION" val="3.0"/>
  <p:tag name="KSO_WM_BEAUTIFY_FLAG" val="#wm#"/>
  <p:tag name="KSO_WM_UNIT_TEXT_TYPE" val="1"/>
  <p:tag name="KSO_WM_UNIT_PRESET_TEXT" val="单击此处添加文档的标题内容"/>
</p:tagLst>
</file>

<file path=ppt/tags/tag79.xml><?xml version="1.0" encoding="utf-8"?>
<p:tagLst xmlns:p="http://schemas.openxmlformats.org/presentationml/2006/main">
  <p:tag name="KSO_WM_UNIT_SUBTYPE" val="b"/>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custom20233297_1*f*4"/>
  <p:tag name="KSO_WM_TEMPLATE_CATEGORY" val="custom"/>
  <p:tag name="KSO_WM_TEMPLATE_INDEX" val="20233297"/>
  <p:tag name="KSO_WM_UNIT_LAYERLEVEL" val="1"/>
  <p:tag name="KSO_WM_TAG_VERSION" val="3.0"/>
  <p:tag name="KSO_WM_BEAUTIFY_FLAG" val="#wm#"/>
  <p:tag name="KSO_WM_UNIT_PRESET_TEXT_INDEX" val="0"/>
  <p:tag name="KSO_WM_UNIT_PRESET_TEXT_LEN"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0.xml><?xml version="1.0" encoding="utf-8"?>
<p:tagLst xmlns:p="http://schemas.openxmlformats.org/presentationml/2006/main">
  <p:tag name="KSO_WM_SLIDE_ID" val="custom20233297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3297"/>
  <p:tag name="KSO_WM_SLIDE_LAYOUT" val="a_f"/>
  <p:tag name="KSO_WM_SLIDE_LAYOUT_CNT" val="1_1"/>
  <p:tag name="KSO_WM_SLIDE_TYPE" val="title"/>
  <p:tag name="KSO_WM_SLIDE_SUBTYPE" val="pureTxt"/>
  <p:tag name="KSO_WM_TEMPLATE_THUMBS_INDEX" val="1、9"/>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3297_5*l_h_i*1_1_1"/>
  <p:tag name="KSO_WM_TEMPLATE_CATEGORY" val="custom"/>
  <p:tag name="KSO_WM_TEMPLATE_INDEX" val="20233297"/>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2.5,&quot;left&quot;:211.70167888010582,&quot;top&quot;:127.43751968503939,&quot;width&quot;:558.69018554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0"/>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33297_5*l_h_i*1_2_1"/>
  <p:tag name="KSO_WM_TEMPLATE_CATEGORY" val="custom"/>
  <p:tag name="KSO_WM_TEMPLATE_INDEX" val="20233297"/>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2.5,&quot;left&quot;:211.70167888010582,&quot;top&quot;:127.43751968503939,&quot;width&quot;:558.69018554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0"/>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3297_5*l_h_i*1_3_1"/>
  <p:tag name="KSO_WM_TEMPLATE_CATEGORY" val="custom"/>
  <p:tag name="KSO_WM_TEMPLATE_INDEX" val="20233297"/>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72.5,&quot;left&quot;:211.70167888010582,&quot;top&quot;:127.43751968503939,&quot;width&quot;:558.69018554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0"/>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297_5*a*1"/>
  <p:tag name="KSO_WM_TEMPLATE_CATEGORY" val="custom"/>
  <p:tag name="KSO_WM_TEMPLATE_INDEX" val="20233297"/>
  <p:tag name="KSO_WM_UNIT_LAYERLEVEL" val="1"/>
  <p:tag name="KSO_WM_TAG_VERSION" val="3.0"/>
  <p:tag name="KSO_WM_BEAUTIFY_FLAG" val="#wm#"/>
  <p:tag name="KSO_WM_UNIT_ISCONTENTSTITLE" val="1"/>
  <p:tag name="KSO_WM_UNIT_ISNUMDGMTITLE" val="0"/>
  <p:tag name="KSO_WM_UNIT_NOCLEAR" val="0"/>
  <p:tag name="KSO_WM_UNIT_VALUE" val="3"/>
  <p:tag name="KSO_WM_UNIT_TYPE" val="a"/>
  <p:tag name="KSO_WM_UNIT_INDEX" val="1"/>
  <p:tag name="KSO_WM_DIAGRAM_GROUP_CODE" val="l1-1"/>
  <p:tag name="KSO_WM_UNIT_PRESET_TEXT_INDEX" val="0"/>
  <p:tag name="KSO_WM_UNIT_PRESET_TEXT_LEN" val="0"/>
  <p:tag name="KSO_WM_UNIT_TEXT_FILL_FORE_SCHEMECOLOR_INDEX" val="13"/>
  <p:tag name="KSO_WM_UNIT_TEXT_FILL_TYPE" val="1"/>
  <p:tag name="KSO_WM_UNIT_USESOURCEFORMAT_APPLY" val="0"/>
</p:tagLst>
</file>

<file path=ppt/tags/tag85.xml><?xml version="1.0" encoding="utf-8"?>
<p:tagLst xmlns:p="http://schemas.openxmlformats.org/presentationml/2006/main">
  <p:tag name="KSO_WM_SLIDE_ID" val="custom20233297_5"/>
  <p:tag name="KSO_WM_TEMPLATE_SUBCATEGORY" val="29"/>
  <p:tag name="KSO_WM_TEMPLATE_MASTER_TYPE" val="0"/>
  <p:tag name="KSO_WM_TEMPLATE_COLOR_TYPE" val="0"/>
  <p:tag name="KSO_WM_SLIDE_ITEM_CNT" val="5"/>
  <p:tag name="KSO_WM_SLIDE_INDEX" val="5"/>
  <p:tag name="KSO_WM_TAG_VERSION" val="3.0"/>
  <p:tag name="KSO_WM_BEAUTIFY_FLAG" val="#wm#"/>
  <p:tag name="KSO_WM_TEMPLATE_CATEGORY" val="custom"/>
  <p:tag name="KSO_WM_TEMPLATE_INDEX" val="20233297"/>
  <p:tag name="KSO_WM_SLIDE_LAYOUT" val="a_l"/>
  <p:tag name="KSO_WM_SLIDE_LAYOUT_CNT" val="1_1"/>
  <p:tag name="KSO_WM_SLIDE_TYPE" val="contents"/>
  <p:tag name="KSO_WM_SLIDE_SUBTYPE" val="diag"/>
  <p:tag name="KSO_WM_DIAGRAM_GROUP_CODE" val="l1-1"/>
  <p:tag name="KSO_WM_SLIDE_DIAGTYPE" val="l"/>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297_7*a*1"/>
  <p:tag name="KSO_WM_TEMPLATE_CATEGORY" val="custom"/>
  <p:tag name="KSO_WM_TEMPLATE_INDEX" val="20233297"/>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TEXT_TYPE" val="1"/>
  <p:tag name="KSO_WM_UNIT_PRESET_TEXT" val="单击此处添加章节&#10;标题内容"/>
</p:tagLst>
</file>

<file path=ppt/tags/tag8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3297_7*e*1"/>
  <p:tag name="KSO_WM_TEMPLATE_CATEGORY" val="custom"/>
  <p:tag name="KSO_WM_TEMPLATE_INDEX" val="20233297"/>
  <p:tag name="KSO_WM_UNIT_LAYERLEVEL" val="1"/>
  <p:tag name="KSO_WM_TAG_VERSION" val="3.0"/>
  <p:tag name="KSO_WM_BEAUTIFY_FLAG" val="#wm#"/>
  <p:tag name="KSO_WM_UNIT_NOCLEAR" val="0"/>
  <p:tag name="KSO_WM_UNIT_VALUE" val="13"/>
  <p:tag name="KSO_WM_UNIT_TYPE" val="e"/>
  <p:tag name="KSO_WM_UNIT_INDEX" val="1"/>
  <p:tag name="KSO_WM_UNIT_PRESET_TEXT_INDEX" val="0"/>
  <p:tag name="KSO_WM_UNIT_PRESET_TEXT_LEN" val="0"/>
</p:tagLst>
</file>

<file path=ppt/tags/tag88.xml><?xml version="1.0" encoding="utf-8"?>
<p:tagLst xmlns:p="http://schemas.openxmlformats.org/presentationml/2006/main">
  <p:tag name="KSO_WM_SLIDE_ID" val="custom20233297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297"/>
  <p:tag name="KSO_WM_SLIDE_TYPE" val="sectionTitle"/>
  <p:tag name="KSO_WM_SLIDE_SUBTYPE" val="pureTxt"/>
  <p:tag name="KSO_WM_SLIDE_LAYOUT" val="a_e"/>
  <p:tag name="KSO_WM_SLIDE_LAYOUT_CNT" val="1_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82_1*i*1"/>
  <p:tag name="KSO_WM_TEMPLATE_CATEGORY" val="custom"/>
  <p:tag name="KSO_WM_TEMPLATE_INDEX" val="20233182"/>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9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3182"/>
  <p:tag name="KSO_WM_UNIT_ID" val="custom20233182_1*a*1"/>
  <p:tag name="KSO_WM_UNIT_USESOURCEFORMAT_APPLY" val="0"/>
  <p:tag name="KSO_WM_UNIT_TEXT_TYPE" val="1"/>
  <p:tag name="KSO_WM_UNIT_PRESET_TEXT" val="单击此处&#10;添加标题内容"/>
</p:tagLst>
</file>

<file path=ppt/tags/tag9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UNIT_TYPE" val="l_h_i"/>
  <p:tag name="KSO_WM_TEMPLATE_CATEGORY" val="diagram"/>
  <p:tag name="KSO_WM_TEMPLATE_INDEX" val="20233181"/>
  <p:tag name="KSO_WM_UNIT_LAYERLEVEL" val="1_1_1"/>
  <p:tag name="KSO_WM_TAG_VERSION" val="3.0"/>
  <p:tag name="KSO_WM_BEAUTIFY_FLAG" val="#wm#"/>
  <p:tag name="KSO_WM_DIAGRAM_MAX_ITEMCNT" val="5"/>
  <p:tag name="KSO_WM_DIAGRAM_MIN_ITEMCNT" val="1"/>
  <p:tag name="KSO_WM_DIAGRAM_VIRTUALLY_FRAME" val="{&quot;height&quot;:184.14999389648438,&quot;left&quot;:-65.17496062992127,&quot;top&quot;:269.6312628942775,&quot;width&quot;:85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181_2*l_h_i*1_1_1"/>
  <p:tag name="KSO_WM_UNIT_INDEX" val="1_1_1"/>
  <p:tag name="KSO_WM_DIAGRAM_GROUP_CODE" val="l1-1"/>
  <p:tag name="KSO_WM_UNIT_FILL_TYPE" val="1"/>
  <p:tag name="KSO_WM_UNIT_FILL_FORE_SCHEMECOLOR_INDEX" val="5"/>
  <p:tag name="KSO_WM_UNIT_FILL_FORE_SCHEMECOLOR_INDEX_BRIGHTNESS" val="0"/>
  <p:tag name="KSO_WM_UNIT_USESOURCEFORMAT_APPLY" val="0"/>
</p:tagLst>
</file>

<file path=ppt/tags/tag92.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3181"/>
  <p:tag name="KSO_WM_UNIT_LAYERLEVEL" val="1_1_1"/>
  <p:tag name="KSO_WM_TAG_VERSION" val="3.0"/>
  <p:tag name="KSO_WM_BEAUTIFY_FLAG" val="#wm#"/>
  <p:tag name="KSO_WM_DIAGRAM_MAX_ITEMCNT" val="5"/>
  <p:tag name="KSO_WM_DIAGRAM_MIN_ITEMCNT" val="1"/>
  <p:tag name="KSO_WM_DIAGRAM_VIRTUALLY_FRAME" val="{&quot;height&quot;:184.14999389648438,&quot;left&quot;:-65.17496062992127,&quot;top&quot;:269.6312628942775,&quot;width&quot;: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181_2*l_h_a*1_1_1"/>
  <p:tag name="KSO_WM_UNIT_INDEX" val="1_1_1"/>
  <p:tag name="KSO_WM_DIAGRAM_GROUP_CODE" val="l1-1"/>
  <p:tag name="KSO_WM_UNIT_PRESET_TEXT" val="单击此处添加项标题"/>
  <p:tag name="KSO_WM_UNIT_TEXT_FILL_FORE_SCHEMECOLOR_INDEX" val="1"/>
  <p:tag name="KSO_WM_UNIT_TEXT_FILL_TYPE" val="1"/>
  <p:tag name="KSO_WM_UNIT_TEXT_TYPE" val="1"/>
  <p:tag name="KSO_WM_UNIT_USESOURCEFORMAT_APPLY" val="0"/>
</p:tagLst>
</file>

<file path=ppt/tags/tag93.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68"/>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3181"/>
  <p:tag name="KSO_WM_UNIT_LAYERLEVEL" val="1_1_1"/>
  <p:tag name="KSO_WM_TAG_VERSION" val="3.0"/>
  <p:tag name="KSO_WM_BEAUTIFY_FLAG" val="#wm#"/>
  <p:tag name="KSO_WM_DIAGRAM_MAX_ITEMCNT" val="5"/>
  <p:tag name="KSO_WM_DIAGRAM_MIN_ITEMCNT" val="1"/>
  <p:tag name="KSO_WM_DIAGRAM_VIRTUALLY_FRAME" val="{&quot;height&quot;:184.14999389648438,&quot;left&quot;:-65.17496062992127,&quot;top&quot;:269.6312628942775,&quot;width&quot;: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181_2*l_h_f*1_1_1"/>
  <p:tag name="KSO_WM_UNIT_INDEX" val="1_1_1"/>
  <p:tag name="KSO_WM_DIAGRAM_GROUP_CODE" val="l1-1"/>
  <p:tag name="KSO_WM_UNIT_PRESET_TEXT" val="单击添加文本内容，简明扼要地阐述您的观点。根据需要可增减文字，以便观者准确地理解您传达的思想"/>
  <p:tag name="KSO_WM_UNIT_TEXT_FILL_FORE_SCHEMECOLOR_INDEX" val="1"/>
  <p:tag name="KSO_WM_UNIT_TEXT_FILL_TYPE" val="1"/>
  <p:tag name="KSO_WM_UNIT_TEXT_TYPE" val="1"/>
  <p:tag name="KSO_WM_UNIT_USESOURCEFORMAT_APPLY" val="0"/>
</p:tagLst>
</file>

<file path=ppt/tags/tag9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UNIT_TYPE" val="l_h_i"/>
  <p:tag name="KSO_WM_TEMPLATE_CATEGORY" val="diagram"/>
  <p:tag name="KSO_WM_TEMPLATE_INDEX" val="20233181"/>
  <p:tag name="KSO_WM_UNIT_LAYERLEVEL" val="1_1_1"/>
  <p:tag name="KSO_WM_TAG_VERSION" val="3.0"/>
  <p:tag name="KSO_WM_BEAUTIFY_FLAG" val="#wm#"/>
  <p:tag name="KSO_WM_DIAGRAM_MAX_ITEMCNT" val="5"/>
  <p:tag name="KSO_WM_DIAGRAM_MIN_ITEMCNT" val="1"/>
  <p:tag name="KSO_WM_DIAGRAM_VIRTUALLY_FRAME" val="{&quot;height&quot;:184.14999389648438,&quot;left&quot;:-65.17496062992127,&quot;top&quot;:269.6312628942775,&quot;width&quot;:85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181_2*l_h_i*1_2_1"/>
  <p:tag name="KSO_WM_UNIT_INDEX" val="1_2_1"/>
  <p:tag name="KSO_WM_DIAGRAM_GROUP_CODE" val="l1-1"/>
  <p:tag name="KSO_WM_UNIT_FILL_TYPE" val="1"/>
  <p:tag name="KSO_WM_UNIT_FILL_FORE_SCHEMECOLOR_INDEX" val="5"/>
  <p:tag name="KSO_WM_UNIT_FILL_FORE_SCHEMECOLOR_INDEX_BRIGHTNESS" val="0"/>
  <p:tag name="KSO_WM_UNIT_USESOURCEFORMAT_APPLY" val="0"/>
</p:tagLst>
</file>

<file path=ppt/tags/tag95.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3181"/>
  <p:tag name="KSO_WM_UNIT_LAYERLEVEL" val="1_1_1"/>
  <p:tag name="KSO_WM_TAG_VERSION" val="3.0"/>
  <p:tag name="KSO_WM_BEAUTIFY_FLAG" val="#wm#"/>
  <p:tag name="KSO_WM_DIAGRAM_MAX_ITEMCNT" val="5"/>
  <p:tag name="KSO_WM_DIAGRAM_MIN_ITEMCNT" val="1"/>
  <p:tag name="KSO_WM_DIAGRAM_VIRTUALLY_FRAME" val="{&quot;height&quot;:184.14999389648438,&quot;left&quot;:-65.17496062992127,&quot;top&quot;:269.6312628942775,&quot;width&quot;: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8"/>
  <p:tag name="KSO_WM_UNIT_ID" val="diagram20233181_2*l_h_a*1_2_1"/>
  <p:tag name="KSO_WM_UNIT_INDEX" val="1_2_1"/>
  <p:tag name="KSO_WM_DIAGRAM_GROUP_CODE" val="l1-1"/>
  <p:tag name="KSO_WM_UNIT_PRESET_TEXT" val="单击此处添加项标题"/>
  <p:tag name="KSO_WM_UNIT_TEXT_FILL_FORE_SCHEMECOLOR_INDEX" val="1"/>
  <p:tag name="KSO_WM_UNIT_TEXT_FILL_TYPE" val="1"/>
  <p:tag name="KSO_WM_UNIT_TEXT_TYPE" val="1"/>
  <p:tag name="KSO_WM_UNIT_USESOURCEFORMAT_APPLY" val="0"/>
</p:tagLst>
</file>

<file path=ppt/tags/tag96.xml><?xml version="1.0" encoding="utf-8"?>
<p:tagLst xmlns:p="http://schemas.openxmlformats.org/presentationml/2006/main">
  <p:tag name="KSO_WM_DIAGRAM_VERSION" val="3"/>
  <p:tag name="KSO_WM_DIAGRAM_COLOR_TRICK" val="1"/>
  <p:tag name="KSO_WM_DIAGRAM_COLOR_TEXT_CAN_REMOVE" val="n"/>
  <p:tag name="KSO_WM_UNIT_VALUE" val="88*82"/>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3181_2*l_h_x*1_1_1"/>
  <p:tag name="KSO_WM_TEMPLATE_CATEGORY" val="diagram"/>
  <p:tag name="KSO_WM_TEMPLATE_INDEX" val="20233181"/>
  <p:tag name="KSO_WM_UNIT_LAYERLEVEL" val="1_1_1"/>
  <p:tag name="KSO_WM_TAG_VERSION" val="3.0"/>
  <p:tag name="KSO_WM_BEAUTIFY_FLAG" val="#wm#"/>
  <p:tag name="KSO_WM_DIAGRAM_MAX_ITEMCNT" val="5"/>
  <p:tag name="KSO_WM_DIAGRAM_MIN_ITEMCNT" val="1"/>
  <p:tag name="KSO_WM_DIAGRAM_VIRTUALLY_FRAME" val="{&quot;height&quot;:184.14999389648438,&quot;left&quot;:-65.17496062992127,&quot;top&quot;:269.6312628942775,&quot;width&quot;:850.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9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3181"/>
  <p:tag name="KSO_WM_UNIT_LAYERLEVEL" val="1_1_1"/>
  <p:tag name="KSO_WM_TAG_VERSION" val="3.0"/>
  <p:tag name="KSO_WM_BEAUTIFY_FLAG" val="#wm#"/>
  <p:tag name="KSO_WM_DIAGRAM_MAX_ITEMCNT" val="5"/>
  <p:tag name="KSO_WM_DIAGRAM_MIN_ITEMCNT" val="1"/>
  <p:tag name="KSO_WM_DIAGRAM_VIRTUALLY_FRAME" val="{&quot;height&quot;:184.14999389648438,&quot;left&quot;:-65.17496062992127,&quot;top&quot;:269.6312628942775,&quot;width&quot;:85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6"/>
  <p:tag name="KSO_WM_UNIT_ID" val="diagram20233181_2*l_h_f*1_2_1"/>
  <p:tag name="KSO_WM_UNIT_INDEX" val="1_2_1"/>
  <p:tag name="KSO_WM_DIAGRAM_GROUP_CODE" val="l1-1"/>
  <p:tag name="KSO_WM_UNIT_PRESET_TEXT" val="单击添加文本内容，简明扼要地阐述您的观点。根据需要可增减文字，以便观者准确地理解您传达的思想"/>
  <p:tag name="KSO_WM_UNIT_TEXT_FILL_FORE_SCHEMECOLOR_INDEX" val="1"/>
  <p:tag name="KSO_WM_UNIT_TEXT_FILL_TYPE" val="1"/>
  <p:tag name="KSO_WM_UNIT_TEXT_TYPE" val="1"/>
  <p:tag name="KSO_WM_UNIT_USESOURCEFORMAT_APPLY" val="0"/>
</p:tagLst>
</file>

<file path=ppt/tags/tag98.xml><?xml version="1.0" encoding="utf-8"?>
<p:tagLst xmlns:p="http://schemas.openxmlformats.org/presentationml/2006/main">
  <p:tag name="KSO_WM_DIAGRAM_VERSION" val="3"/>
  <p:tag name="KSO_WM_DIAGRAM_COLOR_TRICK" val="1"/>
  <p:tag name="KSO_WM_DIAGRAM_COLOR_TEXT_CAN_REMOVE" val="n"/>
  <p:tag name="KSO_WM_UNIT_VALUE" val="88*88"/>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181_2*l_h_x*1_2_1"/>
  <p:tag name="KSO_WM_TEMPLATE_CATEGORY" val="diagram"/>
  <p:tag name="KSO_WM_TEMPLATE_INDEX" val="20233181"/>
  <p:tag name="KSO_WM_UNIT_LAYERLEVEL" val="1_1_1"/>
  <p:tag name="KSO_WM_TAG_VERSION" val="3.0"/>
  <p:tag name="KSO_WM_BEAUTIFY_FLAG" val="#wm#"/>
  <p:tag name="KSO_WM_DIAGRAM_MAX_ITEMCNT" val="5"/>
  <p:tag name="KSO_WM_DIAGRAM_MIN_ITEMCNT" val="1"/>
  <p:tag name="KSO_WM_DIAGRAM_VIRTUALLY_FRAME" val="{&quot;height&quot;:184.14999389648438,&quot;left&quot;:-65.17496062992127,&quot;top&quot;:269.6312628942775,&quot;width&quot;:850.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82_1*i*1"/>
  <p:tag name="KSO_WM_TEMPLATE_CATEGORY" val="custom"/>
  <p:tag name="KSO_WM_TEMPLATE_INDEX" val="20233182"/>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图形职场办公简约风">
  <a:themeElements>
    <a:clrScheme name="蓝">
      <a:dk1>
        <a:srgbClr val="000000"/>
      </a:dk1>
      <a:lt1>
        <a:srgbClr val="FFFFFF"/>
      </a:lt1>
      <a:dk2>
        <a:srgbClr val="001548"/>
      </a:dk2>
      <a:lt2>
        <a:srgbClr val="F8FAFE"/>
      </a:lt2>
      <a:accent1>
        <a:srgbClr val="88ACF1"/>
      </a:accent1>
      <a:accent2>
        <a:srgbClr val="6F6CE6"/>
      </a:accent2>
      <a:accent3>
        <a:srgbClr val="6CC6E6"/>
      </a:accent3>
      <a:accent4>
        <a:srgbClr val="6CE6D0"/>
      </a:accent4>
      <a:accent5>
        <a:srgbClr val="187CB1"/>
      </a:accent5>
      <a:accent6>
        <a:srgbClr val="3B56F1"/>
      </a:accent6>
      <a:hlink>
        <a:srgbClr val="658BD5"/>
      </a:hlink>
      <a:folHlink>
        <a:srgbClr val="A16A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3512</Words>
  <Application>WPS 演示</Application>
  <PresentationFormat/>
  <Paragraphs>209</Paragraphs>
  <Slides>23</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23</vt:i4>
      </vt:variant>
    </vt:vector>
  </HeadingPairs>
  <TitlesOfParts>
    <vt:vector size="37" baseType="lpstr">
      <vt:lpstr>Arial</vt:lpstr>
      <vt:lpstr>宋体</vt:lpstr>
      <vt:lpstr>Wingdings</vt:lpstr>
      <vt:lpstr>华文新魏</vt:lpstr>
      <vt:lpstr>创艺简标宋</vt:lpstr>
      <vt:lpstr>幼圆</vt:lpstr>
      <vt:lpstr>仿宋</vt:lpstr>
      <vt:lpstr>微软雅黑</vt:lpstr>
      <vt:lpstr>Wingdings</vt:lpstr>
      <vt:lpstr>Arial Unicode MS</vt:lpstr>
      <vt:lpstr>黑体</vt:lpstr>
      <vt:lpstr>Calibri</vt:lpstr>
      <vt:lpstr>默认设计模板</vt:lpstr>
      <vt:lpstr>图形职场办公简约风</vt:lpstr>
      <vt:lpstr>企业所得税申报表修订说明        及热点问题申报操作指南</vt:lpstr>
      <vt:lpstr>目录</vt:lpstr>
      <vt:lpstr>修订背景</vt:lpstr>
      <vt:lpstr>修订背景：</vt:lpstr>
      <vt:lpstr>主要修订内容详解</vt:lpstr>
      <vt:lpstr>PowerPoint 演示文稿</vt:lpstr>
      <vt:lpstr>1.《企业所得税年度纳税申报主表》（A100000）</vt:lpstr>
      <vt:lpstr>1.《企业所得税年度纳税申报主表》（A100000）</vt:lpstr>
      <vt:lpstr>1.《企业所得税年度纳税申报主表》（A100000）</vt:lpstr>
      <vt:lpstr>2.《资产折旧、摊销及纳税调整明细表》（A105080）</vt:lpstr>
      <vt:lpstr>3.《研发费用加计扣除优惠明细表》（A107012）</vt:lpstr>
      <vt:lpstr>3.《研发费用加计扣除优惠明细表》（A107012）</vt:lpstr>
      <vt:lpstr>4.《税额抵免优惠明细表》（A107050）</vt:lpstr>
      <vt:lpstr>5.《跨地区经营汇总纳税企业年度分摊企业所得税明细表》（A109000） 6.《企业所得税汇总纳税分支机构所得税分配表》（A109010）</vt:lpstr>
      <vt:lpstr>其他需要说明的问题</vt:lpstr>
      <vt:lpstr>实施时间</vt:lpstr>
      <vt:lpstr>热点问题申报操作指南</vt:lpstr>
      <vt:lpstr>热点问题1：跨地区经营汇总纳税企业税款分摊</vt:lpstr>
      <vt:lpstr>新旧计算过程比对：</vt:lpstr>
      <vt:lpstr>计算比对结果：</vt:lpstr>
      <vt:lpstr>热点问题2：小型微利企业年度汇缴申报</vt:lpstr>
      <vt:lpstr>热点问题2：小型微利企业年度汇缴申报</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国家税务总局优化企业所得税年度纳税申报表</dc:title>
  <dc:creator>MI</dc:creator>
  <cp:lastModifiedBy>闻梦婷</cp:lastModifiedBy>
  <cp:revision>82</cp:revision>
  <dcterms:created xsi:type="dcterms:W3CDTF">2025-03-15T10:02:00Z</dcterms:created>
  <dcterms:modified xsi:type="dcterms:W3CDTF">2025-04-21T01:31:57Z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B567F0702FC64D7E84F41D8F42E24C74_13</vt:lpwstr>
  </property>
</Properties>
</file>