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Lst>
  <p:notesMasterIdLst>
    <p:notesMasterId r:id="rId9"/>
  </p:notesMasterIdLst>
  <p:sldIdLst>
    <p:sldId id="257" r:id="rId5"/>
    <p:sldId id="284" r:id="rId6"/>
    <p:sldId id="258" r:id="rId7"/>
    <p:sldId id="259" r:id="rId8"/>
    <p:sldId id="260" r:id="rId10"/>
    <p:sldId id="261" r:id="rId11"/>
    <p:sldId id="262" r:id="rId12"/>
    <p:sldId id="263" r:id="rId13"/>
    <p:sldId id="285" r:id="rId14"/>
    <p:sldId id="264" r:id="rId15"/>
    <p:sldId id="302" r:id="rId16"/>
    <p:sldId id="265" r:id="rId17"/>
    <p:sldId id="266" r:id="rId18"/>
    <p:sldId id="267" r:id="rId19"/>
    <p:sldId id="268" r:id="rId20"/>
    <p:sldId id="269" r:id="rId21"/>
    <p:sldId id="270" r:id="rId22"/>
    <p:sldId id="271" r:id="rId23"/>
    <p:sldId id="272" r:id="rId24"/>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PS" initials="W" lastIdx="1" clrIdx="0"/>
  <p:cmAuthor id="2" name="作者" initials="A" lastIdx="0" clrIdx="1"/>
  <p:cmAuthor id="7" name="熊仪_aYju7RJj" initials="熊" lastIdx="0" clrIdx="0"/>
  <p:cmAuthor id="8" name="yifei" initials="y" lastIdx="1" clrIdx="7"/>
  <p:cmAuthor id="9" name="ADMIN" initials="A" lastIdx="1" clrIdx="8"/>
  <p:cmAuthor id="3" name="zhouzean" initials="z" lastIdx="1" clrIdx="2"/>
  <p:cmAuthor id="4" name="李鹏飞_6bQfzI3a" initials="李" lastIdx="0" clrIdx="0"/>
  <p:cmAuthor id="5" name="李晓菲_MZFnUzi6" initials="李" lastIdx="0" clrIdx="0"/>
  <p:cmAuthor id="6" name="小珞_QjMfU7FR" initials="小" lastIdx="0" clrIdx="0"/>
  <p:cmAuthor id="2001" name="骆倩怡_Znauj26B" initials="authorId_382814100"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267"/>
        <p:guide pos="3839"/>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9" Type="http://schemas.openxmlformats.org/officeDocument/2006/relationships/tags" Target="tags/tag298.xml"/><Relationship Id="rId28" Type="http://schemas.openxmlformats.org/officeDocument/2006/relationships/commentAuthors" Target="commentAuthors.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70.xml"/><Relationship Id="rId8" Type="http://schemas.openxmlformats.org/officeDocument/2006/relationships/tags" Target="../tags/tag69.xml"/><Relationship Id="rId7" Type="http://schemas.openxmlformats.org/officeDocument/2006/relationships/tags" Target="../tags/tag68.xml"/><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tags" Target="../tags/tag63.xml"/><Relationship Id="rId12" Type="http://schemas.openxmlformats.org/officeDocument/2006/relationships/tags" Target="../tags/tag73.xml"/><Relationship Id="rId11" Type="http://schemas.openxmlformats.org/officeDocument/2006/relationships/tags" Target="../tags/tag72.xml"/><Relationship Id="rId10" Type="http://schemas.openxmlformats.org/officeDocument/2006/relationships/tags" Target="../tags/tag71.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78.xml"/><Relationship Id="rId5" Type="http://schemas.openxmlformats.org/officeDocument/2006/relationships/tags" Target="../tags/tag77.xml"/><Relationship Id="rId4" Type="http://schemas.openxmlformats.org/officeDocument/2006/relationships/tags" Target="../tags/tag76.xml"/><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86.xml"/><Relationship Id="rId8" Type="http://schemas.openxmlformats.org/officeDocument/2006/relationships/tags" Target="../tags/tag85.xml"/><Relationship Id="rId7" Type="http://schemas.openxmlformats.org/officeDocument/2006/relationships/tags" Target="../tags/tag84.xml"/><Relationship Id="rId6" Type="http://schemas.openxmlformats.org/officeDocument/2006/relationships/tags" Target="../tags/tag83.xml"/><Relationship Id="rId5" Type="http://schemas.openxmlformats.org/officeDocument/2006/relationships/tags" Target="../tags/tag82.xml"/><Relationship Id="rId4" Type="http://schemas.openxmlformats.org/officeDocument/2006/relationships/tags" Target="../tags/tag81.xml"/><Relationship Id="rId3" Type="http://schemas.openxmlformats.org/officeDocument/2006/relationships/tags" Target="../tags/tag80.xml"/><Relationship Id="rId2" Type="http://schemas.openxmlformats.org/officeDocument/2006/relationships/tags" Target="../tags/tag79.xml"/><Relationship Id="rId10" Type="http://schemas.openxmlformats.org/officeDocument/2006/relationships/tags" Target="../tags/tag87.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95.xml"/><Relationship Id="rId8" Type="http://schemas.openxmlformats.org/officeDocument/2006/relationships/tags" Target="../tags/tag94.xml"/><Relationship Id="rId7" Type="http://schemas.openxmlformats.org/officeDocument/2006/relationships/tags" Target="../tags/tag93.xml"/><Relationship Id="rId6" Type="http://schemas.openxmlformats.org/officeDocument/2006/relationships/tags" Target="../tags/tag92.xml"/><Relationship Id="rId5" Type="http://schemas.openxmlformats.org/officeDocument/2006/relationships/tags" Target="../tags/tag91.xml"/><Relationship Id="rId4" Type="http://schemas.openxmlformats.org/officeDocument/2006/relationships/tags" Target="../tags/tag90.xml"/><Relationship Id="rId3" Type="http://schemas.openxmlformats.org/officeDocument/2006/relationships/tags" Target="../tags/tag89.xml"/><Relationship Id="rId2" Type="http://schemas.openxmlformats.org/officeDocument/2006/relationships/tags" Target="../tags/tag88.xml"/><Relationship Id="rId11" Type="http://schemas.openxmlformats.org/officeDocument/2006/relationships/tags" Target="../tags/tag97.xml"/><Relationship Id="rId10" Type="http://schemas.openxmlformats.org/officeDocument/2006/relationships/tags" Target="../tags/tag96.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7" Type="http://schemas.openxmlformats.org/officeDocument/2006/relationships/tags" Target="../tags/tag103.xml"/><Relationship Id="rId6" Type="http://schemas.openxmlformats.org/officeDocument/2006/relationships/tags" Target="../tags/tag102.xml"/><Relationship Id="rId5" Type="http://schemas.openxmlformats.org/officeDocument/2006/relationships/tags" Target="../tags/tag101.xml"/><Relationship Id="rId4" Type="http://schemas.openxmlformats.org/officeDocument/2006/relationships/tags" Target="../tags/tag100.xml"/><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11.xml"/><Relationship Id="rId8" Type="http://schemas.openxmlformats.org/officeDocument/2006/relationships/tags" Target="../tags/tag110.xml"/><Relationship Id="rId7" Type="http://schemas.openxmlformats.org/officeDocument/2006/relationships/tags" Target="../tags/tag109.xml"/><Relationship Id="rId6" Type="http://schemas.openxmlformats.org/officeDocument/2006/relationships/tags" Target="../tags/tag108.xml"/><Relationship Id="rId5" Type="http://schemas.openxmlformats.org/officeDocument/2006/relationships/tags" Target="../tags/tag107.xml"/><Relationship Id="rId4" Type="http://schemas.openxmlformats.org/officeDocument/2006/relationships/tags" Target="../tags/tag106.xml"/><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5" Type="http://schemas.openxmlformats.org/officeDocument/2006/relationships/tags" Target="../tags/tag115.xml"/><Relationship Id="rId4" Type="http://schemas.openxmlformats.org/officeDocument/2006/relationships/tags" Target="../tags/tag114.xml"/><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4" Type="http://schemas.openxmlformats.org/officeDocument/2006/relationships/tags" Target="../tags/tag118.xml"/><Relationship Id="rId3" Type="http://schemas.openxmlformats.org/officeDocument/2006/relationships/tags" Target="../tags/tag117.xml"/><Relationship Id="rId2" Type="http://schemas.openxmlformats.org/officeDocument/2006/relationships/tags" Target="../tags/tag116.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5" Type="http://schemas.openxmlformats.org/officeDocument/2006/relationships/tags" Target="../tags/tag122.xml"/><Relationship Id="rId4" Type="http://schemas.openxmlformats.org/officeDocument/2006/relationships/tags" Target="../tags/tag121.xml"/><Relationship Id="rId3" Type="http://schemas.openxmlformats.org/officeDocument/2006/relationships/tags" Target="../tags/tag120.xml"/><Relationship Id="rId2" Type="http://schemas.openxmlformats.org/officeDocument/2006/relationships/tags" Target="../tags/tag119.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6" Type="http://schemas.openxmlformats.org/officeDocument/2006/relationships/tags" Target="../tags/tag127.xml"/><Relationship Id="rId5" Type="http://schemas.openxmlformats.org/officeDocument/2006/relationships/tags" Target="../tags/tag126.xml"/><Relationship Id="rId4" Type="http://schemas.openxmlformats.org/officeDocument/2006/relationships/tags" Target="../tags/tag125.xml"/><Relationship Id="rId3" Type="http://schemas.openxmlformats.org/officeDocument/2006/relationships/tags" Target="../tags/tag124.xml"/><Relationship Id="rId2" Type="http://schemas.openxmlformats.org/officeDocument/2006/relationships/tags" Target="../tags/tag123.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135.xml"/><Relationship Id="rId8" Type="http://schemas.openxmlformats.org/officeDocument/2006/relationships/tags" Target="../tags/tag134.xml"/><Relationship Id="rId7" Type="http://schemas.openxmlformats.org/officeDocument/2006/relationships/tags" Target="../tags/tag133.xml"/><Relationship Id="rId6" Type="http://schemas.openxmlformats.org/officeDocument/2006/relationships/tags" Target="../tags/tag132.xml"/><Relationship Id="rId5" Type="http://schemas.openxmlformats.org/officeDocument/2006/relationships/tags" Target="../tags/tag131.xml"/><Relationship Id="rId4" Type="http://schemas.openxmlformats.org/officeDocument/2006/relationships/tags" Target="../tags/tag130.xml"/><Relationship Id="rId3" Type="http://schemas.openxmlformats.org/officeDocument/2006/relationships/tags" Target="../tags/tag129.xml"/><Relationship Id="rId2" Type="http://schemas.openxmlformats.org/officeDocument/2006/relationships/tags" Target="../tags/tag128.xml"/><Relationship Id="rId12" Type="http://schemas.openxmlformats.org/officeDocument/2006/relationships/tags" Target="../tags/tag138.xml"/><Relationship Id="rId11" Type="http://schemas.openxmlformats.org/officeDocument/2006/relationships/tags" Target="../tags/tag137.xml"/><Relationship Id="rId10" Type="http://schemas.openxmlformats.org/officeDocument/2006/relationships/tags" Target="../tags/tag136.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5" Type="http://schemas.openxmlformats.org/officeDocument/2006/relationships/tags" Target="../tags/tag151.xml"/><Relationship Id="rId4" Type="http://schemas.openxmlformats.org/officeDocument/2006/relationships/tags" Target="../tags/tag150.xml"/><Relationship Id="rId3" Type="http://schemas.openxmlformats.org/officeDocument/2006/relationships/tags" Target="../tags/tag149.xml"/><Relationship Id="rId2" Type="http://schemas.openxmlformats.org/officeDocument/2006/relationships/tags" Target="../tags/tag148.xml"/><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7" name="Rectangle 41677_#color-2109&amp;708"/>
          <p:cNvSpPr/>
          <p:nvPr userDrawn="1">
            <p:custDataLst>
              <p:tags r:id="rId2"/>
            </p:custDataLst>
          </p:nvPr>
        </p:nvSpPr>
        <p:spPr>
          <a:xfrm>
            <a:off x="1335024" y="0"/>
            <a:ext cx="9518904" cy="6858000"/>
          </a:xfrm>
          <a:custGeom>
            <a:avLst/>
            <a:gdLst/>
            <a:ahLst/>
            <a:cxnLst/>
            <a:rect l="l" t="t" r="r" b="b"/>
            <a:pathLst>
              <a:path w="9518904" h="6858000">
                <a:moveTo>
                  <a:pt x="3337560" y="0"/>
                </a:moveTo>
                <a:lnTo>
                  <a:pt x="3319272" y="0"/>
                </a:lnTo>
                <a:lnTo>
                  <a:pt x="73152" y="3246120"/>
                </a:lnTo>
                <a:cubicBezTo>
                  <a:pt x="-27432" y="3346704"/>
                  <a:pt x="-27432" y="3511296"/>
                  <a:pt x="73152" y="3611880"/>
                </a:cubicBezTo>
                <a:lnTo>
                  <a:pt x="3319272" y="6858000"/>
                </a:lnTo>
                <a:lnTo>
                  <a:pt x="3337560" y="6858000"/>
                </a:lnTo>
                <a:lnTo>
                  <a:pt x="82296" y="3602736"/>
                </a:lnTo>
                <a:cubicBezTo>
                  <a:pt x="-9144" y="3502152"/>
                  <a:pt x="-9144" y="3355848"/>
                  <a:pt x="82296" y="3255264"/>
                </a:cubicBezTo>
                <a:lnTo>
                  <a:pt x="3337560" y="0"/>
                </a:lnTo>
                <a:moveTo>
                  <a:pt x="6181344" y="6858000"/>
                </a:moveTo>
                <a:lnTo>
                  <a:pt x="9436608" y="3602736"/>
                </a:lnTo>
                <a:cubicBezTo>
                  <a:pt x="9537192" y="3502152"/>
                  <a:pt x="9537192" y="3355848"/>
                  <a:pt x="9436608" y="3255264"/>
                </a:cubicBezTo>
                <a:lnTo>
                  <a:pt x="6181344" y="0"/>
                </a:lnTo>
                <a:lnTo>
                  <a:pt x="6199632" y="0"/>
                </a:lnTo>
                <a:lnTo>
                  <a:pt x="9445752" y="3246120"/>
                </a:lnTo>
                <a:cubicBezTo>
                  <a:pt x="9546336" y="3346704"/>
                  <a:pt x="9546336" y="3511296"/>
                  <a:pt x="9445752" y="3611880"/>
                </a:cubicBezTo>
                <a:lnTo>
                  <a:pt x="6199632" y="6858000"/>
                </a:lnTo>
                <a:lnTo>
                  <a:pt x="6181344" y="6858000"/>
                </a:lnTo>
              </a:path>
            </a:pathLst>
          </a:custGeom>
          <a:solidFill>
            <a:schemeClr val="accent1">
              <a:lumMod val="40000"/>
              <a:lumOff val="60000"/>
              <a:alpha val="6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a:lstStyle/>
          <a:p>
            <a:endParaRPr lang="zh-CN" altLang="en-US"/>
          </a:p>
        </p:txBody>
      </p:sp>
      <p:sp>
        <p:nvSpPr>
          <p:cNvPr id="8" name="Rectangle 41676_#color-2109&amp;711"/>
          <p:cNvSpPr/>
          <p:nvPr userDrawn="1">
            <p:custDataLst>
              <p:tags r:id="rId3"/>
            </p:custDataLst>
          </p:nvPr>
        </p:nvSpPr>
        <p:spPr>
          <a:xfrm>
            <a:off x="0" y="0"/>
            <a:ext cx="12188952" cy="6858000"/>
          </a:xfrm>
          <a:custGeom>
            <a:avLst/>
            <a:gdLst/>
            <a:ahLst/>
            <a:cxnLst/>
            <a:rect l="l" t="t" r="r" b="b"/>
            <a:pathLst>
              <a:path w="12188952" h="6858000">
                <a:moveTo>
                  <a:pt x="2743200" y="0"/>
                </a:moveTo>
                <a:lnTo>
                  <a:pt x="2724912" y="0"/>
                </a:lnTo>
                <a:lnTo>
                  <a:pt x="0" y="2724912"/>
                </a:lnTo>
                <a:lnTo>
                  <a:pt x="0" y="2743200"/>
                </a:lnTo>
                <a:lnTo>
                  <a:pt x="2743200" y="0"/>
                </a:lnTo>
                <a:moveTo>
                  <a:pt x="0" y="4114800"/>
                </a:moveTo>
                <a:lnTo>
                  <a:pt x="0" y="4133088"/>
                </a:lnTo>
                <a:lnTo>
                  <a:pt x="2724912" y="6858000"/>
                </a:lnTo>
                <a:lnTo>
                  <a:pt x="2743200" y="6858000"/>
                </a:lnTo>
                <a:lnTo>
                  <a:pt x="0" y="4114800"/>
                </a:lnTo>
                <a:moveTo>
                  <a:pt x="9445752" y="6858000"/>
                </a:moveTo>
                <a:lnTo>
                  <a:pt x="9464040" y="6858000"/>
                </a:lnTo>
                <a:lnTo>
                  <a:pt x="12188952" y="4123944"/>
                </a:lnTo>
                <a:lnTo>
                  <a:pt x="12188952" y="4105656"/>
                </a:lnTo>
                <a:lnTo>
                  <a:pt x="9445752" y="6858000"/>
                </a:lnTo>
                <a:moveTo>
                  <a:pt x="12188952" y="2752344"/>
                </a:moveTo>
                <a:lnTo>
                  <a:pt x="9445752" y="0"/>
                </a:lnTo>
                <a:lnTo>
                  <a:pt x="9464040" y="0"/>
                </a:lnTo>
                <a:lnTo>
                  <a:pt x="12188952" y="2734056"/>
                </a:lnTo>
                <a:lnTo>
                  <a:pt x="12188952" y="2752344"/>
                </a:lnTo>
              </a:path>
            </a:pathLst>
          </a:custGeom>
          <a:solidFill>
            <a:schemeClr val="tx2">
              <a:lumMod val="25000"/>
              <a:lumOff val="75000"/>
              <a:alpha val="3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a:lstStyle/>
          <a:p>
            <a:endParaRPr lang="zh-CN" altLang="en-US"/>
          </a:p>
        </p:txBody>
      </p:sp>
      <p:sp>
        <p:nvSpPr>
          <p:cNvPr id="9" name="Rectangle 1_#color-2109&amp;714"/>
          <p:cNvSpPr/>
          <p:nvPr userDrawn="1">
            <p:custDataLst>
              <p:tags r:id="rId4"/>
            </p:custDataLst>
          </p:nvPr>
        </p:nvSpPr>
        <p:spPr>
          <a:xfrm>
            <a:off x="3593592" y="6144768"/>
            <a:ext cx="5266944" cy="713232"/>
          </a:xfrm>
          <a:custGeom>
            <a:avLst/>
            <a:gdLst/>
            <a:ahLst/>
            <a:cxnLst/>
            <a:rect l="l" t="t" r="r" b="b"/>
            <a:pathLst>
              <a:path w="5266944" h="713232">
                <a:moveTo>
                  <a:pt x="5266944" y="713232"/>
                </a:moveTo>
                <a:lnTo>
                  <a:pt x="0" y="713232"/>
                </a:lnTo>
                <a:lnTo>
                  <a:pt x="2423160" y="18288"/>
                </a:lnTo>
                <a:cubicBezTo>
                  <a:pt x="2496312" y="0"/>
                  <a:pt x="2560320" y="-9144"/>
                  <a:pt x="2633472" y="9144"/>
                </a:cubicBezTo>
                <a:lnTo>
                  <a:pt x="5266944" y="713232"/>
                </a:lnTo>
              </a:path>
            </a:pathLst>
          </a:custGeom>
          <a:solidFill>
            <a:schemeClr val="accent1"/>
          </a:solidFill>
        </p:spPr>
        <p:txBody>
          <a:bodyPr/>
          <a:lstStyle/>
          <a:p>
            <a:endParaRPr lang="zh-CN" altLang="en-US"/>
          </a:p>
        </p:txBody>
      </p:sp>
      <p:sp>
        <p:nvSpPr>
          <p:cNvPr id="11" name="Rectangle 41672_#color-2109&amp;717"/>
          <p:cNvSpPr/>
          <p:nvPr userDrawn="1">
            <p:custDataLst>
              <p:tags r:id="rId5"/>
            </p:custDataLst>
          </p:nvPr>
        </p:nvSpPr>
        <p:spPr>
          <a:xfrm>
            <a:off x="5129784" y="0"/>
            <a:ext cx="1993392" cy="521208"/>
          </a:xfrm>
          <a:custGeom>
            <a:avLst/>
            <a:gdLst/>
            <a:ahLst/>
            <a:cxnLst/>
            <a:rect l="l" t="t" r="r" b="b"/>
            <a:pathLst>
              <a:path w="1993392" h="521208">
                <a:moveTo>
                  <a:pt x="1993392" y="0"/>
                </a:moveTo>
                <a:lnTo>
                  <a:pt x="1060704" y="512064"/>
                </a:lnTo>
                <a:cubicBezTo>
                  <a:pt x="1024128" y="530352"/>
                  <a:pt x="978408" y="530352"/>
                  <a:pt x="941832" y="512064"/>
                </a:cubicBezTo>
                <a:lnTo>
                  <a:pt x="0" y="0"/>
                </a:lnTo>
                <a:lnTo>
                  <a:pt x="1993392" y="0"/>
                </a:lnTo>
              </a:path>
            </a:pathLst>
          </a:custGeom>
          <a:solidFill>
            <a:schemeClr val="accent1"/>
          </a:solidFill>
        </p:spPr>
        <p:txBody>
          <a:bodyPr/>
          <a:lstStyle/>
          <a:p>
            <a:endParaRPr lang="zh-CN" altLang="en-US"/>
          </a:p>
        </p:txBody>
      </p:sp>
      <p:sp>
        <p:nvSpPr>
          <p:cNvPr id="12" name="Rectangle 41674_#color-2109&amp;720"/>
          <p:cNvSpPr/>
          <p:nvPr userDrawn="1">
            <p:custDataLst>
              <p:tags r:id="rId6"/>
            </p:custDataLst>
          </p:nvPr>
        </p:nvSpPr>
        <p:spPr>
          <a:xfrm>
            <a:off x="9326880" y="4882896"/>
            <a:ext cx="594360" cy="594360"/>
          </a:xfrm>
          <a:custGeom>
            <a:avLst/>
            <a:gdLst/>
            <a:ahLst/>
            <a:cxnLst/>
            <a:rect l="l" t="t" r="r" b="b"/>
            <a:pathLst>
              <a:path w="594360" h="594360">
                <a:moveTo>
                  <a:pt x="18288" y="329184"/>
                </a:moveTo>
                <a:cubicBezTo>
                  <a:pt x="-9144" y="310896"/>
                  <a:pt x="-9144" y="283464"/>
                  <a:pt x="18288" y="256032"/>
                </a:cubicBezTo>
                <a:lnTo>
                  <a:pt x="256032" y="18288"/>
                </a:lnTo>
                <a:cubicBezTo>
                  <a:pt x="283464" y="-9144"/>
                  <a:pt x="310896" y="-9144"/>
                  <a:pt x="329184" y="18288"/>
                </a:cubicBezTo>
                <a:lnTo>
                  <a:pt x="576072" y="256032"/>
                </a:lnTo>
                <a:cubicBezTo>
                  <a:pt x="594360" y="283464"/>
                  <a:pt x="594360" y="310896"/>
                  <a:pt x="576072" y="329184"/>
                </a:cubicBezTo>
                <a:lnTo>
                  <a:pt x="329184" y="576072"/>
                </a:lnTo>
                <a:cubicBezTo>
                  <a:pt x="310896" y="594360"/>
                  <a:pt x="283464" y="594360"/>
                  <a:pt x="256032" y="576072"/>
                </a:cubicBezTo>
                <a:lnTo>
                  <a:pt x="18288" y="329184"/>
                </a:lnTo>
              </a:path>
            </a:pathLst>
          </a:custGeom>
          <a:solidFill>
            <a:schemeClr val="accent1">
              <a:alpha val="50000"/>
            </a:schemeClr>
          </a:solidFill>
        </p:spPr>
        <p:txBody>
          <a:bodyPr/>
          <a:lstStyle/>
          <a:p>
            <a:endParaRPr lang="zh-CN" altLang="en-US"/>
          </a:p>
        </p:txBody>
      </p:sp>
      <p:sp>
        <p:nvSpPr>
          <p:cNvPr id="13" name="Rectangle 41673_#color-2109&amp;723"/>
          <p:cNvSpPr/>
          <p:nvPr userDrawn="1">
            <p:custDataLst>
              <p:tags r:id="rId7"/>
            </p:custDataLst>
          </p:nvPr>
        </p:nvSpPr>
        <p:spPr>
          <a:xfrm>
            <a:off x="2176272" y="1545336"/>
            <a:ext cx="868680" cy="868680"/>
          </a:xfrm>
          <a:custGeom>
            <a:avLst/>
            <a:gdLst/>
            <a:ahLst/>
            <a:cxnLst/>
            <a:rect l="l" t="t" r="r" b="b"/>
            <a:pathLst>
              <a:path w="868680" h="868680">
                <a:moveTo>
                  <a:pt x="18288" y="475488"/>
                </a:moveTo>
                <a:cubicBezTo>
                  <a:pt x="-9144" y="448056"/>
                  <a:pt x="-9144" y="420624"/>
                  <a:pt x="18288" y="402336"/>
                </a:cubicBezTo>
                <a:lnTo>
                  <a:pt x="402336" y="18288"/>
                </a:lnTo>
                <a:cubicBezTo>
                  <a:pt x="420624" y="-9144"/>
                  <a:pt x="448056" y="-9144"/>
                  <a:pt x="475488" y="18288"/>
                </a:cubicBezTo>
                <a:lnTo>
                  <a:pt x="859536" y="402336"/>
                </a:lnTo>
                <a:cubicBezTo>
                  <a:pt x="877824" y="420624"/>
                  <a:pt x="877824" y="448056"/>
                  <a:pt x="859536" y="475488"/>
                </a:cubicBezTo>
                <a:lnTo>
                  <a:pt x="475488" y="859536"/>
                </a:lnTo>
                <a:cubicBezTo>
                  <a:pt x="448056" y="877824"/>
                  <a:pt x="420624" y="877824"/>
                  <a:pt x="402336" y="859536"/>
                </a:cubicBezTo>
                <a:lnTo>
                  <a:pt x="18288" y="475488"/>
                </a:lnTo>
              </a:path>
            </a:pathLst>
          </a:custGeom>
          <a:solidFill>
            <a:schemeClr val="accent1"/>
          </a:solidFill>
        </p:spPr>
        <p:txBody>
          <a:bodyPr/>
          <a:lstStyle/>
          <a:p>
            <a:endParaRPr lang="zh-CN" altLang="en-US"/>
          </a:p>
        </p:txBody>
      </p:sp>
      <p:sp>
        <p:nvSpPr>
          <p:cNvPr id="2" name="标题 1"/>
          <p:cNvSpPr>
            <a:spLocks noGrp="1"/>
          </p:cNvSpPr>
          <p:nvPr>
            <p:ph type="ctrTitle" hasCustomPrompt="1"/>
            <p:custDataLst>
              <p:tags r:id="rId8"/>
            </p:custDataLst>
          </p:nvPr>
        </p:nvSpPr>
        <p:spPr>
          <a:xfrm>
            <a:off x="838200" y="2197848"/>
            <a:ext cx="10515600" cy="1847625"/>
          </a:xfrm>
        </p:spPr>
        <p:txBody>
          <a:bodyPr wrap="square" anchor="b" anchorCtr="0">
            <a:normAutofit/>
          </a:bodyPr>
          <a:lstStyle>
            <a:lvl1pPr algn="ctr">
              <a:lnSpc>
                <a:spcPct val="100000"/>
              </a:lnSpc>
              <a:defRPr sz="7000">
                <a:solidFill>
                  <a:schemeClr val="tx1"/>
                </a:solidFill>
                <a:latin typeface="+mj-ea"/>
                <a:ea typeface="+mj-ea"/>
              </a:defRPr>
            </a:lvl1pPr>
          </a:lstStyle>
          <a:p>
            <a:r>
              <a:rPr lang="zh-CN" altLang="en-US" dirty="0"/>
              <a:t>单击编辑母版标题</a:t>
            </a:r>
            <a:endParaRPr lang="zh-CN" altLang="en-US" dirty="0"/>
          </a:p>
        </p:txBody>
      </p:sp>
      <p:sp>
        <p:nvSpPr>
          <p:cNvPr id="4" name="日期占位符 3"/>
          <p:cNvSpPr>
            <a:spLocks noGrp="1"/>
          </p:cNvSpPr>
          <p:nvPr>
            <p:ph type="dt" sz="half" idx="10"/>
            <p:custDataLst>
              <p:tags r:id="rId9"/>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10"/>
            </p:custDataLst>
          </p:nvPr>
        </p:nvSpPr>
        <p:spPr/>
        <p:txBody>
          <a:bodyPr>
            <a:normAutofit/>
          </a:bodyPr>
          <a:lstStyle/>
          <a:p>
            <a:endParaRPr lang="zh-CN" altLang="en-US" dirty="0"/>
          </a:p>
        </p:txBody>
      </p:sp>
      <p:sp>
        <p:nvSpPr>
          <p:cNvPr id="6" name="灯片编号占位符 5"/>
          <p:cNvSpPr>
            <a:spLocks noGrp="1"/>
          </p:cNvSpPr>
          <p:nvPr>
            <p:ph type="sldNum" sz="quarter" idx="12"/>
            <p:custDataLst>
              <p:tags r:id="rId11"/>
            </p:custDataLst>
          </p:nvPr>
        </p:nvSpPr>
        <p:spPr>
          <a:xfrm>
            <a:off x="8610600" y="6356350"/>
            <a:ext cx="2743200" cy="365125"/>
          </a:xfrm>
        </p:spPr>
        <p:txBody>
          <a:bodyPr wrap="square">
            <a:normAutofit/>
          </a:bodyPr>
          <a:lstStyle/>
          <a:p>
            <a:fld id="{BE5F26B5-172A-4DC2-B0B7-181CFC56B87C}" type="slidenum">
              <a:rPr lang="zh-CN" altLang="en-US" smtClean="0"/>
            </a:fld>
            <a:endParaRPr lang="zh-CN" altLang="en-US"/>
          </a:p>
        </p:txBody>
      </p:sp>
      <p:sp>
        <p:nvSpPr>
          <p:cNvPr id="24" name="署名占位符 10"/>
          <p:cNvSpPr>
            <a:spLocks noGrp="1"/>
          </p:cNvSpPr>
          <p:nvPr>
            <p:ph type="body" sz="quarter" idx="17" hasCustomPrompt="1"/>
            <p:custDataLst>
              <p:tags r:id="rId12"/>
            </p:custDataLst>
          </p:nvPr>
        </p:nvSpPr>
        <p:spPr>
          <a:xfrm>
            <a:off x="835152" y="4302506"/>
            <a:ext cx="10515600" cy="530987"/>
          </a:xfrm>
        </p:spPr>
        <p:txBody>
          <a:bodyPr wrap="square" anchor="t">
            <a:normAutofit/>
          </a:bodyPr>
          <a:lstStyle>
            <a:lvl1pPr marL="0" indent="0" algn="ctr">
              <a:lnSpc>
                <a:spcPct val="100000"/>
              </a:lnSpc>
              <a:buNone/>
              <a:defRPr sz="2200">
                <a:solidFill>
                  <a:schemeClr val="tx1">
                    <a:lumMod val="75000"/>
                    <a:lumOff val="25000"/>
                  </a:schemeClr>
                </a:solidFill>
              </a:defRPr>
            </a:lvl1pPr>
          </a:lstStyle>
          <a:p>
            <a:pPr lvl="0"/>
            <a:r>
              <a:rPr lang="zh-CN" altLang="en-US" dirty="0"/>
              <a:t>署名</a:t>
            </a:r>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p>
            <a:r>
              <a:rPr lang="zh-CN" altLang="en-US" dirty="0"/>
              <a:t>单击此处编辑母版标题样式</a:t>
            </a:r>
            <a:endParaRPr lang="zh-CN" altLang="en-US" dirty="0"/>
          </a:p>
        </p:txBody>
      </p:sp>
      <p:sp>
        <p:nvSpPr>
          <p:cNvPr id="3" name="内容占位符 2"/>
          <p:cNvSpPr>
            <a:spLocks noGrp="1"/>
          </p:cNvSpPr>
          <p:nvPr>
            <p:ph idx="1"/>
            <p:custDataLst>
              <p:tags r:id="rId3"/>
            </p:custDataLst>
          </p:nvPr>
        </p:nvSpPr>
        <p:spPr/>
        <p:txBody>
          <a:bodyPr wrap="square">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10"/>
            <p:custDataLst>
              <p:tags r:id="rId4"/>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sp>
        <p:nvSpPr>
          <p:cNvPr id="4" name="Rectangle 41675_#color-2109&amp;726"/>
          <p:cNvSpPr/>
          <p:nvPr userDrawn="1">
            <p:custDataLst>
              <p:tags r:id="rId2"/>
            </p:custDataLst>
          </p:nvPr>
        </p:nvSpPr>
        <p:spPr>
          <a:xfrm>
            <a:off x="1335024" y="0"/>
            <a:ext cx="9518904" cy="6858000"/>
          </a:xfrm>
          <a:custGeom>
            <a:avLst/>
            <a:gdLst/>
            <a:ahLst/>
            <a:cxnLst/>
            <a:rect l="l" t="t" r="r" b="b"/>
            <a:pathLst>
              <a:path w="9518904" h="6858000">
                <a:moveTo>
                  <a:pt x="3337560" y="0"/>
                </a:moveTo>
                <a:lnTo>
                  <a:pt x="3319272" y="0"/>
                </a:lnTo>
                <a:lnTo>
                  <a:pt x="73152" y="3246120"/>
                </a:lnTo>
                <a:cubicBezTo>
                  <a:pt x="-27432" y="3346704"/>
                  <a:pt x="-27432" y="3511296"/>
                  <a:pt x="73152" y="3611880"/>
                </a:cubicBezTo>
                <a:lnTo>
                  <a:pt x="3319272" y="6858000"/>
                </a:lnTo>
                <a:lnTo>
                  <a:pt x="3337560" y="6858000"/>
                </a:lnTo>
                <a:lnTo>
                  <a:pt x="82296" y="3602736"/>
                </a:lnTo>
                <a:cubicBezTo>
                  <a:pt x="-9144" y="3502152"/>
                  <a:pt x="-9144" y="3355848"/>
                  <a:pt x="82296" y="3255264"/>
                </a:cubicBezTo>
                <a:lnTo>
                  <a:pt x="3337560" y="0"/>
                </a:lnTo>
                <a:moveTo>
                  <a:pt x="6181344" y="6858000"/>
                </a:moveTo>
                <a:lnTo>
                  <a:pt x="9436608" y="3602736"/>
                </a:lnTo>
                <a:cubicBezTo>
                  <a:pt x="9537192" y="3502152"/>
                  <a:pt x="9537192" y="3355848"/>
                  <a:pt x="9436608" y="3255264"/>
                </a:cubicBezTo>
                <a:lnTo>
                  <a:pt x="6181344" y="0"/>
                </a:lnTo>
                <a:lnTo>
                  <a:pt x="6199632" y="0"/>
                </a:lnTo>
                <a:lnTo>
                  <a:pt x="9445752" y="3246120"/>
                </a:lnTo>
                <a:cubicBezTo>
                  <a:pt x="9546336" y="3346704"/>
                  <a:pt x="9546336" y="3511296"/>
                  <a:pt x="9445752" y="3611880"/>
                </a:cubicBezTo>
                <a:lnTo>
                  <a:pt x="6199632" y="6858000"/>
                </a:lnTo>
                <a:lnTo>
                  <a:pt x="6181344" y="6858000"/>
                </a:lnTo>
              </a:path>
            </a:pathLst>
          </a:custGeom>
          <a:solidFill>
            <a:schemeClr val="accent1">
              <a:lumMod val="75000"/>
              <a:alpha val="10000"/>
            </a:schemeClr>
          </a:solidFill>
          <a:ln>
            <a:noFill/>
          </a:ln>
        </p:spPr>
        <p:style>
          <a:lnRef idx="2">
            <a:schemeClr val="accent1">
              <a:lumMod val="75000"/>
            </a:schemeClr>
          </a:lnRef>
          <a:fillRef idx="1">
            <a:schemeClr val="accent1"/>
          </a:fillRef>
          <a:effectRef idx="0">
            <a:srgbClr val="FFFFFF"/>
          </a:effectRef>
          <a:fontRef idx="minor">
            <a:schemeClr val="lt1"/>
          </a:fontRef>
        </p:style>
      </p:sp>
      <p:sp>
        <p:nvSpPr>
          <p:cNvPr id="5" name="#项图片_#color-2109&amp;741"/>
          <p:cNvSpPr/>
          <p:nvPr userDrawn="1">
            <p:custDataLst>
              <p:tags r:id="rId3"/>
            </p:custDataLst>
          </p:nvPr>
        </p:nvSpPr>
        <p:spPr>
          <a:xfrm>
            <a:off x="2980944" y="1188720"/>
            <a:ext cx="1325880" cy="1325880"/>
          </a:xfrm>
          <a:custGeom>
            <a:avLst/>
            <a:gdLst/>
            <a:ahLst/>
            <a:cxnLst/>
            <a:rect l="l" t="t" r="r" b="b"/>
            <a:pathLst>
              <a:path w="1325880" h="1325880">
                <a:moveTo>
                  <a:pt x="36576" y="749808"/>
                </a:moveTo>
                <a:cubicBezTo>
                  <a:pt x="-9144" y="704088"/>
                  <a:pt x="-9144" y="621792"/>
                  <a:pt x="36576" y="576072"/>
                </a:cubicBezTo>
                <a:lnTo>
                  <a:pt x="576072" y="36576"/>
                </a:lnTo>
                <a:cubicBezTo>
                  <a:pt x="621792" y="-9144"/>
                  <a:pt x="704088" y="-9144"/>
                  <a:pt x="749808" y="36576"/>
                </a:cubicBezTo>
                <a:lnTo>
                  <a:pt x="1289304" y="576072"/>
                </a:lnTo>
                <a:cubicBezTo>
                  <a:pt x="1335024" y="621792"/>
                  <a:pt x="1335024" y="704088"/>
                  <a:pt x="1289304" y="749808"/>
                </a:cubicBezTo>
                <a:lnTo>
                  <a:pt x="749808" y="1289304"/>
                </a:lnTo>
                <a:cubicBezTo>
                  <a:pt x="704088" y="1335024"/>
                  <a:pt x="621792" y="1335024"/>
                  <a:pt x="576072" y="1289304"/>
                </a:cubicBezTo>
                <a:lnTo>
                  <a:pt x="36576" y="749808"/>
                </a:lnTo>
              </a:path>
            </a:pathLst>
          </a:custGeom>
          <a:solidFill>
            <a:schemeClr val="accent1">
              <a:alpha val="10000"/>
            </a:schemeClr>
          </a:solidFill>
        </p:spPr>
        <p:txBody>
          <a:bodyPr/>
          <a:lstStyle/>
          <a:p>
            <a:endParaRPr lang="zh-CN" altLang="en-US"/>
          </a:p>
        </p:txBody>
      </p:sp>
      <p:sp>
        <p:nvSpPr>
          <p:cNvPr id="6" name="#项图片_#color-2109&amp;744"/>
          <p:cNvSpPr/>
          <p:nvPr userDrawn="1">
            <p:custDataLst>
              <p:tags r:id="rId4"/>
            </p:custDataLst>
          </p:nvPr>
        </p:nvSpPr>
        <p:spPr>
          <a:xfrm>
            <a:off x="1563624" y="3227832"/>
            <a:ext cx="2569464" cy="2569464"/>
          </a:xfrm>
          <a:custGeom>
            <a:avLst/>
            <a:gdLst/>
            <a:ahLst/>
            <a:cxnLst/>
            <a:rect l="l" t="t" r="r" b="b"/>
            <a:pathLst>
              <a:path w="2569464" h="2569464">
                <a:moveTo>
                  <a:pt x="36576" y="1371600"/>
                </a:moveTo>
                <a:cubicBezTo>
                  <a:pt x="-9144" y="1325880"/>
                  <a:pt x="-9144" y="1243584"/>
                  <a:pt x="36576" y="1197864"/>
                </a:cubicBezTo>
                <a:lnTo>
                  <a:pt x="1197864" y="36576"/>
                </a:lnTo>
                <a:cubicBezTo>
                  <a:pt x="1243584" y="-9144"/>
                  <a:pt x="1325880" y="-9144"/>
                  <a:pt x="1371600" y="36576"/>
                </a:cubicBezTo>
                <a:lnTo>
                  <a:pt x="2532888" y="1197864"/>
                </a:lnTo>
                <a:cubicBezTo>
                  <a:pt x="2578608" y="1243584"/>
                  <a:pt x="2578608" y="1325880"/>
                  <a:pt x="2532888" y="1371600"/>
                </a:cubicBezTo>
                <a:lnTo>
                  <a:pt x="1371600" y="2532888"/>
                </a:lnTo>
                <a:cubicBezTo>
                  <a:pt x="1325880" y="2578608"/>
                  <a:pt x="1243584" y="2578608"/>
                  <a:pt x="1197864" y="2532888"/>
                </a:cubicBezTo>
                <a:lnTo>
                  <a:pt x="36576" y="1371600"/>
                </a:lnTo>
              </a:path>
            </a:pathLst>
          </a:custGeom>
          <a:solidFill>
            <a:schemeClr val="accent1">
              <a:alpha val="10000"/>
            </a:schemeClr>
          </a:solidFill>
        </p:spPr>
        <p:txBody>
          <a:bodyPr/>
          <a:lstStyle/>
          <a:p>
            <a:endParaRPr lang="zh-CN" altLang="en-US"/>
          </a:p>
        </p:txBody>
      </p:sp>
      <p:sp>
        <p:nvSpPr>
          <p:cNvPr id="10" name="#项图片_#color-2109&amp;747"/>
          <p:cNvSpPr/>
          <p:nvPr userDrawn="1">
            <p:custDataLst>
              <p:tags r:id="rId5"/>
            </p:custDataLst>
          </p:nvPr>
        </p:nvSpPr>
        <p:spPr>
          <a:xfrm>
            <a:off x="1051560" y="2862072"/>
            <a:ext cx="1143000" cy="1143000"/>
          </a:xfrm>
          <a:custGeom>
            <a:avLst/>
            <a:gdLst/>
            <a:ahLst/>
            <a:cxnLst/>
            <a:rect l="l" t="t" r="r" b="b"/>
            <a:pathLst>
              <a:path w="1143000" h="1143000">
                <a:moveTo>
                  <a:pt x="18288" y="603504"/>
                </a:moveTo>
                <a:cubicBezTo>
                  <a:pt x="-9144" y="585216"/>
                  <a:pt x="-9144" y="557784"/>
                  <a:pt x="18288" y="530352"/>
                </a:cubicBezTo>
                <a:lnTo>
                  <a:pt x="530352" y="18288"/>
                </a:lnTo>
                <a:cubicBezTo>
                  <a:pt x="557784" y="-9144"/>
                  <a:pt x="585216" y="-9144"/>
                  <a:pt x="603504" y="18288"/>
                </a:cubicBezTo>
                <a:lnTo>
                  <a:pt x="1124712" y="530352"/>
                </a:lnTo>
                <a:cubicBezTo>
                  <a:pt x="1143000" y="557784"/>
                  <a:pt x="1143000" y="585216"/>
                  <a:pt x="1124712" y="603504"/>
                </a:cubicBezTo>
                <a:lnTo>
                  <a:pt x="603504" y="1124712"/>
                </a:lnTo>
                <a:cubicBezTo>
                  <a:pt x="585216" y="1143000"/>
                  <a:pt x="557784" y="1143000"/>
                  <a:pt x="530352" y="1124712"/>
                </a:cubicBezTo>
                <a:lnTo>
                  <a:pt x="18288" y="603504"/>
                </a:lnTo>
              </a:path>
            </a:pathLst>
          </a:custGeom>
          <a:solidFill>
            <a:schemeClr val="accent1">
              <a:alpha val="30000"/>
            </a:schemeClr>
          </a:solidFill>
        </p:spPr>
        <p:txBody>
          <a:bodyPr/>
          <a:lstStyle/>
          <a:p>
            <a:endParaRPr lang="zh-CN" altLang="en-US"/>
          </a:p>
        </p:txBody>
      </p:sp>
      <p:sp>
        <p:nvSpPr>
          <p:cNvPr id="11" name="#项图片_#color-2109&amp;750"/>
          <p:cNvSpPr/>
          <p:nvPr userDrawn="1">
            <p:custDataLst>
              <p:tags r:id="rId6"/>
            </p:custDataLst>
          </p:nvPr>
        </p:nvSpPr>
        <p:spPr>
          <a:xfrm>
            <a:off x="1618488" y="2194560"/>
            <a:ext cx="2459736" cy="2459736"/>
          </a:xfrm>
          <a:custGeom>
            <a:avLst/>
            <a:gdLst/>
            <a:ahLst/>
            <a:cxnLst/>
            <a:rect l="l" t="t" r="r" b="b"/>
            <a:pathLst>
              <a:path w="2459736" h="2459736">
                <a:moveTo>
                  <a:pt x="36576" y="1316736"/>
                </a:moveTo>
                <a:cubicBezTo>
                  <a:pt x="-9144" y="1271016"/>
                  <a:pt x="-9144" y="1188720"/>
                  <a:pt x="36576" y="1143000"/>
                </a:cubicBezTo>
                <a:lnTo>
                  <a:pt x="1143000" y="36576"/>
                </a:lnTo>
                <a:cubicBezTo>
                  <a:pt x="1188720" y="-9144"/>
                  <a:pt x="1271016" y="-9144"/>
                  <a:pt x="1316736" y="36576"/>
                </a:cubicBezTo>
                <a:lnTo>
                  <a:pt x="2423160" y="1143000"/>
                </a:lnTo>
                <a:cubicBezTo>
                  <a:pt x="2468880" y="1188720"/>
                  <a:pt x="2468880" y="1271016"/>
                  <a:pt x="2423160" y="1316736"/>
                </a:cubicBezTo>
                <a:lnTo>
                  <a:pt x="1316736" y="2423160"/>
                </a:lnTo>
                <a:cubicBezTo>
                  <a:pt x="1271016" y="2468880"/>
                  <a:pt x="1188720" y="2468880"/>
                  <a:pt x="1143000" y="2423160"/>
                </a:cubicBezTo>
                <a:lnTo>
                  <a:pt x="36576" y="1316736"/>
                </a:lnTo>
              </a:path>
            </a:pathLst>
          </a:custGeom>
          <a:solidFill>
            <a:schemeClr val="accent1"/>
          </a:solidFill>
        </p:spPr>
        <p:txBody>
          <a:bodyPr/>
          <a:lstStyle/>
          <a:p>
            <a:endParaRPr lang="zh-CN" altLang="en-US"/>
          </a:p>
        </p:txBody>
      </p:sp>
      <p:sp>
        <p:nvSpPr>
          <p:cNvPr id="2" name="标题 1"/>
          <p:cNvSpPr>
            <a:spLocks noGrp="1"/>
          </p:cNvSpPr>
          <p:nvPr>
            <p:ph type="title" hasCustomPrompt="1"/>
            <p:custDataLst>
              <p:tags r:id="rId7"/>
            </p:custDataLst>
          </p:nvPr>
        </p:nvSpPr>
        <p:spPr>
          <a:xfrm>
            <a:off x="1618488" y="2167128"/>
            <a:ext cx="2459736" cy="2505456"/>
          </a:xfrm>
        </p:spPr>
        <p:txBody>
          <a:bodyPr wrap="square" anchor="ctr">
            <a:normAutofit/>
          </a:bodyPr>
          <a:lstStyle>
            <a:lvl1pPr algn="ctr">
              <a:defRPr sz="3600">
                <a:solidFill>
                  <a:schemeClr val="lt1">
                    <a:lumMod val="100000"/>
                  </a:schemeClr>
                </a:solidFill>
                <a:latin typeface="+mj-ea"/>
                <a:ea typeface="+mj-ea"/>
              </a:defRPr>
            </a:lvl1pPr>
          </a:lstStyle>
          <a:p>
            <a:r>
              <a:rPr lang="zh-CN" altLang="en-US" dirty="0"/>
              <a:t>标题</a:t>
            </a:r>
            <a:endParaRPr lang="zh-CN" altLang="en-US" dirty="0"/>
          </a:p>
        </p:txBody>
      </p:sp>
      <p:sp>
        <p:nvSpPr>
          <p:cNvPr id="7" name="日期占位符 3"/>
          <p:cNvSpPr>
            <a:spLocks noGrp="1"/>
          </p:cNvSpPr>
          <p:nvPr>
            <p:ph type="dt" sz="half" idx="10"/>
            <p:custDataLst>
              <p:tags r:id="rId8"/>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9"/>
            </p:custDataLst>
          </p:nvPr>
        </p:nvSpPr>
        <p:spPr/>
        <p:txBody>
          <a:bodyPr/>
          <a:lstStyle/>
          <a:p>
            <a:endParaRPr lang="zh-CN" altLang="en-US"/>
          </a:p>
        </p:txBody>
      </p:sp>
      <p:sp>
        <p:nvSpPr>
          <p:cNvPr id="9" name="灯片编号占位符 5"/>
          <p:cNvSpPr>
            <a:spLocks noGrp="1"/>
          </p:cNvSpPr>
          <p:nvPr>
            <p:ph type="sldNum" sz="quarter" idx="12"/>
            <p:custDataLst>
              <p:tags r:id="rId10"/>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sp>
        <p:nvSpPr>
          <p:cNvPr id="7" name="Rectangle 41675_#color-2109&amp;753"/>
          <p:cNvSpPr/>
          <p:nvPr userDrawn="1">
            <p:custDataLst>
              <p:tags r:id="rId2"/>
            </p:custDataLst>
          </p:nvPr>
        </p:nvSpPr>
        <p:spPr>
          <a:xfrm>
            <a:off x="1335024" y="0"/>
            <a:ext cx="9518904" cy="6858000"/>
          </a:xfrm>
          <a:custGeom>
            <a:avLst/>
            <a:gdLst/>
            <a:ahLst/>
            <a:cxnLst/>
            <a:rect l="l" t="t" r="r" b="b"/>
            <a:pathLst>
              <a:path w="9518904" h="6858000">
                <a:moveTo>
                  <a:pt x="3337560" y="0"/>
                </a:moveTo>
                <a:lnTo>
                  <a:pt x="3319272" y="0"/>
                </a:lnTo>
                <a:lnTo>
                  <a:pt x="73152" y="3246120"/>
                </a:lnTo>
                <a:cubicBezTo>
                  <a:pt x="-27432" y="3346704"/>
                  <a:pt x="-27432" y="3511296"/>
                  <a:pt x="73152" y="3611880"/>
                </a:cubicBezTo>
                <a:lnTo>
                  <a:pt x="3319272" y="6858000"/>
                </a:lnTo>
                <a:lnTo>
                  <a:pt x="3337560" y="6858000"/>
                </a:lnTo>
                <a:lnTo>
                  <a:pt x="82296" y="3602736"/>
                </a:lnTo>
                <a:cubicBezTo>
                  <a:pt x="-9144" y="3502152"/>
                  <a:pt x="-9144" y="3355848"/>
                  <a:pt x="82296" y="3255264"/>
                </a:cubicBezTo>
                <a:lnTo>
                  <a:pt x="3337560" y="0"/>
                </a:lnTo>
                <a:moveTo>
                  <a:pt x="6181344" y="6858000"/>
                </a:moveTo>
                <a:lnTo>
                  <a:pt x="9436608" y="3602736"/>
                </a:lnTo>
                <a:cubicBezTo>
                  <a:pt x="9537192" y="3502152"/>
                  <a:pt x="9537192" y="3355848"/>
                  <a:pt x="9436608" y="3255264"/>
                </a:cubicBezTo>
                <a:lnTo>
                  <a:pt x="6181344" y="0"/>
                </a:lnTo>
                <a:lnTo>
                  <a:pt x="6199632" y="0"/>
                </a:lnTo>
                <a:lnTo>
                  <a:pt x="9445752" y="3246120"/>
                </a:lnTo>
                <a:cubicBezTo>
                  <a:pt x="9546336" y="3346704"/>
                  <a:pt x="9546336" y="3511296"/>
                  <a:pt x="9445752" y="3611880"/>
                </a:cubicBezTo>
                <a:lnTo>
                  <a:pt x="6199632" y="6858000"/>
                </a:lnTo>
                <a:lnTo>
                  <a:pt x="6181344" y="6858000"/>
                </a:lnTo>
              </a:path>
            </a:pathLst>
          </a:custGeom>
          <a:solidFill>
            <a:schemeClr val="accent1">
              <a:lumMod val="75000"/>
              <a:alpha val="20000"/>
            </a:schemeClr>
          </a:solidFill>
          <a:ln>
            <a:noFill/>
          </a:ln>
        </p:spPr>
        <p:style>
          <a:lnRef idx="2">
            <a:schemeClr val="accent1">
              <a:lumMod val="75000"/>
            </a:schemeClr>
          </a:lnRef>
          <a:fillRef idx="1">
            <a:schemeClr val="accent1"/>
          </a:fillRef>
          <a:effectRef idx="0">
            <a:srgbClr val="FFFFFF"/>
          </a:effectRef>
          <a:fontRef idx="minor">
            <a:schemeClr val="lt1"/>
          </a:fontRef>
        </p:style>
      </p:sp>
      <p:sp>
        <p:nvSpPr>
          <p:cNvPr id="9" name="Rectangle 41676_#color-2109&amp;756"/>
          <p:cNvSpPr/>
          <p:nvPr userDrawn="1">
            <p:custDataLst>
              <p:tags r:id="rId3"/>
            </p:custDataLst>
          </p:nvPr>
        </p:nvSpPr>
        <p:spPr>
          <a:xfrm>
            <a:off x="0" y="0"/>
            <a:ext cx="12188952" cy="6858000"/>
          </a:xfrm>
          <a:custGeom>
            <a:avLst/>
            <a:gdLst/>
            <a:ahLst/>
            <a:cxnLst/>
            <a:rect l="l" t="t" r="r" b="b"/>
            <a:pathLst>
              <a:path w="12188952" h="6858000">
                <a:moveTo>
                  <a:pt x="2743200" y="0"/>
                </a:moveTo>
                <a:lnTo>
                  <a:pt x="2724912" y="0"/>
                </a:lnTo>
                <a:lnTo>
                  <a:pt x="0" y="2724912"/>
                </a:lnTo>
                <a:lnTo>
                  <a:pt x="0" y="2743200"/>
                </a:lnTo>
                <a:lnTo>
                  <a:pt x="2743200" y="0"/>
                </a:lnTo>
                <a:moveTo>
                  <a:pt x="0" y="4114800"/>
                </a:moveTo>
                <a:lnTo>
                  <a:pt x="0" y="4133088"/>
                </a:lnTo>
                <a:lnTo>
                  <a:pt x="2724912" y="6858000"/>
                </a:lnTo>
                <a:lnTo>
                  <a:pt x="2743200" y="6858000"/>
                </a:lnTo>
                <a:lnTo>
                  <a:pt x="0" y="4114800"/>
                </a:lnTo>
                <a:moveTo>
                  <a:pt x="9445752" y="6858000"/>
                </a:moveTo>
                <a:lnTo>
                  <a:pt x="9464040" y="6858000"/>
                </a:lnTo>
                <a:lnTo>
                  <a:pt x="12188952" y="4123944"/>
                </a:lnTo>
                <a:lnTo>
                  <a:pt x="12188952" y="4105656"/>
                </a:lnTo>
                <a:lnTo>
                  <a:pt x="9445752" y="6858000"/>
                </a:lnTo>
                <a:moveTo>
                  <a:pt x="12188952" y="2752344"/>
                </a:moveTo>
                <a:lnTo>
                  <a:pt x="9445752" y="0"/>
                </a:lnTo>
                <a:lnTo>
                  <a:pt x="9464040" y="0"/>
                </a:lnTo>
                <a:lnTo>
                  <a:pt x="12188952" y="2734056"/>
                </a:lnTo>
                <a:lnTo>
                  <a:pt x="12188952" y="2752344"/>
                </a:lnTo>
              </a:path>
            </a:pathLst>
          </a:custGeom>
          <a:solidFill>
            <a:schemeClr val="accent1">
              <a:lumMod val="75000"/>
              <a:alpha val="10000"/>
            </a:schemeClr>
          </a:solidFill>
          <a:ln>
            <a:noFill/>
          </a:ln>
        </p:spPr>
        <p:style>
          <a:lnRef idx="2">
            <a:schemeClr val="accent1">
              <a:lumMod val="75000"/>
            </a:schemeClr>
          </a:lnRef>
          <a:fillRef idx="1">
            <a:schemeClr val="accent1"/>
          </a:fillRef>
          <a:effectRef idx="0">
            <a:srgbClr val="FFFFFF"/>
          </a:effectRef>
          <a:fontRef idx="minor">
            <a:schemeClr val="lt1"/>
          </a:fontRef>
        </p:style>
      </p:sp>
      <p:sp>
        <p:nvSpPr>
          <p:cNvPr id="10" name="图片_#color-2109&amp;759"/>
          <p:cNvSpPr/>
          <p:nvPr userDrawn="1">
            <p:custDataLst>
              <p:tags r:id="rId4"/>
            </p:custDataLst>
          </p:nvPr>
        </p:nvSpPr>
        <p:spPr>
          <a:xfrm>
            <a:off x="5294376" y="1618488"/>
            <a:ext cx="1600200" cy="1600200"/>
          </a:xfrm>
          <a:custGeom>
            <a:avLst/>
            <a:gdLst/>
            <a:ahLst/>
            <a:cxnLst/>
            <a:rect l="l" t="t" r="r" b="b"/>
            <a:pathLst>
              <a:path w="1600200" h="1600200">
                <a:moveTo>
                  <a:pt x="36576" y="886968"/>
                </a:moveTo>
                <a:cubicBezTo>
                  <a:pt x="-9144" y="841248"/>
                  <a:pt x="-9144" y="758952"/>
                  <a:pt x="36576" y="704088"/>
                </a:cubicBezTo>
                <a:lnTo>
                  <a:pt x="704088" y="36576"/>
                </a:lnTo>
                <a:cubicBezTo>
                  <a:pt x="758952" y="-9144"/>
                  <a:pt x="841248" y="-9144"/>
                  <a:pt x="886968" y="36576"/>
                </a:cubicBezTo>
                <a:lnTo>
                  <a:pt x="1563624" y="704088"/>
                </a:lnTo>
                <a:cubicBezTo>
                  <a:pt x="1609344" y="758952"/>
                  <a:pt x="1609344" y="841248"/>
                  <a:pt x="1563624" y="886968"/>
                </a:cubicBezTo>
                <a:lnTo>
                  <a:pt x="886968" y="1563624"/>
                </a:lnTo>
                <a:cubicBezTo>
                  <a:pt x="841248" y="1609344"/>
                  <a:pt x="758952" y="1609344"/>
                  <a:pt x="704088" y="1563624"/>
                </a:cubicBezTo>
                <a:lnTo>
                  <a:pt x="36576" y="886968"/>
                </a:lnTo>
              </a:path>
            </a:pathLst>
          </a:custGeom>
          <a:solidFill>
            <a:schemeClr val="accent1"/>
          </a:solidFill>
        </p:spPr>
      </p:sp>
      <p:sp>
        <p:nvSpPr>
          <p:cNvPr id="11" name="Rectangle 41678_#color-2109&amp;762"/>
          <p:cNvSpPr/>
          <p:nvPr userDrawn="1">
            <p:custDataLst>
              <p:tags r:id="rId5"/>
            </p:custDataLst>
          </p:nvPr>
        </p:nvSpPr>
        <p:spPr>
          <a:xfrm>
            <a:off x="4855464" y="1764792"/>
            <a:ext cx="457200" cy="457200"/>
          </a:xfrm>
          <a:custGeom>
            <a:avLst/>
            <a:gdLst/>
            <a:ahLst/>
            <a:cxnLst/>
            <a:rect l="l" t="t" r="r" b="b"/>
            <a:pathLst>
              <a:path w="457200" h="457200">
                <a:moveTo>
                  <a:pt x="18288" y="265176"/>
                </a:moveTo>
                <a:cubicBezTo>
                  <a:pt x="-9144" y="246888"/>
                  <a:pt x="-9144" y="210312"/>
                  <a:pt x="18288" y="192024"/>
                </a:cubicBezTo>
                <a:lnTo>
                  <a:pt x="192024" y="18288"/>
                </a:lnTo>
                <a:cubicBezTo>
                  <a:pt x="210312" y="-9144"/>
                  <a:pt x="246888" y="-9144"/>
                  <a:pt x="265176" y="18288"/>
                </a:cubicBezTo>
                <a:lnTo>
                  <a:pt x="448056" y="192024"/>
                </a:lnTo>
                <a:cubicBezTo>
                  <a:pt x="466344" y="210312"/>
                  <a:pt x="466344" y="246888"/>
                  <a:pt x="448056" y="265176"/>
                </a:cubicBezTo>
                <a:lnTo>
                  <a:pt x="265176" y="448056"/>
                </a:lnTo>
                <a:cubicBezTo>
                  <a:pt x="246888" y="466344"/>
                  <a:pt x="210312" y="466344"/>
                  <a:pt x="192024" y="448056"/>
                </a:cubicBezTo>
                <a:lnTo>
                  <a:pt x="18288" y="265176"/>
                </a:lnTo>
              </a:path>
            </a:pathLst>
          </a:custGeom>
          <a:solidFill>
            <a:schemeClr val="accent1">
              <a:alpha val="50000"/>
            </a:schemeClr>
          </a:solidFill>
        </p:spPr>
      </p:sp>
      <p:sp>
        <p:nvSpPr>
          <p:cNvPr id="12" name="Rectangle 41679_#color-2109&amp;765"/>
          <p:cNvSpPr/>
          <p:nvPr userDrawn="1">
            <p:custDataLst>
              <p:tags r:id="rId6"/>
            </p:custDataLst>
          </p:nvPr>
        </p:nvSpPr>
        <p:spPr>
          <a:xfrm>
            <a:off x="6922008" y="2715768"/>
            <a:ext cx="228600" cy="228600"/>
          </a:xfrm>
          <a:custGeom>
            <a:avLst/>
            <a:gdLst/>
            <a:ahLst/>
            <a:cxnLst/>
            <a:rect l="l" t="t" r="r" b="b"/>
            <a:pathLst>
              <a:path w="228600" h="228600">
                <a:moveTo>
                  <a:pt x="9144" y="137160"/>
                </a:moveTo>
                <a:cubicBezTo>
                  <a:pt x="0" y="118872"/>
                  <a:pt x="0" y="109728"/>
                  <a:pt x="9144" y="100584"/>
                </a:cubicBezTo>
                <a:lnTo>
                  <a:pt x="100584" y="9144"/>
                </a:lnTo>
                <a:cubicBezTo>
                  <a:pt x="109728" y="0"/>
                  <a:pt x="118872" y="0"/>
                  <a:pt x="137160" y="9144"/>
                </a:cubicBezTo>
                <a:lnTo>
                  <a:pt x="219456" y="100584"/>
                </a:lnTo>
                <a:cubicBezTo>
                  <a:pt x="228600" y="109728"/>
                  <a:pt x="228600" y="118872"/>
                  <a:pt x="219456" y="137160"/>
                </a:cubicBezTo>
                <a:lnTo>
                  <a:pt x="137160" y="219456"/>
                </a:lnTo>
                <a:cubicBezTo>
                  <a:pt x="118872" y="228600"/>
                  <a:pt x="109728" y="228600"/>
                  <a:pt x="100584" y="219456"/>
                </a:cubicBezTo>
                <a:lnTo>
                  <a:pt x="9144" y="137160"/>
                </a:lnTo>
              </a:path>
            </a:pathLst>
          </a:custGeom>
          <a:solidFill>
            <a:schemeClr val="accent1">
              <a:alpha val="50000"/>
            </a:schemeClr>
          </a:solidFill>
        </p:spPr>
      </p:sp>
      <p:sp>
        <p:nvSpPr>
          <p:cNvPr id="2" name="标题 1"/>
          <p:cNvSpPr>
            <a:spLocks noGrp="1"/>
          </p:cNvSpPr>
          <p:nvPr>
            <p:ph type="title"/>
            <p:custDataLst>
              <p:tags r:id="rId7"/>
            </p:custDataLst>
          </p:nvPr>
        </p:nvSpPr>
        <p:spPr>
          <a:xfrm>
            <a:off x="1526400" y="3702812"/>
            <a:ext cx="9144000" cy="2442717"/>
          </a:xfrm>
        </p:spPr>
        <p:txBody>
          <a:bodyPr wrap="square" anchor="t">
            <a:normAutofit/>
          </a:bodyPr>
          <a:lstStyle>
            <a:lvl1pPr algn="ctr">
              <a:defRPr sz="4600">
                <a:solidFill>
                  <a:schemeClr val="tx1"/>
                </a:solidFill>
                <a:latin typeface="+mj-ea"/>
                <a:ea typeface="+mj-ea"/>
              </a:defRPr>
            </a:lvl1pPr>
          </a:lstStyle>
          <a:p>
            <a:r>
              <a:rPr lang="zh-CN" altLang="en-US" dirty="0"/>
              <a:t>单击此处编辑母版标题样式</a:t>
            </a:r>
            <a:endParaRPr lang="zh-CN" altLang="en-US" dirty="0"/>
          </a:p>
        </p:txBody>
      </p:sp>
      <p:sp>
        <p:nvSpPr>
          <p:cNvPr id="8" name="节编号 3"/>
          <p:cNvSpPr>
            <a:spLocks noGrp="1"/>
          </p:cNvSpPr>
          <p:nvPr>
            <p:ph type="body" sz="quarter" idx="13" hasCustomPrompt="1"/>
            <p:custDataLst>
              <p:tags r:id="rId8"/>
            </p:custDataLst>
          </p:nvPr>
        </p:nvSpPr>
        <p:spPr>
          <a:xfrm>
            <a:off x="5269993" y="1554988"/>
            <a:ext cx="1652016" cy="1600200"/>
          </a:xfrm>
        </p:spPr>
        <p:txBody>
          <a:bodyPr wrap="none" anchor="ctr">
            <a:normAutofit/>
          </a:bodyPr>
          <a:lstStyle>
            <a:lvl1pPr marL="0" indent="0" algn="ctr">
              <a:buNone/>
              <a:defRPr sz="5300" b="1">
                <a:solidFill>
                  <a:schemeClr val="lt1">
                    <a:lumMod val="100000"/>
                  </a:schemeClr>
                </a:solidFill>
                <a:latin typeface="+mj-ea"/>
                <a:ea typeface="+mj-ea"/>
              </a:defRPr>
            </a:lvl1pPr>
          </a:lstStyle>
          <a:p>
            <a:pPr lvl="0"/>
            <a:r>
              <a:rPr lang="zh-CN" altLang="en-US" dirty="0"/>
              <a:t>编号</a:t>
            </a:r>
            <a:endParaRPr lang="zh-CN" altLang="en-US" dirty="0"/>
          </a:p>
        </p:txBody>
      </p:sp>
      <p:sp>
        <p:nvSpPr>
          <p:cNvPr id="4" name="日期占位符 4"/>
          <p:cNvSpPr>
            <a:spLocks noGrp="1"/>
          </p:cNvSpPr>
          <p:nvPr>
            <p:ph type="dt" sz="half" idx="10"/>
            <p:custDataLst>
              <p:tags r:id="rId9"/>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5"/>
          <p:cNvSpPr>
            <a:spLocks noGrp="1"/>
          </p:cNvSpPr>
          <p:nvPr>
            <p:ph type="ftr" sz="quarter" idx="11"/>
            <p:custDataLst>
              <p:tags r:id="rId10"/>
            </p:custDataLst>
          </p:nvPr>
        </p:nvSpPr>
        <p:spPr/>
        <p:txBody>
          <a:bodyPr/>
          <a:lstStyle/>
          <a:p>
            <a:endParaRPr lang="zh-CN" altLang="en-US"/>
          </a:p>
        </p:txBody>
      </p:sp>
      <p:sp>
        <p:nvSpPr>
          <p:cNvPr id="6" name="灯片编号占位符 6"/>
          <p:cNvSpPr>
            <a:spLocks noGrp="1"/>
          </p:cNvSpPr>
          <p:nvPr>
            <p:ph type="sldNum" sz="quarter" idx="12"/>
            <p:custDataLst>
              <p:tags r:id="rId11"/>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96000" y="360000"/>
            <a:ext cx="10800000" cy="720000"/>
          </a:xfrm>
        </p:spPr>
        <p:txBody>
          <a:bodyPr vert="horz" wrap="square" lIns="0" tIns="0" rIns="0" bIns="0" rtlCol="0" anchor="b">
            <a:normAutofit/>
          </a:bodyPr>
          <a:lstStyle>
            <a:lvl1pPr algn="l">
              <a:defRPr lang="zh-CN" altLang="en-US" sz="3600" dirty="0"/>
            </a:lvl1pPr>
          </a:lstStyle>
          <a:p>
            <a:pPr lvl="0"/>
            <a:r>
              <a:rPr lang="zh-CN" altLang="en-US" dirty="0"/>
              <a:t>单击此处编辑母版标题样式</a:t>
            </a:r>
            <a:endParaRPr lang="zh-CN" altLang="en-US" dirty="0"/>
          </a:p>
        </p:txBody>
      </p:sp>
      <p:sp>
        <p:nvSpPr>
          <p:cNvPr id="3" name="内容占位符 2"/>
          <p:cNvSpPr>
            <a:spLocks noGrp="1"/>
          </p:cNvSpPr>
          <p:nvPr>
            <p:ph sz="half" idx="1"/>
            <p:custDataLst>
              <p:tags r:id="rId3"/>
            </p:custDataLst>
          </p:nvPr>
        </p:nvSpPr>
        <p:spPr>
          <a:xfrm>
            <a:off x="695960" y="1301750"/>
            <a:ext cx="5323840" cy="487585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内容占位符 3"/>
          <p:cNvSpPr>
            <a:spLocks noGrp="1"/>
          </p:cNvSpPr>
          <p:nvPr>
            <p:ph sz="half" idx="2"/>
            <p:custDataLst>
              <p:tags r:id="rId4"/>
            </p:custDataLst>
          </p:nvPr>
        </p:nvSpPr>
        <p:spPr>
          <a:xfrm>
            <a:off x="6172200" y="1301750"/>
            <a:ext cx="5323840" cy="487585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5" name="日期占位符 4"/>
          <p:cNvSpPr>
            <a:spLocks noGrp="1"/>
          </p:cNvSpPr>
          <p:nvPr>
            <p:ph type="dt" sz="half" idx="10"/>
            <p:custDataLst>
              <p:tags r:id="rId5"/>
            </p:custDataLst>
          </p:nvPr>
        </p:nvSpPr>
        <p:spPr/>
        <p:txBody>
          <a:bodyPr wrap="square">
            <a:normAutofit/>
          </a:bodyPr>
          <a:lstStyle/>
          <a:p>
            <a:fld id="{5592522B-0F24-4480-B9DD-A9474A6880D6}"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96000" y="360000"/>
            <a:ext cx="10800000" cy="720000"/>
          </a:xfrm>
        </p:spPr>
        <p:txBody>
          <a:bodyPr vert="horz" wrap="square" lIns="0" tIns="0" rIns="0" bIns="0" rtlCol="0" anchor="b">
            <a:normAutofit/>
          </a:bodyPr>
          <a:lstStyle>
            <a:lvl1pPr algn="l">
              <a:defRPr lang="zh-CN" altLang="en-US" sz="3600" dirty="0"/>
            </a:lvl1pPr>
          </a:lstStyle>
          <a:p>
            <a:pPr lvl="0"/>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695960" y="1301750"/>
            <a:ext cx="5323840" cy="411303"/>
          </a:xfrm>
        </p:spPr>
        <p:txBody>
          <a:bodyPr wrap="square"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custDataLst>
              <p:tags r:id="rId4"/>
            </p:custDataLst>
          </p:nvPr>
        </p:nvSpPr>
        <p:spPr>
          <a:xfrm>
            <a:off x="695960" y="1875099"/>
            <a:ext cx="5323840" cy="4300276"/>
          </a:xfrm>
        </p:spPr>
        <p:txBody>
          <a:bodyPr wrap="square">
            <a:normAutofit/>
          </a:bodyPr>
          <a:lstStyle>
            <a:lvl1pPr>
              <a:defRPr sz="2200"/>
            </a:lvl1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5" name="文本占位符 4"/>
          <p:cNvSpPr>
            <a:spLocks noGrp="1"/>
          </p:cNvSpPr>
          <p:nvPr>
            <p:ph type="body" sz="quarter" idx="3"/>
            <p:custDataLst>
              <p:tags r:id="rId5"/>
            </p:custDataLst>
          </p:nvPr>
        </p:nvSpPr>
        <p:spPr>
          <a:xfrm>
            <a:off x="6172200" y="1301750"/>
            <a:ext cx="5323840" cy="411303"/>
          </a:xfrm>
        </p:spPr>
        <p:txBody>
          <a:bodyPr wrap="square"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custDataLst>
              <p:tags r:id="rId6"/>
            </p:custDataLst>
          </p:nvPr>
        </p:nvSpPr>
        <p:spPr>
          <a:xfrm>
            <a:off x="6172200" y="1875099"/>
            <a:ext cx="5323840" cy="4300276"/>
          </a:xfrm>
        </p:spPr>
        <p:txBody>
          <a:bodyPr wrap="square">
            <a:normAutofit/>
          </a:bodyPr>
          <a:lstStyle>
            <a:lvl1pPr>
              <a:defRPr sz="2200"/>
            </a:lvl1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7" name="日期占位符 6"/>
          <p:cNvSpPr>
            <a:spLocks noGrp="1"/>
          </p:cNvSpPr>
          <p:nvPr>
            <p:ph type="dt" sz="half" idx="10"/>
            <p:custDataLst>
              <p:tags r:id="rId7"/>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wrap="square">
            <a:normAutofit/>
          </a:bodyPr>
          <a:lstStyle/>
          <a:p>
            <a:fld id="{5592522B-0F24-4480-B9DD-A9474A6880D6}" type="datetimeFigureOut">
              <a:rPr lang="zh-CN" altLang="en-US" smtClean="0"/>
            </a:fld>
            <a:endParaRPr lang="zh-CN" altLang="en-US" dirty="0"/>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仅内容">
    <p:spTree>
      <p:nvGrpSpPr>
        <p:cNvPr id="1" name=""/>
        <p:cNvGrpSpPr/>
        <p:nvPr/>
      </p:nvGrpSpPr>
      <p:grpSpPr>
        <a:xfrm>
          <a:off x="0" y="0"/>
          <a:ext cx="0" cy="0"/>
          <a:chOff x="0" y="0"/>
          <a:chExt cx="0" cy="0"/>
        </a:xfrm>
      </p:grpSpPr>
      <p:sp>
        <p:nvSpPr>
          <p:cNvPr id="3" name="内容占位符 1"/>
          <p:cNvSpPr>
            <a:spLocks noGrp="1"/>
          </p:cNvSpPr>
          <p:nvPr>
            <p:ph idx="1"/>
            <p:custDataLst>
              <p:tags r:id="rId2"/>
            </p:custDataLst>
          </p:nvPr>
        </p:nvSpPr>
        <p:spPr>
          <a:xfrm>
            <a:off x="695960" y="360045"/>
            <a:ext cx="10801985" cy="581787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2"/>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3"/>
          <p:cNvSpPr>
            <a:spLocks noGrp="1"/>
          </p:cNvSpPr>
          <p:nvPr>
            <p:ph type="ftr" sz="quarter" idx="11"/>
            <p:custDataLst>
              <p:tags r:id="rId4"/>
            </p:custDataLst>
          </p:nvPr>
        </p:nvSpPr>
        <p:spPr/>
        <p:txBody>
          <a:bodyPr/>
          <a:lstStyle/>
          <a:p>
            <a:endParaRPr lang="zh-CN" altLang="en-US"/>
          </a:p>
        </p:txBody>
      </p:sp>
      <p:sp>
        <p:nvSpPr>
          <p:cNvPr id="6"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标题和副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96000" y="360000"/>
            <a:ext cx="10800000" cy="720000"/>
          </a:xfrm>
        </p:spPr>
        <p:txBody>
          <a:bodyPr wrap="square" anchor="b">
            <a:normAutofit/>
          </a:bodyPr>
          <a:lstStyle>
            <a:lvl1pPr algn="l">
              <a:defRPr sz="3600">
                <a:latin typeface="+mj-ea"/>
                <a:ea typeface="+mj-ea"/>
              </a:defRPr>
            </a:lvl1pPr>
          </a:lstStyle>
          <a:p>
            <a:r>
              <a:rPr lang="zh-CN" altLang="en-US" dirty="0"/>
              <a:t>单击此处编辑母版标题样式</a:t>
            </a:r>
            <a:endParaRPr lang="zh-CN" altLang="en-US" dirty="0"/>
          </a:p>
        </p:txBody>
      </p:sp>
      <p:sp>
        <p:nvSpPr>
          <p:cNvPr id="3" name="文本占位符 2"/>
          <p:cNvSpPr>
            <a:spLocks noGrp="1"/>
          </p:cNvSpPr>
          <p:nvPr>
            <p:ph type="body" idx="1" hasCustomPrompt="1"/>
            <p:custDataLst>
              <p:tags r:id="rId3"/>
            </p:custDataLst>
          </p:nvPr>
        </p:nvSpPr>
        <p:spPr>
          <a:xfrm>
            <a:off x="695960" y="1301750"/>
            <a:ext cx="10799088" cy="405553"/>
          </a:xfrm>
        </p:spPr>
        <p:txBody>
          <a:bodyPr wrap="square" anchor="t">
            <a:normAutofit/>
          </a:bodyPr>
          <a:lstStyle>
            <a:lvl1pPr marL="0" indent="0">
              <a:buNone/>
              <a:defRPr sz="2400" b="0">
                <a:latin typeface="+mj-ea"/>
                <a:ea typeface="+mj-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zh-CN" altLang="en-US" dirty="0"/>
              <a:t>单击此处编辑副标题</a:t>
            </a:r>
            <a:endParaRPr lang="zh-CN" altLang="en-US" dirty="0"/>
          </a:p>
        </p:txBody>
      </p:sp>
      <p:sp>
        <p:nvSpPr>
          <p:cNvPr id="7" name="日期占位符 3"/>
          <p:cNvSpPr>
            <a:spLocks noGrp="1"/>
          </p:cNvSpPr>
          <p:nvPr>
            <p:ph type="dt" sz="half" idx="10"/>
            <p:custDataLst>
              <p:tags r:id="rId4"/>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5"/>
            </p:custDataLst>
          </p:nvPr>
        </p:nvSpPr>
        <p:spPr/>
        <p:txBody>
          <a:bodyPr/>
          <a:lstStyle/>
          <a:p>
            <a:endParaRPr lang="zh-CN" altLang="en-US"/>
          </a:p>
        </p:txBody>
      </p:sp>
      <p:sp>
        <p:nvSpPr>
          <p:cNvPr id="9" name="灯片编号占位符 5"/>
          <p:cNvSpPr>
            <a:spLocks noGrp="1"/>
          </p:cNvSpPr>
          <p:nvPr>
            <p:ph type="sldNum" sz="quarter" idx="12"/>
            <p:custDataLst>
              <p:tags r:id="rId6"/>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sp>
        <p:nvSpPr>
          <p:cNvPr id="7" name="Rectangle 41675_#color-2109&amp;777"/>
          <p:cNvSpPr/>
          <p:nvPr userDrawn="1">
            <p:custDataLst>
              <p:tags r:id="rId2"/>
            </p:custDataLst>
          </p:nvPr>
        </p:nvSpPr>
        <p:spPr>
          <a:xfrm>
            <a:off x="1335024" y="0"/>
            <a:ext cx="9518904" cy="6858000"/>
          </a:xfrm>
          <a:custGeom>
            <a:avLst/>
            <a:gdLst/>
            <a:ahLst/>
            <a:cxnLst/>
            <a:rect l="l" t="t" r="r" b="b"/>
            <a:pathLst>
              <a:path w="9518904" h="6858000">
                <a:moveTo>
                  <a:pt x="3337560" y="0"/>
                </a:moveTo>
                <a:lnTo>
                  <a:pt x="3319272" y="0"/>
                </a:lnTo>
                <a:lnTo>
                  <a:pt x="73152" y="3246120"/>
                </a:lnTo>
                <a:cubicBezTo>
                  <a:pt x="-27432" y="3346704"/>
                  <a:pt x="-27432" y="3511296"/>
                  <a:pt x="73152" y="3611880"/>
                </a:cubicBezTo>
                <a:lnTo>
                  <a:pt x="3319272" y="6858000"/>
                </a:lnTo>
                <a:lnTo>
                  <a:pt x="3337560" y="6858000"/>
                </a:lnTo>
                <a:lnTo>
                  <a:pt x="82296" y="3602736"/>
                </a:lnTo>
                <a:cubicBezTo>
                  <a:pt x="-9144" y="3502152"/>
                  <a:pt x="-9144" y="3355848"/>
                  <a:pt x="82296" y="3255264"/>
                </a:cubicBezTo>
                <a:lnTo>
                  <a:pt x="3337560" y="0"/>
                </a:lnTo>
                <a:moveTo>
                  <a:pt x="6181344" y="6858000"/>
                </a:moveTo>
                <a:lnTo>
                  <a:pt x="9436608" y="3602736"/>
                </a:lnTo>
                <a:cubicBezTo>
                  <a:pt x="9537192" y="3502152"/>
                  <a:pt x="9537192" y="3355848"/>
                  <a:pt x="9436608" y="3255264"/>
                </a:cubicBezTo>
                <a:lnTo>
                  <a:pt x="6181344" y="0"/>
                </a:lnTo>
                <a:lnTo>
                  <a:pt x="6199632" y="0"/>
                </a:lnTo>
                <a:lnTo>
                  <a:pt x="9445752" y="3246120"/>
                </a:lnTo>
                <a:cubicBezTo>
                  <a:pt x="9546336" y="3346704"/>
                  <a:pt x="9546336" y="3511296"/>
                  <a:pt x="9445752" y="3611880"/>
                </a:cubicBezTo>
                <a:lnTo>
                  <a:pt x="6199632" y="6858000"/>
                </a:lnTo>
                <a:lnTo>
                  <a:pt x="6181344" y="6858000"/>
                </a:lnTo>
              </a:path>
            </a:pathLst>
          </a:custGeom>
          <a:solidFill>
            <a:schemeClr val="tx2">
              <a:lumMod val="25000"/>
              <a:lumOff val="75000"/>
              <a:alpha val="6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a:lstStyle/>
          <a:p>
            <a:endParaRPr lang="zh-CN" altLang="en-US"/>
          </a:p>
        </p:txBody>
      </p:sp>
      <p:sp>
        <p:nvSpPr>
          <p:cNvPr id="8" name="Rectangle 41676_#color-2109&amp;780"/>
          <p:cNvSpPr/>
          <p:nvPr userDrawn="1">
            <p:custDataLst>
              <p:tags r:id="rId3"/>
            </p:custDataLst>
          </p:nvPr>
        </p:nvSpPr>
        <p:spPr>
          <a:xfrm>
            <a:off x="0" y="0"/>
            <a:ext cx="12188952" cy="6858000"/>
          </a:xfrm>
          <a:custGeom>
            <a:avLst/>
            <a:gdLst/>
            <a:ahLst/>
            <a:cxnLst/>
            <a:rect l="l" t="t" r="r" b="b"/>
            <a:pathLst>
              <a:path w="12188952" h="6858000">
                <a:moveTo>
                  <a:pt x="2743200" y="0"/>
                </a:moveTo>
                <a:lnTo>
                  <a:pt x="2724912" y="0"/>
                </a:lnTo>
                <a:lnTo>
                  <a:pt x="0" y="2724912"/>
                </a:lnTo>
                <a:lnTo>
                  <a:pt x="0" y="2743200"/>
                </a:lnTo>
                <a:lnTo>
                  <a:pt x="2743200" y="0"/>
                </a:lnTo>
                <a:moveTo>
                  <a:pt x="0" y="4114800"/>
                </a:moveTo>
                <a:lnTo>
                  <a:pt x="0" y="4133088"/>
                </a:lnTo>
                <a:lnTo>
                  <a:pt x="2724912" y="6858000"/>
                </a:lnTo>
                <a:lnTo>
                  <a:pt x="2743200" y="6858000"/>
                </a:lnTo>
                <a:lnTo>
                  <a:pt x="0" y="4114800"/>
                </a:lnTo>
                <a:moveTo>
                  <a:pt x="9445752" y="6858000"/>
                </a:moveTo>
                <a:lnTo>
                  <a:pt x="9464040" y="6858000"/>
                </a:lnTo>
                <a:lnTo>
                  <a:pt x="12188952" y="4123944"/>
                </a:lnTo>
                <a:lnTo>
                  <a:pt x="12188952" y="4105656"/>
                </a:lnTo>
                <a:lnTo>
                  <a:pt x="9445752" y="6858000"/>
                </a:lnTo>
                <a:moveTo>
                  <a:pt x="12188952" y="2752344"/>
                </a:moveTo>
                <a:lnTo>
                  <a:pt x="9445752" y="0"/>
                </a:lnTo>
                <a:lnTo>
                  <a:pt x="9464040" y="0"/>
                </a:lnTo>
                <a:lnTo>
                  <a:pt x="12188952" y="2734056"/>
                </a:lnTo>
                <a:lnTo>
                  <a:pt x="12188952" y="2752344"/>
                </a:lnTo>
              </a:path>
            </a:pathLst>
          </a:custGeom>
          <a:solidFill>
            <a:schemeClr val="tx2">
              <a:lumMod val="25000"/>
              <a:lumOff val="75000"/>
              <a:alpha val="3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a:lstStyle/>
          <a:p>
            <a:endParaRPr lang="zh-CN" altLang="en-US"/>
          </a:p>
        </p:txBody>
      </p:sp>
      <p:sp>
        <p:nvSpPr>
          <p:cNvPr id="9" name="Rectangle 1_#color-2109&amp;783"/>
          <p:cNvSpPr/>
          <p:nvPr userDrawn="1">
            <p:custDataLst>
              <p:tags r:id="rId4"/>
            </p:custDataLst>
          </p:nvPr>
        </p:nvSpPr>
        <p:spPr>
          <a:xfrm>
            <a:off x="3593592" y="6144768"/>
            <a:ext cx="5266944" cy="713232"/>
          </a:xfrm>
          <a:custGeom>
            <a:avLst/>
            <a:gdLst/>
            <a:ahLst/>
            <a:cxnLst/>
            <a:rect l="l" t="t" r="r" b="b"/>
            <a:pathLst>
              <a:path w="5266944" h="713232">
                <a:moveTo>
                  <a:pt x="5266944" y="713232"/>
                </a:moveTo>
                <a:lnTo>
                  <a:pt x="0" y="713232"/>
                </a:lnTo>
                <a:lnTo>
                  <a:pt x="2459736" y="9144"/>
                </a:lnTo>
                <a:cubicBezTo>
                  <a:pt x="2505456" y="0"/>
                  <a:pt x="2551176" y="0"/>
                  <a:pt x="2596896" y="9144"/>
                </a:cubicBezTo>
                <a:lnTo>
                  <a:pt x="5266944" y="713232"/>
                </a:lnTo>
              </a:path>
            </a:pathLst>
          </a:custGeom>
          <a:solidFill>
            <a:schemeClr val="accent1"/>
          </a:solidFill>
        </p:spPr>
      </p:sp>
      <p:sp>
        <p:nvSpPr>
          <p:cNvPr id="11" name="Rectangle 41672_#color-2109&amp;786"/>
          <p:cNvSpPr/>
          <p:nvPr userDrawn="1">
            <p:custDataLst>
              <p:tags r:id="rId5"/>
            </p:custDataLst>
          </p:nvPr>
        </p:nvSpPr>
        <p:spPr>
          <a:xfrm>
            <a:off x="5129784" y="0"/>
            <a:ext cx="1993392" cy="521208"/>
          </a:xfrm>
          <a:custGeom>
            <a:avLst/>
            <a:gdLst/>
            <a:ahLst/>
            <a:cxnLst/>
            <a:rect l="l" t="t" r="r" b="b"/>
            <a:pathLst>
              <a:path w="1993392" h="521208">
                <a:moveTo>
                  <a:pt x="1993392" y="0"/>
                </a:moveTo>
                <a:lnTo>
                  <a:pt x="1060704" y="512064"/>
                </a:lnTo>
                <a:cubicBezTo>
                  <a:pt x="1024128" y="530352"/>
                  <a:pt x="978408" y="530352"/>
                  <a:pt x="941832" y="512064"/>
                </a:cubicBezTo>
                <a:lnTo>
                  <a:pt x="0" y="0"/>
                </a:lnTo>
                <a:lnTo>
                  <a:pt x="1993392" y="0"/>
                </a:lnTo>
              </a:path>
            </a:pathLst>
          </a:custGeom>
          <a:solidFill>
            <a:schemeClr val="accent1"/>
          </a:solidFill>
        </p:spPr>
      </p:sp>
      <p:sp>
        <p:nvSpPr>
          <p:cNvPr id="12" name="Rectangle 41673_#color-2109&amp;789"/>
          <p:cNvSpPr/>
          <p:nvPr userDrawn="1">
            <p:custDataLst>
              <p:tags r:id="rId6"/>
            </p:custDataLst>
          </p:nvPr>
        </p:nvSpPr>
        <p:spPr>
          <a:xfrm>
            <a:off x="2176272" y="1545336"/>
            <a:ext cx="868680" cy="868680"/>
          </a:xfrm>
          <a:custGeom>
            <a:avLst/>
            <a:gdLst/>
            <a:ahLst/>
            <a:cxnLst/>
            <a:rect l="l" t="t" r="r" b="b"/>
            <a:pathLst>
              <a:path w="868680" h="868680">
                <a:moveTo>
                  <a:pt x="18288" y="475488"/>
                </a:moveTo>
                <a:cubicBezTo>
                  <a:pt x="-9144" y="448056"/>
                  <a:pt x="-9144" y="420624"/>
                  <a:pt x="18288" y="402336"/>
                </a:cubicBezTo>
                <a:lnTo>
                  <a:pt x="402336" y="18288"/>
                </a:lnTo>
                <a:cubicBezTo>
                  <a:pt x="420624" y="-9144"/>
                  <a:pt x="448056" y="-9144"/>
                  <a:pt x="475488" y="18288"/>
                </a:cubicBezTo>
                <a:lnTo>
                  <a:pt x="859536" y="402336"/>
                </a:lnTo>
                <a:cubicBezTo>
                  <a:pt x="877824" y="420624"/>
                  <a:pt x="877824" y="448056"/>
                  <a:pt x="859536" y="475488"/>
                </a:cubicBezTo>
                <a:lnTo>
                  <a:pt x="475488" y="859536"/>
                </a:lnTo>
                <a:cubicBezTo>
                  <a:pt x="448056" y="877824"/>
                  <a:pt x="420624" y="877824"/>
                  <a:pt x="402336" y="859536"/>
                </a:cubicBezTo>
                <a:lnTo>
                  <a:pt x="18288" y="475488"/>
                </a:lnTo>
              </a:path>
            </a:pathLst>
          </a:custGeom>
          <a:solidFill>
            <a:schemeClr val="accent1"/>
          </a:solidFill>
        </p:spPr>
      </p:sp>
      <p:sp>
        <p:nvSpPr>
          <p:cNvPr id="13" name="Rectangle 41674_#color-2109&amp;792"/>
          <p:cNvSpPr/>
          <p:nvPr userDrawn="1">
            <p:custDataLst>
              <p:tags r:id="rId7"/>
            </p:custDataLst>
          </p:nvPr>
        </p:nvSpPr>
        <p:spPr>
          <a:xfrm>
            <a:off x="9326880" y="4882896"/>
            <a:ext cx="594360" cy="594360"/>
          </a:xfrm>
          <a:custGeom>
            <a:avLst/>
            <a:gdLst/>
            <a:ahLst/>
            <a:cxnLst/>
            <a:rect l="l" t="t" r="r" b="b"/>
            <a:pathLst>
              <a:path w="594360" h="594360">
                <a:moveTo>
                  <a:pt x="18288" y="329184"/>
                </a:moveTo>
                <a:cubicBezTo>
                  <a:pt x="-9144" y="310896"/>
                  <a:pt x="-9144" y="283464"/>
                  <a:pt x="18288" y="256032"/>
                </a:cubicBezTo>
                <a:lnTo>
                  <a:pt x="256032" y="18288"/>
                </a:lnTo>
                <a:cubicBezTo>
                  <a:pt x="283464" y="-9144"/>
                  <a:pt x="310896" y="-9144"/>
                  <a:pt x="329184" y="18288"/>
                </a:cubicBezTo>
                <a:lnTo>
                  <a:pt x="576072" y="256032"/>
                </a:lnTo>
                <a:cubicBezTo>
                  <a:pt x="594360" y="283464"/>
                  <a:pt x="594360" y="310896"/>
                  <a:pt x="576072" y="329184"/>
                </a:cubicBezTo>
                <a:lnTo>
                  <a:pt x="329184" y="576072"/>
                </a:lnTo>
                <a:cubicBezTo>
                  <a:pt x="310896" y="594360"/>
                  <a:pt x="283464" y="594360"/>
                  <a:pt x="256032" y="576072"/>
                </a:cubicBezTo>
                <a:lnTo>
                  <a:pt x="18288" y="329184"/>
                </a:lnTo>
              </a:path>
            </a:pathLst>
          </a:custGeom>
          <a:solidFill>
            <a:schemeClr val="accent1">
              <a:alpha val="50000"/>
            </a:schemeClr>
          </a:solidFill>
        </p:spPr>
      </p:sp>
      <p:sp>
        <p:nvSpPr>
          <p:cNvPr id="2" name="标题 1"/>
          <p:cNvSpPr>
            <a:spLocks noGrp="1"/>
          </p:cNvSpPr>
          <p:nvPr>
            <p:ph type="ctrTitle" hasCustomPrompt="1"/>
            <p:custDataLst>
              <p:tags r:id="rId8"/>
            </p:custDataLst>
          </p:nvPr>
        </p:nvSpPr>
        <p:spPr>
          <a:xfrm>
            <a:off x="838200" y="2245473"/>
            <a:ext cx="10515000" cy="1800000"/>
          </a:xfrm>
        </p:spPr>
        <p:txBody>
          <a:bodyPr wrap="square" anchor="b">
            <a:normAutofit/>
          </a:bodyPr>
          <a:lstStyle>
            <a:lvl1pPr algn="ctr">
              <a:lnSpc>
                <a:spcPct val="100000"/>
              </a:lnSpc>
              <a:defRPr sz="7000">
                <a:solidFill>
                  <a:schemeClr val="tx1"/>
                </a:solidFill>
                <a:latin typeface="+mj-ea"/>
                <a:ea typeface="+mj-ea"/>
              </a:defRPr>
            </a:lvl1pPr>
          </a:lstStyle>
          <a:p>
            <a:r>
              <a:rPr lang="zh-CN" altLang="en-US" dirty="0"/>
              <a:t>单击编辑母版标题</a:t>
            </a:r>
            <a:endParaRPr lang="zh-CN" altLang="en-US" dirty="0"/>
          </a:p>
        </p:txBody>
      </p:sp>
      <p:sp>
        <p:nvSpPr>
          <p:cNvPr id="4" name="日期占位符 3"/>
          <p:cNvSpPr>
            <a:spLocks noGrp="1"/>
          </p:cNvSpPr>
          <p:nvPr>
            <p:ph type="dt" sz="half" idx="10"/>
            <p:custDataLst>
              <p:tags r:id="rId9"/>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10"/>
            </p:custDataLst>
          </p:nvPr>
        </p:nvSpPr>
        <p:spPr/>
        <p:txBody>
          <a:bodyPr/>
          <a:lstStyle/>
          <a:p>
            <a:endParaRPr lang="zh-CN" altLang="en-US"/>
          </a:p>
        </p:txBody>
      </p:sp>
      <p:sp>
        <p:nvSpPr>
          <p:cNvPr id="6" name="灯片编号占位符 5"/>
          <p:cNvSpPr>
            <a:spLocks noGrp="1"/>
          </p:cNvSpPr>
          <p:nvPr>
            <p:ph type="sldNum" sz="quarter" idx="12"/>
            <p:custDataLst>
              <p:tags r:id="rId11"/>
            </p:custDataLst>
          </p:nvPr>
        </p:nvSpPr>
        <p:spPr>
          <a:xfrm>
            <a:off x="8610600" y="6356350"/>
            <a:ext cx="2743200" cy="365125"/>
          </a:xfrm>
        </p:spPr>
        <p:txBody>
          <a:bodyPr wrap="square">
            <a:normAutofit/>
          </a:bodyPr>
          <a:lstStyle/>
          <a:p>
            <a:fld id="{BE5F26B5-172A-4DC2-B0B7-181CFC56B87C}" type="slidenum">
              <a:rPr lang="zh-CN" altLang="en-US" smtClean="0"/>
            </a:fld>
            <a:endParaRPr lang="zh-CN" altLang="en-US"/>
          </a:p>
        </p:txBody>
      </p:sp>
      <p:sp>
        <p:nvSpPr>
          <p:cNvPr id="3" name="署名占位符 10"/>
          <p:cNvSpPr>
            <a:spLocks noGrp="1"/>
          </p:cNvSpPr>
          <p:nvPr>
            <p:ph type="body" sz="quarter" idx="17" hasCustomPrompt="1"/>
            <p:custDataLst>
              <p:tags r:id="rId12"/>
            </p:custDataLst>
          </p:nvPr>
        </p:nvSpPr>
        <p:spPr>
          <a:xfrm>
            <a:off x="835152" y="4302506"/>
            <a:ext cx="10515600" cy="530987"/>
          </a:xfrm>
        </p:spPr>
        <p:txBody>
          <a:bodyPr wrap="square" anchor="t">
            <a:normAutofit/>
          </a:bodyPr>
          <a:lstStyle>
            <a:lvl1pPr marL="0" indent="0" algn="ctr">
              <a:lnSpc>
                <a:spcPct val="100000"/>
              </a:lnSpc>
              <a:buNone/>
              <a:defRPr sz="2200">
                <a:solidFill>
                  <a:schemeClr val="tx1">
                    <a:lumMod val="75000"/>
                    <a:lumOff val="25000"/>
                  </a:schemeClr>
                </a:solidFill>
              </a:defRPr>
            </a:lvl1pPr>
          </a:lstStyle>
          <a:p>
            <a:pPr lvl="0"/>
            <a:r>
              <a:rPr lang="zh-CN" altLang="en-US" dirty="0"/>
              <a:t>署名</a:t>
            </a:r>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仅标题版式">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dirty="0"/>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dirty="0"/>
          </a:p>
        </p:txBody>
      </p:sp>
      <p:sp>
        <p:nvSpPr>
          <p:cNvPr id="6" name="标题 5"/>
          <p:cNvSpPr>
            <a:spLocks noGrp="1"/>
          </p:cNvSpPr>
          <p:nvPr>
            <p:ph type="title"/>
            <p:custDataLst>
              <p:tags r:id="rId5"/>
            </p:custDataLst>
          </p:nvPr>
        </p:nvSpPr>
        <p:spPr/>
        <p:txBody>
          <a:bodyPr/>
          <a:lstStyle>
            <a:lvl1pPr algn="ctr">
              <a:defRPr/>
            </a:lvl1pPr>
          </a:lstStyle>
          <a:p>
            <a:r>
              <a:rPr lang="zh-CN" altLang="en-US" dirty="0"/>
              <a:t>单击此处编辑母版标题样式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1" Type="http://schemas.openxmlformats.org/officeDocument/2006/relationships/theme" Target="../theme/theme2.xml"/><Relationship Id="rId20" Type="http://schemas.openxmlformats.org/officeDocument/2006/relationships/tags" Target="../tags/tag147.xml"/><Relationship Id="rId2" Type="http://schemas.openxmlformats.org/officeDocument/2006/relationships/slideLayout" Target="../slideLayouts/slideLayout13.xml"/><Relationship Id="rId19" Type="http://schemas.openxmlformats.org/officeDocument/2006/relationships/tags" Target="../tags/tag146.xml"/><Relationship Id="rId18" Type="http://schemas.openxmlformats.org/officeDocument/2006/relationships/tags" Target="../tags/tag145.xml"/><Relationship Id="rId17" Type="http://schemas.openxmlformats.org/officeDocument/2006/relationships/tags" Target="../tags/tag144.xml"/><Relationship Id="rId16" Type="http://schemas.openxmlformats.org/officeDocument/2006/relationships/tags" Target="../tags/tag143.xml"/><Relationship Id="rId15" Type="http://schemas.openxmlformats.org/officeDocument/2006/relationships/tags" Target="../tags/tag142.xml"/><Relationship Id="rId14" Type="http://schemas.openxmlformats.org/officeDocument/2006/relationships/tags" Target="../tags/tag141.xml"/><Relationship Id="rId13" Type="http://schemas.openxmlformats.org/officeDocument/2006/relationships/tags" Target="../tags/tag140.xml"/><Relationship Id="rId12" Type="http://schemas.openxmlformats.org/officeDocument/2006/relationships/tags" Target="../tags/tag139.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tags" Target="../tags/tag159.xml"/><Relationship Id="rId8" Type="http://schemas.openxmlformats.org/officeDocument/2006/relationships/tags" Target="../tags/tag158.xml"/><Relationship Id="rId7" Type="http://schemas.openxmlformats.org/officeDocument/2006/relationships/tags" Target="../tags/tag157.xml"/><Relationship Id="rId6" Type="http://schemas.openxmlformats.org/officeDocument/2006/relationships/tags" Target="../tags/tag156.xml"/><Relationship Id="rId5" Type="http://schemas.openxmlformats.org/officeDocument/2006/relationships/tags" Target="../tags/tag155.xml"/><Relationship Id="rId4" Type="http://schemas.openxmlformats.org/officeDocument/2006/relationships/tags" Target="../tags/tag154.xml"/><Relationship Id="rId3" Type="http://schemas.openxmlformats.org/officeDocument/2006/relationships/tags" Target="../tags/tag153.xml"/><Relationship Id="rId2" Type="http://schemas.openxmlformats.org/officeDocument/2006/relationships/tags" Target="../tags/tag152.xml"/><Relationship Id="rId11" Type="http://schemas.openxmlformats.org/officeDocument/2006/relationships/theme" Target="../theme/theme3.xml"/><Relationship Id="rId10" Type="http://schemas.openxmlformats.org/officeDocument/2006/relationships/tags" Target="../tags/tag160.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图片_#color-2109&amp;768"/>
          <p:cNvSpPr/>
          <p:nvPr userDrawn="1">
            <p:custDataLst>
              <p:tags r:id="rId12"/>
            </p:custDataLst>
          </p:nvPr>
        </p:nvSpPr>
        <p:spPr>
          <a:xfrm>
            <a:off x="192024" y="0"/>
            <a:ext cx="1389888" cy="694944"/>
          </a:xfrm>
          <a:custGeom>
            <a:avLst/>
            <a:gdLst/>
            <a:ahLst/>
            <a:cxnLst/>
            <a:rect l="l" t="t" r="r" b="b"/>
            <a:pathLst>
              <a:path w="1389888" h="694944">
                <a:moveTo>
                  <a:pt x="0" y="0"/>
                </a:moveTo>
                <a:cubicBezTo>
                  <a:pt x="0" y="36576"/>
                  <a:pt x="9144" y="64008"/>
                  <a:pt x="36576" y="91440"/>
                </a:cubicBezTo>
                <a:lnTo>
                  <a:pt x="603504" y="658368"/>
                </a:lnTo>
                <a:cubicBezTo>
                  <a:pt x="658368" y="713232"/>
                  <a:pt x="740664" y="713232"/>
                  <a:pt x="786384" y="658368"/>
                </a:cubicBezTo>
                <a:lnTo>
                  <a:pt x="1353312" y="91440"/>
                </a:lnTo>
                <a:cubicBezTo>
                  <a:pt x="1380744" y="64008"/>
                  <a:pt x="1389888" y="36576"/>
                  <a:pt x="1389888" y="0"/>
                </a:cubicBezTo>
                <a:lnTo>
                  <a:pt x="0" y="0"/>
                </a:lnTo>
              </a:path>
            </a:pathLst>
          </a:custGeom>
          <a:solidFill>
            <a:schemeClr val="accent1">
              <a:alpha val="40000"/>
            </a:schemeClr>
          </a:solidFill>
        </p:spPr>
      </p:sp>
      <p:sp>
        <p:nvSpPr>
          <p:cNvPr id="10" name="图片_#color-2109&amp;771"/>
          <p:cNvSpPr/>
          <p:nvPr userDrawn="1">
            <p:custDataLst>
              <p:tags r:id="rId13"/>
            </p:custDataLst>
          </p:nvPr>
        </p:nvSpPr>
        <p:spPr>
          <a:xfrm>
            <a:off x="9674352" y="5788152"/>
            <a:ext cx="2249424" cy="1069848"/>
          </a:xfrm>
          <a:custGeom>
            <a:avLst/>
            <a:gdLst/>
            <a:ahLst/>
            <a:cxnLst/>
            <a:rect l="l" t="t" r="r" b="b"/>
            <a:pathLst>
              <a:path w="2249424" h="1069848">
                <a:moveTo>
                  <a:pt x="2249424" y="1069848"/>
                </a:moveTo>
                <a:lnTo>
                  <a:pt x="0" y="1069848"/>
                </a:lnTo>
                <a:lnTo>
                  <a:pt x="1033272" y="36576"/>
                </a:lnTo>
                <a:cubicBezTo>
                  <a:pt x="1088136" y="-9144"/>
                  <a:pt x="1161288" y="-9144"/>
                  <a:pt x="1216152" y="36576"/>
                </a:cubicBezTo>
                <a:lnTo>
                  <a:pt x="2249424" y="1069848"/>
                </a:lnTo>
              </a:path>
            </a:pathLst>
          </a:custGeom>
          <a:solidFill>
            <a:schemeClr val="accent1">
              <a:alpha val="10000"/>
            </a:schemeClr>
          </a:solidFill>
        </p:spPr>
      </p:sp>
      <p:sp>
        <p:nvSpPr>
          <p:cNvPr id="11" name="图片_#color-2109&amp;774"/>
          <p:cNvSpPr/>
          <p:nvPr userDrawn="1">
            <p:custDataLst>
              <p:tags r:id="rId14"/>
            </p:custDataLst>
          </p:nvPr>
        </p:nvSpPr>
        <p:spPr>
          <a:xfrm>
            <a:off x="1115568" y="320040"/>
            <a:ext cx="1033272" cy="1033272"/>
          </a:xfrm>
          <a:custGeom>
            <a:avLst/>
            <a:gdLst/>
            <a:ahLst/>
            <a:cxnLst/>
            <a:rect l="l" t="t" r="r" b="b"/>
            <a:pathLst>
              <a:path w="1033272" h="1033272">
                <a:moveTo>
                  <a:pt x="36576" y="612648"/>
                </a:moveTo>
                <a:cubicBezTo>
                  <a:pt x="-9144" y="557784"/>
                  <a:pt x="-9144" y="475488"/>
                  <a:pt x="36576" y="429768"/>
                </a:cubicBezTo>
                <a:lnTo>
                  <a:pt x="429768" y="36576"/>
                </a:lnTo>
                <a:cubicBezTo>
                  <a:pt x="475488" y="-9144"/>
                  <a:pt x="557784" y="-9144"/>
                  <a:pt x="612648" y="36576"/>
                </a:cubicBezTo>
                <a:lnTo>
                  <a:pt x="996696" y="429768"/>
                </a:lnTo>
                <a:cubicBezTo>
                  <a:pt x="1051560" y="475488"/>
                  <a:pt x="1051560" y="557784"/>
                  <a:pt x="996696" y="612648"/>
                </a:cubicBezTo>
                <a:lnTo>
                  <a:pt x="612648" y="996696"/>
                </a:lnTo>
                <a:cubicBezTo>
                  <a:pt x="557784" y="1051560"/>
                  <a:pt x="475488" y="1051560"/>
                  <a:pt x="429768" y="996696"/>
                </a:cubicBezTo>
                <a:lnTo>
                  <a:pt x="36576" y="612648"/>
                </a:lnTo>
              </a:path>
            </a:pathLst>
          </a:custGeom>
          <a:solidFill>
            <a:schemeClr val="accent1">
              <a:alpha val="10000"/>
            </a:schemeClr>
          </a:solidFill>
        </p:spPr>
      </p:sp>
      <p:sp>
        <p:nvSpPr>
          <p:cNvPr id="2" name="标题占位符 1"/>
          <p:cNvSpPr>
            <a:spLocks noGrp="1"/>
          </p:cNvSpPr>
          <p:nvPr>
            <p:ph type="title"/>
            <p:custDataLst>
              <p:tags r:id="rId15"/>
            </p:custDataLst>
          </p:nvPr>
        </p:nvSpPr>
        <p:spPr>
          <a:xfrm>
            <a:off x="695960" y="360000"/>
            <a:ext cx="10800000" cy="720000"/>
          </a:xfrm>
          <a:prstGeom prst="rect">
            <a:avLst/>
          </a:prstGeom>
        </p:spPr>
        <p:txBody>
          <a:bodyPr vert="horz" wrap="square" lIns="0" tIns="0" rIns="0" bIns="0" rtlCol="0" anchor="b">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6"/>
            </p:custDataLst>
          </p:nvPr>
        </p:nvSpPr>
        <p:spPr>
          <a:xfrm>
            <a:off x="695960" y="1301749"/>
            <a:ext cx="10800000" cy="4873625"/>
          </a:xfrm>
          <a:prstGeom prst="rect">
            <a:avLst/>
          </a:prstGeom>
        </p:spPr>
        <p:txBody>
          <a:bodyPr vert="horz" wrap="square" lIns="0" tIns="0" rIns="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2"/>
            <p:custDataLst>
              <p:tags r:id="rId17"/>
            </p:custDataLst>
          </p:nvPr>
        </p:nvSpPr>
        <p:spPr>
          <a:xfrm>
            <a:off x="695960" y="6356350"/>
            <a:ext cx="2743200" cy="365125"/>
          </a:xfrm>
          <a:prstGeom prst="rect">
            <a:avLst/>
          </a:prstGeom>
        </p:spPr>
        <p:txBody>
          <a:bodyPr vert="horz" wrap="square" lIns="91440" tIns="45720" rIns="91440" bIns="45720" rtlCol="0" anchor="ctr">
            <a:normAutofit/>
          </a:bodyPr>
          <a:lstStyle>
            <a:lvl1pPr algn="l">
              <a:defRPr sz="1200">
                <a:solidFill>
                  <a:schemeClr val="tx1">
                    <a:tint val="75000"/>
                  </a:schemeClr>
                </a:solidFill>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3"/>
            <p:custDataLst>
              <p:tags r:id="rId18"/>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9"/>
            </p:custDataLst>
          </p:nvPr>
        </p:nvSpPr>
        <p:spPr>
          <a:xfrm>
            <a:off x="8753983" y="6356350"/>
            <a:ext cx="2743200" cy="365125"/>
          </a:xfrm>
          <a:prstGeom prst="rect">
            <a:avLst/>
          </a:prstGeom>
        </p:spPr>
        <p:txBody>
          <a:bodyPr vert="horz" wrap="square" lIns="91440" tIns="45720" rIns="91440" bIns="45720" rtlCol="0" anchor="ctr">
            <a:normAutofit/>
          </a:bodyPr>
          <a:lstStyle>
            <a:lvl1pPr algn="r">
              <a:defRPr sz="1200">
                <a:solidFill>
                  <a:schemeClr val="tx1">
                    <a:tint val="75000"/>
                  </a:schemeClr>
                </a:solidFill>
              </a:defRPr>
            </a:lvl1pPr>
          </a:lstStyle>
          <a:p>
            <a:fld id="{BE5F26B5-172A-4DC2-B0B7-181CFC56B87C}" type="slidenum">
              <a:rPr lang="zh-CN" altLang="en-US" smtClean="0"/>
            </a:fld>
            <a:endParaRPr lang="zh-CN" altLang="en-US"/>
          </a:p>
        </p:txBody>
      </p:sp>
      <p:sp>
        <p:nvSpPr>
          <p:cNvPr id="7" name="KSO_TEMPLATE" hidden="1"/>
          <p:cNvSpPr/>
          <p:nvPr userDrawn="1">
            <p:custDataLst>
              <p:tags r:id="rId20"/>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100000"/>
        </a:lnSpc>
        <a:spcBef>
          <a:spcPct val="0"/>
        </a:spcBef>
        <a:buNone/>
        <a:defRPr sz="3200" b="1" kern="1200">
          <a:solidFill>
            <a:schemeClr val="accent1"/>
          </a:solidFill>
          <a:latin typeface="+mj-ea"/>
          <a:ea typeface="+mj-ea"/>
          <a:cs typeface="+mj-ea"/>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ea"/>
          <a:ea typeface="+mn-ea"/>
          <a:cs typeface="+mn-ea"/>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ea"/>
          <a:ea typeface="+mn-ea"/>
          <a:cs typeface="+mn-ea"/>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ea"/>
          <a:ea typeface="+mn-ea"/>
          <a:cs typeface="+mn-ea"/>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ea"/>
          <a:ea typeface="+mn-ea"/>
          <a:cs typeface="+mn-ea"/>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ea"/>
          <a:ea typeface="+mn-ea"/>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图片_#color-2109&amp;768"/>
          <p:cNvSpPr/>
          <p:nvPr userDrawn="1">
            <p:custDataLst>
              <p:tags r:id="rId2"/>
            </p:custDataLst>
          </p:nvPr>
        </p:nvSpPr>
        <p:spPr>
          <a:xfrm>
            <a:off x="192024" y="0"/>
            <a:ext cx="1389888" cy="694944"/>
          </a:xfrm>
          <a:custGeom>
            <a:avLst/>
            <a:gdLst/>
            <a:ahLst/>
            <a:cxnLst/>
            <a:rect l="l" t="t" r="r" b="b"/>
            <a:pathLst>
              <a:path w="1389888" h="694944">
                <a:moveTo>
                  <a:pt x="0" y="0"/>
                </a:moveTo>
                <a:cubicBezTo>
                  <a:pt x="0" y="36576"/>
                  <a:pt x="9144" y="64008"/>
                  <a:pt x="36576" y="91440"/>
                </a:cubicBezTo>
                <a:lnTo>
                  <a:pt x="603504" y="658368"/>
                </a:lnTo>
                <a:cubicBezTo>
                  <a:pt x="658368" y="713232"/>
                  <a:pt x="740664" y="713232"/>
                  <a:pt x="786384" y="658368"/>
                </a:cubicBezTo>
                <a:lnTo>
                  <a:pt x="1353312" y="91440"/>
                </a:lnTo>
                <a:cubicBezTo>
                  <a:pt x="1380744" y="64008"/>
                  <a:pt x="1389888" y="36576"/>
                  <a:pt x="1389888" y="0"/>
                </a:cubicBezTo>
                <a:lnTo>
                  <a:pt x="0" y="0"/>
                </a:lnTo>
              </a:path>
            </a:pathLst>
          </a:custGeom>
          <a:solidFill>
            <a:schemeClr val="accent1">
              <a:alpha val="40000"/>
            </a:schemeClr>
          </a:solidFill>
        </p:spPr>
      </p:sp>
      <p:sp>
        <p:nvSpPr>
          <p:cNvPr id="10" name="图片_#color-2109&amp;771"/>
          <p:cNvSpPr/>
          <p:nvPr userDrawn="1">
            <p:custDataLst>
              <p:tags r:id="rId3"/>
            </p:custDataLst>
          </p:nvPr>
        </p:nvSpPr>
        <p:spPr>
          <a:xfrm>
            <a:off x="9674352" y="5788152"/>
            <a:ext cx="2249424" cy="1069848"/>
          </a:xfrm>
          <a:custGeom>
            <a:avLst/>
            <a:gdLst/>
            <a:ahLst/>
            <a:cxnLst/>
            <a:rect l="l" t="t" r="r" b="b"/>
            <a:pathLst>
              <a:path w="2249424" h="1069848">
                <a:moveTo>
                  <a:pt x="2249424" y="1069848"/>
                </a:moveTo>
                <a:lnTo>
                  <a:pt x="0" y="1069848"/>
                </a:lnTo>
                <a:lnTo>
                  <a:pt x="1033272" y="36576"/>
                </a:lnTo>
                <a:cubicBezTo>
                  <a:pt x="1088136" y="-9144"/>
                  <a:pt x="1161288" y="-9144"/>
                  <a:pt x="1216152" y="36576"/>
                </a:cubicBezTo>
                <a:lnTo>
                  <a:pt x="2249424" y="1069848"/>
                </a:lnTo>
              </a:path>
            </a:pathLst>
          </a:custGeom>
          <a:solidFill>
            <a:schemeClr val="accent1">
              <a:alpha val="10000"/>
            </a:schemeClr>
          </a:solidFill>
        </p:spPr>
      </p:sp>
      <p:sp>
        <p:nvSpPr>
          <p:cNvPr id="11" name="图片_#color-2109&amp;774"/>
          <p:cNvSpPr/>
          <p:nvPr userDrawn="1">
            <p:custDataLst>
              <p:tags r:id="rId4"/>
            </p:custDataLst>
          </p:nvPr>
        </p:nvSpPr>
        <p:spPr>
          <a:xfrm>
            <a:off x="1115568" y="320040"/>
            <a:ext cx="1033272" cy="1033272"/>
          </a:xfrm>
          <a:custGeom>
            <a:avLst/>
            <a:gdLst/>
            <a:ahLst/>
            <a:cxnLst/>
            <a:rect l="l" t="t" r="r" b="b"/>
            <a:pathLst>
              <a:path w="1033272" h="1033272">
                <a:moveTo>
                  <a:pt x="36576" y="612648"/>
                </a:moveTo>
                <a:cubicBezTo>
                  <a:pt x="-9144" y="557784"/>
                  <a:pt x="-9144" y="475488"/>
                  <a:pt x="36576" y="429768"/>
                </a:cubicBezTo>
                <a:lnTo>
                  <a:pt x="429768" y="36576"/>
                </a:lnTo>
                <a:cubicBezTo>
                  <a:pt x="475488" y="-9144"/>
                  <a:pt x="557784" y="-9144"/>
                  <a:pt x="612648" y="36576"/>
                </a:cubicBezTo>
                <a:lnTo>
                  <a:pt x="996696" y="429768"/>
                </a:lnTo>
                <a:cubicBezTo>
                  <a:pt x="1051560" y="475488"/>
                  <a:pt x="1051560" y="557784"/>
                  <a:pt x="996696" y="612648"/>
                </a:cubicBezTo>
                <a:lnTo>
                  <a:pt x="612648" y="996696"/>
                </a:lnTo>
                <a:cubicBezTo>
                  <a:pt x="557784" y="1051560"/>
                  <a:pt x="475488" y="1051560"/>
                  <a:pt x="429768" y="996696"/>
                </a:cubicBezTo>
                <a:lnTo>
                  <a:pt x="36576" y="612648"/>
                </a:lnTo>
              </a:path>
            </a:pathLst>
          </a:custGeom>
          <a:solidFill>
            <a:schemeClr val="accent1">
              <a:alpha val="10000"/>
            </a:schemeClr>
          </a:solidFill>
        </p:spPr>
      </p:sp>
      <p:sp>
        <p:nvSpPr>
          <p:cNvPr id="2" name="标题占位符 1"/>
          <p:cNvSpPr>
            <a:spLocks noGrp="1"/>
          </p:cNvSpPr>
          <p:nvPr>
            <p:ph type="title"/>
            <p:custDataLst>
              <p:tags r:id="rId5"/>
            </p:custDataLst>
          </p:nvPr>
        </p:nvSpPr>
        <p:spPr>
          <a:xfrm>
            <a:off x="695960" y="360000"/>
            <a:ext cx="10800000" cy="720000"/>
          </a:xfrm>
          <a:prstGeom prst="rect">
            <a:avLst/>
          </a:prstGeom>
        </p:spPr>
        <p:txBody>
          <a:bodyPr vert="horz" wrap="square" lIns="0" tIns="0" rIns="0" bIns="0" rtlCol="0" anchor="b">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6"/>
            </p:custDataLst>
          </p:nvPr>
        </p:nvSpPr>
        <p:spPr>
          <a:xfrm>
            <a:off x="695960" y="1301749"/>
            <a:ext cx="10800000" cy="4873625"/>
          </a:xfrm>
          <a:prstGeom prst="rect">
            <a:avLst/>
          </a:prstGeom>
        </p:spPr>
        <p:txBody>
          <a:bodyPr vert="horz" wrap="square" lIns="0" tIns="0" rIns="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2"/>
            <p:custDataLst>
              <p:tags r:id="rId7"/>
            </p:custDataLst>
          </p:nvPr>
        </p:nvSpPr>
        <p:spPr>
          <a:xfrm>
            <a:off x="695960" y="6356350"/>
            <a:ext cx="2743200" cy="365125"/>
          </a:xfrm>
          <a:prstGeom prst="rect">
            <a:avLst/>
          </a:prstGeom>
        </p:spPr>
        <p:txBody>
          <a:bodyPr vert="horz" wrap="square" lIns="91440" tIns="45720" rIns="91440" bIns="45720" rtlCol="0" anchor="ctr">
            <a:normAutofit/>
          </a:bodyPr>
          <a:lstStyle>
            <a:lvl1pPr algn="l">
              <a:defRPr sz="1200">
                <a:solidFill>
                  <a:schemeClr val="tx1">
                    <a:tint val="75000"/>
                  </a:schemeClr>
                </a:solidFill>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3"/>
            <p:custDataLst>
              <p:tags r:id="rId8"/>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9"/>
            </p:custDataLst>
          </p:nvPr>
        </p:nvSpPr>
        <p:spPr>
          <a:xfrm>
            <a:off x="8753983" y="6356350"/>
            <a:ext cx="2743200" cy="365125"/>
          </a:xfrm>
          <a:prstGeom prst="rect">
            <a:avLst/>
          </a:prstGeom>
        </p:spPr>
        <p:txBody>
          <a:bodyPr vert="horz" wrap="square" lIns="91440" tIns="45720" rIns="91440" bIns="45720" rtlCol="0" anchor="ctr">
            <a:normAutofit/>
          </a:bodyPr>
          <a:lstStyle>
            <a:lvl1pPr algn="r">
              <a:defRPr sz="1200">
                <a:solidFill>
                  <a:schemeClr val="tx1">
                    <a:tint val="75000"/>
                  </a:schemeClr>
                </a:solidFill>
              </a:defRPr>
            </a:lvl1pPr>
          </a:lstStyle>
          <a:p>
            <a:fld id="{BE5F26B5-172A-4DC2-B0B7-181CFC56B87C}" type="slidenum">
              <a:rPr lang="zh-CN" altLang="en-US" smtClean="0"/>
            </a:fld>
            <a:endParaRPr lang="zh-CN" altLang="en-US"/>
          </a:p>
        </p:txBody>
      </p:sp>
      <p:sp>
        <p:nvSpPr>
          <p:cNvPr id="7" name="KSO_TEMPLATE" hidden="1"/>
          <p:cNvSpPr/>
          <p:nvPr userDrawn="1">
            <p:custDataLst>
              <p:tags r:id="rId10"/>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100000"/>
        </a:lnSpc>
        <a:spcBef>
          <a:spcPct val="0"/>
        </a:spcBef>
        <a:buNone/>
        <a:defRPr sz="3200" b="1" kern="1200">
          <a:solidFill>
            <a:schemeClr val="accent1"/>
          </a:solidFill>
          <a:latin typeface="+mj-ea"/>
          <a:ea typeface="+mj-ea"/>
          <a:cs typeface="+mj-ea"/>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ea"/>
          <a:ea typeface="+mn-ea"/>
          <a:cs typeface="+mn-ea"/>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ea"/>
          <a:ea typeface="+mn-ea"/>
          <a:cs typeface="+mn-ea"/>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ea"/>
          <a:ea typeface="+mn-ea"/>
          <a:cs typeface="+mn-ea"/>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ea"/>
          <a:ea typeface="+mn-ea"/>
          <a:cs typeface="+mn-ea"/>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ea"/>
          <a:ea typeface="+mn-ea"/>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tags" Target="../tags/tag163.xml"/><Relationship Id="rId2" Type="http://schemas.openxmlformats.org/officeDocument/2006/relationships/tags" Target="../tags/tag162.xml"/><Relationship Id="rId1" Type="http://schemas.openxmlformats.org/officeDocument/2006/relationships/tags" Target="../tags/tag161.xml"/></Relationships>
</file>

<file path=ppt/slides/_rels/slide10.xml.rels><?xml version="1.0" encoding="UTF-8" standalone="yes"?>
<Relationships xmlns="http://schemas.openxmlformats.org/package/2006/relationships"><Relationship Id="rId9" Type="http://schemas.openxmlformats.org/officeDocument/2006/relationships/tags" Target="../tags/tag236.xml"/><Relationship Id="rId8" Type="http://schemas.openxmlformats.org/officeDocument/2006/relationships/tags" Target="../tags/tag235.xml"/><Relationship Id="rId7" Type="http://schemas.openxmlformats.org/officeDocument/2006/relationships/tags" Target="../tags/tag234.xml"/><Relationship Id="rId6" Type="http://schemas.openxmlformats.org/officeDocument/2006/relationships/tags" Target="../tags/tag233.xml"/><Relationship Id="rId5" Type="http://schemas.openxmlformats.org/officeDocument/2006/relationships/tags" Target="../tags/tag232.xml"/><Relationship Id="rId4" Type="http://schemas.openxmlformats.org/officeDocument/2006/relationships/tags" Target="../tags/tag231.xml"/><Relationship Id="rId3" Type="http://schemas.openxmlformats.org/officeDocument/2006/relationships/tags" Target="../tags/tag230.xml"/><Relationship Id="rId2" Type="http://schemas.openxmlformats.org/officeDocument/2006/relationships/image" Target="../media/image5.jpeg"/><Relationship Id="rId12" Type="http://schemas.openxmlformats.org/officeDocument/2006/relationships/slideLayout" Target="../slideLayouts/slideLayout18.xml"/><Relationship Id="rId11" Type="http://schemas.openxmlformats.org/officeDocument/2006/relationships/tags" Target="../tags/tag238.xml"/><Relationship Id="rId10" Type="http://schemas.openxmlformats.org/officeDocument/2006/relationships/tags" Target="../tags/tag237.xml"/><Relationship Id="rId1" Type="http://schemas.openxmlformats.org/officeDocument/2006/relationships/tags" Target="../tags/tag229.xml"/></Relationships>
</file>

<file path=ppt/slides/_rels/slide11.xml.rels><?xml version="1.0" encoding="UTF-8" standalone="yes"?>
<Relationships xmlns="http://schemas.openxmlformats.org/package/2006/relationships"><Relationship Id="rId9" Type="http://schemas.openxmlformats.org/officeDocument/2006/relationships/tags" Target="../tags/tag246.xml"/><Relationship Id="rId8" Type="http://schemas.openxmlformats.org/officeDocument/2006/relationships/tags" Target="../tags/tag245.xml"/><Relationship Id="rId7" Type="http://schemas.openxmlformats.org/officeDocument/2006/relationships/tags" Target="../tags/tag244.xml"/><Relationship Id="rId6" Type="http://schemas.openxmlformats.org/officeDocument/2006/relationships/tags" Target="../tags/tag243.xml"/><Relationship Id="rId5" Type="http://schemas.openxmlformats.org/officeDocument/2006/relationships/tags" Target="../tags/tag242.xml"/><Relationship Id="rId4" Type="http://schemas.openxmlformats.org/officeDocument/2006/relationships/tags" Target="../tags/tag241.xml"/><Relationship Id="rId3" Type="http://schemas.openxmlformats.org/officeDocument/2006/relationships/tags" Target="../tags/tag240.xml"/><Relationship Id="rId2" Type="http://schemas.openxmlformats.org/officeDocument/2006/relationships/image" Target="../media/image5.jpeg"/><Relationship Id="rId12" Type="http://schemas.openxmlformats.org/officeDocument/2006/relationships/slideLayout" Target="../slideLayouts/slideLayout18.xml"/><Relationship Id="rId11" Type="http://schemas.openxmlformats.org/officeDocument/2006/relationships/tags" Target="../tags/tag248.xml"/><Relationship Id="rId10" Type="http://schemas.openxmlformats.org/officeDocument/2006/relationships/tags" Target="../tags/tag247.xml"/><Relationship Id="rId1" Type="http://schemas.openxmlformats.org/officeDocument/2006/relationships/tags" Target="../tags/tag239.xml"/></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4.xml"/><Relationship Id="rId7" Type="http://schemas.openxmlformats.org/officeDocument/2006/relationships/slideLayout" Target="../slideLayouts/slideLayout18.xml"/><Relationship Id="rId6" Type="http://schemas.openxmlformats.org/officeDocument/2006/relationships/tags" Target="../tags/tag253.xml"/><Relationship Id="rId5" Type="http://schemas.openxmlformats.org/officeDocument/2006/relationships/tags" Target="../tags/tag252.xml"/><Relationship Id="rId4" Type="http://schemas.openxmlformats.org/officeDocument/2006/relationships/tags" Target="../tags/tag251.xml"/><Relationship Id="rId3" Type="http://schemas.openxmlformats.org/officeDocument/2006/relationships/image" Target="../media/image6.jpeg"/><Relationship Id="rId2" Type="http://schemas.openxmlformats.org/officeDocument/2006/relationships/tags" Target="../tags/tag250.xml"/><Relationship Id="rId1" Type="http://schemas.openxmlformats.org/officeDocument/2006/relationships/tags" Target="../tags/tag249.xml"/></Relationships>
</file>

<file path=ppt/slides/_rels/slide13.xml.rels><?xml version="1.0" encoding="UTF-8" standalone="yes"?>
<Relationships xmlns="http://schemas.openxmlformats.org/package/2006/relationships"><Relationship Id="rId9" Type="http://schemas.openxmlformats.org/officeDocument/2006/relationships/notesSlide" Target="../notesSlides/notesSlide5.xml"/><Relationship Id="rId8" Type="http://schemas.openxmlformats.org/officeDocument/2006/relationships/slideLayout" Target="../slideLayouts/slideLayout23.xml"/><Relationship Id="rId7" Type="http://schemas.openxmlformats.org/officeDocument/2006/relationships/tags" Target="../tags/tag259.xml"/><Relationship Id="rId6" Type="http://schemas.openxmlformats.org/officeDocument/2006/relationships/tags" Target="../tags/tag258.xml"/><Relationship Id="rId5" Type="http://schemas.openxmlformats.org/officeDocument/2006/relationships/tags" Target="../tags/tag257.xml"/><Relationship Id="rId4" Type="http://schemas.openxmlformats.org/officeDocument/2006/relationships/image" Target="../media/image7.jpeg"/><Relationship Id="rId3" Type="http://schemas.openxmlformats.org/officeDocument/2006/relationships/tags" Target="../tags/tag256.xml"/><Relationship Id="rId2" Type="http://schemas.openxmlformats.org/officeDocument/2006/relationships/tags" Target="../tags/tag255.xml"/><Relationship Id="rId1" Type="http://schemas.openxmlformats.org/officeDocument/2006/relationships/tags" Target="../tags/tag254.xml"/></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265.xml"/><Relationship Id="rId6" Type="http://schemas.openxmlformats.org/officeDocument/2006/relationships/tags" Target="../tags/tag264.xml"/><Relationship Id="rId5" Type="http://schemas.openxmlformats.org/officeDocument/2006/relationships/tags" Target="../tags/tag263.xml"/><Relationship Id="rId4" Type="http://schemas.openxmlformats.org/officeDocument/2006/relationships/image" Target="../media/image8.jpeg"/><Relationship Id="rId3" Type="http://schemas.openxmlformats.org/officeDocument/2006/relationships/tags" Target="../tags/tag262.xml"/><Relationship Id="rId2" Type="http://schemas.openxmlformats.org/officeDocument/2006/relationships/tags" Target="../tags/tag261.xml"/><Relationship Id="rId1" Type="http://schemas.openxmlformats.org/officeDocument/2006/relationships/tags" Target="../tags/tag260.xml"/></Relationships>
</file>

<file path=ppt/slides/_rels/slide15.xml.rels><?xml version="1.0" encoding="UTF-8" standalone="yes"?>
<Relationships xmlns="http://schemas.openxmlformats.org/package/2006/relationships"><Relationship Id="rId9" Type="http://schemas.openxmlformats.org/officeDocument/2006/relationships/notesSlide" Target="../notesSlides/notesSlide6.xml"/><Relationship Id="rId8" Type="http://schemas.openxmlformats.org/officeDocument/2006/relationships/slideLayout" Target="../slideLayouts/slideLayout18.xml"/><Relationship Id="rId7" Type="http://schemas.openxmlformats.org/officeDocument/2006/relationships/tags" Target="../tags/tag271.xml"/><Relationship Id="rId6" Type="http://schemas.openxmlformats.org/officeDocument/2006/relationships/tags" Target="../tags/tag270.xml"/><Relationship Id="rId5" Type="http://schemas.openxmlformats.org/officeDocument/2006/relationships/tags" Target="../tags/tag269.xml"/><Relationship Id="rId4" Type="http://schemas.openxmlformats.org/officeDocument/2006/relationships/tags" Target="../tags/tag268.xml"/><Relationship Id="rId3" Type="http://schemas.openxmlformats.org/officeDocument/2006/relationships/tags" Target="../tags/tag267.xml"/><Relationship Id="rId2" Type="http://schemas.openxmlformats.org/officeDocument/2006/relationships/image" Target="../media/image9.jpeg"/><Relationship Id="rId1" Type="http://schemas.openxmlformats.org/officeDocument/2006/relationships/tags" Target="../tags/tag266.xml"/></Relationships>
</file>

<file path=ppt/slides/_rels/slide16.xml.rels><?xml version="1.0" encoding="UTF-8" standalone="yes"?>
<Relationships xmlns="http://schemas.openxmlformats.org/package/2006/relationships"><Relationship Id="rId9" Type="http://schemas.openxmlformats.org/officeDocument/2006/relationships/tags" Target="../tags/tag278.xml"/><Relationship Id="rId8" Type="http://schemas.openxmlformats.org/officeDocument/2006/relationships/image" Target="../media/image11.jpeg"/><Relationship Id="rId7" Type="http://schemas.openxmlformats.org/officeDocument/2006/relationships/tags" Target="../tags/tag277.xml"/><Relationship Id="rId6" Type="http://schemas.openxmlformats.org/officeDocument/2006/relationships/tags" Target="../tags/tag276.xml"/><Relationship Id="rId5" Type="http://schemas.openxmlformats.org/officeDocument/2006/relationships/image" Target="../media/image10.jpeg"/><Relationship Id="rId4" Type="http://schemas.openxmlformats.org/officeDocument/2006/relationships/tags" Target="../tags/tag275.xml"/><Relationship Id="rId3" Type="http://schemas.openxmlformats.org/officeDocument/2006/relationships/tags" Target="../tags/tag274.xml"/><Relationship Id="rId2" Type="http://schemas.openxmlformats.org/officeDocument/2006/relationships/tags" Target="../tags/tag273.xml"/><Relationship Id="rId14" Type="http://schemas.openxmlformats.org/officeDocument/2006/relationships/notesSlide" Target="../notesSlides/notesSlide7.xml"/><Relationship Id="rId13" Type="http://schemas.openxmlformats.org/officeDocument/2006/relationships/slideLayout" Target="../slideLayouts/slideLayout18.xml"/><Relationship Id="rId12" Type="http://schemas.openxmlformats.org/officeDocument/2006/relationships/tags" Target="../tags/tag281.xml"/><Relationship Id="rId11" Type="http://schemas.openxmlformats.org/officeDocument/2006/relationships/tags" Target="../tags/tag280.xml"/><Relationship Id="rId10" Type="http://schemas.openxmlformats.org/officeDocument/2006/relationships/tags" Target="../tags/tag279.xml"/><Relationship Id="rId1" Type="http://schemas.openxmlformats.org/officeDocument/2006/relationships/tags" Target="../tags/tag272.xml"/></Relationships>
</file>

<file path=ppt/slides/_rels/slide17.xml.rels><?xml version="1.0" encoding="UTF-8" standalone="yes"?>
<Relationships xmlns="http://schemas.openxmlformats.org/package/2006/relationships"><Relationship Id="rId9" Type="http://schemas.openxmlformats.org/officeDocument/2006/relationships/tags" Target="../tags/tag289.xml"/><Relationship Id="rId8" Type="http://schemas.openxmlformats.org/officeDocument/2006/relationships/tags" Target="../tags/tag288.xml"/><Relationship Id="rId7" Type="http://schemas.openxmlformats.org/officeDocument/2006/relationships/tags" Target="../tags/tag287.xml"/><Relationship Id="rId6" Type="http://schemas.openxmlformats.org/officeDocument/2006/relationships/tags" Target="../tags/tag286.xml"/><Relationship Id="rId5" Type="http://schemas.openxmlformats.org/officeDocument/2006/relationships/tags" Target="../tags/tag285.xml"/><Relationship Id="rId4" Type="http://schemas.openxmlformats.org/officeDocument/2006/relationships/tags" Target="../tags/tag284.xml"/><Relationship Id="rId3" Type="http://schemas.openxmlformats.org/officeDocument/2006/relationships/tags" Target="../tags/tag283.xml"/><Relationship Id="rId2" Type="http://schemas.openxmlformats.org/officeDocument/2006/relationships/image" Target="../media/image12.jpeg"/><Relationship Id="rId10" Type="http://schemas.openxmlformats.org/officeDocument/2006/relationships/slideLayout" Target="../slideLayouts/slideLayout18.xml"/><Relationship Id="rId1" Type="http://schemas.openxmlformats.org/officeDocument/2006/relationships/tags" Target="../tags/tag282.xml"/></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295.xml"/><Relationship Id="rId6" Type="http://schemas.openxmlformats.org/officeDocument/2006/relationships/image" Target="../media/image13.jpeg"/><Relationship Id="rId5" Type="http://schemas.openxmlformats.org/officeDocument/2006/relationships/tags" Target="../tags/tag294.xml"/><Relationship Id="rId4" Type="http://schemas.openxmlformats.org/officeDocument/2006/relationships/tags" Target="../tags/tag293.xml"/><Relationship Id="rId3" Type="http://schemas.openxmlformats.org/officeDocument/2006/relationships/tags" Target="../tags/tag292.xml"/><Relationship Id="rId2" Type="http://schemas.openxmlformats.org/officeDocument/2006/relationships/tags" Target="../tags/tag291.xml"/><Relationship Id="rId1" Type="http://schemas.openxmlformats.org/officeDocument/2006/relationships/tags" Target="../tags/tag290.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297.xml"/><Relationship Id="rId1" Type="http://schemas.openxmlformats.org/officeDocument/2006/relationships/tags" Target="../tags/tag296.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ags" Target="../tags/tag164.xml"/></Relationships>
</file>

<file path=ppt/slides/_rels/slide3.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tags" Target="../tags/tag171.xml"/><Relationship Id="rId7" Type="http://schemas.openxmlformats.org/officeDocument/2006/relationships/tags" Target="../tags/tag170.xml"/><Relationship Id="rId6" Type="http://schemas.openxmlformats.org/officeDocument/2006/relationships/tags" Target="../tags/tag169.xml"/><Relationship Id="rId5" Type="http://schemas.openxmlformats.org/officeDocument/2006/relationships/tags" Target="../tags/tag168.xml"/><Relationship Id="rId4" Type="http://schemas.openxmlformats.org/officeDocument/2006/relationships/image" Target="../media/image1.jpeg"/><Relationship Id="rId3" Type="http://schemas.openxmlformats.org/officeDocument/2006/relationships/tags" Target="../tags/tag167.xml"/><Relationship Id="rId2" Type="http://schemas.openxmlformats.org/officeDocument/2006/relationships/tags" Target="../tags/tag166.xml"/><Relationship Id="rId1" Type="http://schemas.openxmlformats.org/officeDocument/2006/relationships/tags" Target="../tags/tag165.xml"/></Relationships>
</file>

<file path=ppt/slides/_rels/slide4.xml.rels><?xml version="1.0" encoding="UTF-8" standalone="yes"?>
<Relationships xmlns="http://schemas.openxmlformats.org/package/2006/relationships"><Relationship Id="rId9" Type="http://schemas.openxmlformats.org/officeDocument/2006/relationships/tags" Target="../tags/tag179.xml"/><Relationship Id="rId8" Type="http://schemas.openxmlformats.org/officeDocument/2006/relationships/tags" Target="../tags/tag178.xml"/><Relationship Id="rId7" Type="http://schemas.openxmlformats.org/officeDocument/2006/relationships/tags" Target="../tags/tag177.xml"/><Relationship Id="rId6" Type="http://schemas.openxmlformats.org/officeDocument/2006/relationships/image" Target="../media/image2.jpeg"/><Relationship Id="rId5" Type="http://schemas.openxmlformats.org/officeDocument/2006/relationships/tags" Target="../tags/tag176.xml"/><Relationship Id="rId4" Type="http://schemas.openxmlformats.org/officeDocument/2006/relationships/tags" Target="../tags/tag175.xml"/><Relationship Id="rId3" Type="http://schemas.openxmlformats.org/officeDocument/2006/relationships/tags" Target="../tags/tag174.xml"/><Relationship Id="rId2" Type="http://schemas.openxmlformats.org/officeDocument/2006/relationships/tags" Target="../tags/tag173.xml"/><Relationship Id="rId13" Type="http://schemas.openxmlformats.org/officeDocument/2006/relationships/notesSlide" Target="../notesSlides/notesSlide1.xml"/><Relationship Id="rId12" Type="http://schemas.openxmlformats.org/officeDocument/2006/relationships/slideLayout" Target="../slideLayouts/slideLayout18.xml"/><Relationship Id="rId11" Type="http://schemas.openxmlformats.org/officeDocument/2006/relationships/tags" Target="../tags/tag181.xml"/><Relationship Id="rId10" Type="http://schemas.openxmlformats.org/officeDocument/2006/relationships/tags" Target="../tags/tag180.xml"/><Relationship Id="rId1" Type="http://schemas.openxmlformats.org/officeDocument/2006/relationships/tags" Target="../tags/tag172.xml"/></Relationships>
</file>

<file path=ppt/slides/_rels/slide5.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tags" Target="../tags/tag188.xml"/><Relationship Id="rId7" Type="http://schemas.openxmlformats.org/officeDocument/2006/relationships/tags" Target="../tags/tag187.xml"/><Relationship Id="rId6" Type="http://schemas.openxmlformats.org/officeDocument/2006/relationships/tags" Target="../tags/tag186.xml"/><Relationship Id="rId5" Type="http://schemas.openxmlformats.org/officeDocument/2006/relationships/tags" Target="../tags/tag185.xml"/><Relationship Id="rId4" Type="http://schemas.openxmlformats.org/officeDocument/2006/relationships/image" Target="../media/image3.jpeg"/><Relationship Id="rId3" Type="http://schemas.openxmlformats.org/officeDocument/2006/relationships/tags" Target="../tags/tag184.xml"/><Relationship Id="rId2" Type="http://schemas.openxmlformats.org/officeDocument/2006/relationships/tags" Target="../tags/tag183.xml"/><Relationship Id="rId1" Type="http://schemas.openxmlformats.org/officeDocument/2006/relationships/tags" Target="../tags/tag182.xml"/></Relationships>
</file>

<file path=ppt/slides/_rels/slide6.xml.rels><?xml version="1.0" encoding="UTF-8" standalone="yes"?>
<Relationships xmlns="http://schemas.openxmlformats.org/package/2006/relationships"><Relationship Id="rId9" Type="http://schemas.openxmlformats.org/officeDocument/2006/relationships/tags" Target="../tags/tag197.xml"/><Relationship Id="rId8" Type="http://schemas.openxmlformats.org/officeDocument/2006/relationships/tags" Target="../tags/tag196.xml"/><Relationship Id="rId7" Type="http://schemas.openxmlformats.org/officeDocument/2006/relationships/tags" Target="../tags/tag195.xml"/><Relationship Id="rId6" Type="http://schemas.openxmlformats.org/officeDocument/2006/relationships/tags" Target="../tags/tag194.xml"/><Relationship Id="rId5" Type="http://schemas.openxmlformats.org/officeDocument/2006/relationships/tags" Target="../tags/tag193.xml"/><Relationship Id="rId4" Type="http://schemas.openxmlformats.org/officeDocument/2006/relationships/tags" Target="../tags/tag192.xml"/><Relationship Id="rId3" Type="http://schemas.openxmlformats.org/officeDocument/2006/relationships/tags" Target="../tags/tag191.xml"/><Relationship Id="rId21" Type="http://schemas.openxmlformats.org/officeDocument/2006/relationships/slideLayout" Target="../slideLayouts/slideLayout18.xml"/><Relationship Id="rId20" Type="http://schemas.openxmlformats.org/officeDocument/2006/relationships/tags" Target="../tags/tag208.xml"/><Relationship Id="rId2" Type="http://schemas.openxmlformats.org/officeDocument/2006/relationships/tags" Target="../tags/tag190.xml"/><Relationship Id="rId19" Type="http://schemas.openxmlformats.org/officeDocument/2006/relationships/tags" Target="../tags/tag207.xml"/><Relationship Id="rId18" Type="http://schemas.openxmlformats.org/officeDocument/2006/relationships/tags" Target="../tags/tag206.xml"/><Relationship Id="rId17" Type="http://schemas.openxmlformats.org/officeDocument/2006/relationships/tags" Target="../tags/tag205.xml"/><Relationship Id="rId16" Type="http://schemas.openxmlformats.org/officeDocument/2006/relationships/tags" Target="../tags/tag204.xml"/><Relationship Id="rId15" Type="http://schemas.openxmlformats.org/officeDocument/2006/relationships/tags" Target="../tags/tag203.xml"/><Relationship Id="rId14" Type="http://schemas.openxmlformats.org/officeDocument/2006/relationships/tags" Target="../tags/tag202.xml"/><Relationship Id="rId13" Type="http://schemas.openxmlformats.org/officeDocument/2006/relationships/tags" Target="../tags/tag201.xml"/><Relationship Id="rId12" Type="http://schemas.openxmlformats.org/officeDocument/2006/relationships/tags" Target="../tags/tag200.xml"/><Relationship Id="rId11" Type="http://schemas.openxmlformats.org/officeDocument/2006/relationships/tags" Target="../tags/tag199.xml"/><Relationship Id="rId10" Type="http://schemas.openxmlformats.org/officeDocument/2006/relationships/tags" Target="../tags/tag198.xml"/><Relationship Id="rId1" Type="http://schemas.openxmlformats.org/officeDocument/2006/relationships/tags" Target="../tags/tag189.xml"/></Relationships>
</file>

<file path=ppt/slides/_rels/slide7.xml.rels><?xml version="1.0" encoding="UTF-8" standalone="yes"?>
<Relationships xmlns="http://schemas.openxmlformats.org/package/2006/relationships"><Relationship Id="rId9" Type="http://schemas.openxmlformats.org/officeDocument/2006/relationships/tags" Target="../tags/tag216.xml"/><Relationship Id="rId8" Type="http://schemas.openxmlformats.org/officeDocument/2006/relationships/tags" Target="../tags/tag215.xml"/><Relationship Id="rId7" Type="http://schemas.openxmlformats.org/officeDocument/2006/relationships/tags" Target="../tags/tag214.xml"/><Relationship Id="rId6" Type="http://schemas.openxmlformats.org/officeDocument/2006/relationships/tags" Target="../tags/tag213.xml"/><Relationship Id="rId5" Type="http://schemas.openxmlformats.org/officeDocument/2006/relationships/tags" Target="../tags/tag212.xml"/><Relationship Id="rId4" Type="http://schemas.openxmlformats.org/officeDocument/2006/relationships/tags" Target="../tags/tag211.xml"/><Relationship Id="rId3" Type="http://schemas.openxmlformats.org/officeDocument/2006/relationships/image" Target="../media/image4.jpeg"/><Relationship Id="rId2" Type="http://schemas.openxmlformats.org/officeDocument/2006/relationships/tags" Target="../tags/tag210.xml"/><Relationship Id="rId13" Type="http://schemas.openxmlformats.org/officeDocument/2006/relationships/notesSlide" Target="../notesSlides/notesSlide2.xml"/><Relationship Id="rId12" Type="http://schemas.openxmlformats.org/officeDocument/2006/relationships/slideLayout" Target="../slideLayouts/slideLayout18.xml"/><Relationship Id="rId11" Type="http://schemas.openxmlformats.org/officeDocument/2006/relationships/tags" Target="../tags/tag218.xml"/><Relationship Id="rId10" Type="http://schemas.openxmlformats.org/officeDocument/2006/relationships/tags" Target="../tags/tag217.xml"/><Relationship Id="rId1" Type="http://schemas.openxmlformats.org/officeDocument/2006/relationships/tags" Target="../tags/tag209.xml"/></Relationships>
</file>

<file path=ppt/slides/_rels/slide8.xml.rels><?xml version="1.0" encoding="UTF-8" standalone="yes"?>
<Relationships xmlns="http://schemas.openxmlformats.org/package/2006/relationships"><Relationship Id="rId9" Type="http://schemas.openxmlformats.org/officeDocument/2006/relationships/tags" Target="../tags/tag227.xml"/><Relationship Id="rId8" Type="http://schemas.openxmlformats.org/officeDocument/2006/relationships/tags" Target="../tags/tag226.xml"/><Relationship Id="rId7" Type="http://schemas.openxmlformats.org/officeDocument/2006/relationships/tags" Target="../tags/tag225.xml"/><Relationship Id="rId6" Type="http://schemas.openxmlformats.org/officeDocument/2006/relationships/tags" Target="../tags/tag224.xml"/><Relationship Id="rId5" Type="http://schemas.openxmlformats.org/officeDocument/2006/relationships/tags" Target="../tags/tag223.xml"/><Relationship Id="rId4" Type="http://schemas.openxmlformats.org/officeDocument/2006/relationships/tags" Target="../tags/tag222.xml"/><Relationship Id="rId3" Type="http://schemas.openxmlformats.org/officeDocument/2006/relationships/tags" Target="../tags/tag221.xml"/><Relationship Id="rId2" Type="http://schemas.openxmlformats.org/officeDocument/2006/relationships/tags" Target="../tags/tag220.xml"/><Relationship Id="rId11" Type="http://schemas.openxmlformats.org/officeDocument/2006/relationships/notesSlide" Target="../notesSlides/notesSlide3.xml"/><Relationship Id="rId10" Type="http://schemas.openxmlformats.org/officeDocument/2006/relationships/slideLayout" Target="../slideLayouts/slideLayout18.xml"/><Relationship Id="rId1" Type="http://schemas.openxmlformats.org/officeDocument/2006/relationships/tags" Target="../tags/tag219.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ags" Target="../tags/tag2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ctrTitle"/>
            <p:custDataLst>
              <p:tags r:id="rId1"/>
            </p:custDataLst>
          </p:nvPr>
        </p:nvSpPr>
        <p:spPr>
          <a:xfrm>
            <a:off x="838200" y="1558925"/>
            <a:ext cx="10515600" cy="2399030"/>
          </a:xfrm>
        </p:spPr>
        <p:txBody>
          <a:bodyPr wrap="square" anchor="b" anchorCtr="0">
            <a:normAutofit/>
          </a:bodyPr>
          <a:lstStyle/>
          <a:p>
            <a:r>
              <a:rPr lang="zh-CN" altLang="en-US" sz="6600" dirty="0"/>
              <a:t>企业所得税</a:t>
            </a:r>
            <a:br>
              <a:rPr lang="zh-CN" altLang="en-US" sz="6600" dirty="0"/>
            </a:br>
            <a:r>
              <a:rPr lang="zh-CN" altLang="en-US" sz="6600" dirty="0"/>
              <a:t>税前扣除凭证详解</a:t>
            </a:r>
            <a:endParaRPr lang="zh-CN" altLang="en-US" sz="6600" dirty="0"/>
          </a:p>
        </p:txBody>
      </p:sp>
      <p:sp>
        <p:nvSpPr>
          <p:cNvPr id="10" name="署名"/>
          <p:cNvSpPr>
            <a:spLocks noGrp="1"/>
          </p:cNvSpPr>
          <p:nvPr>
            <p:ph type="body" sz="quarter" idx="17"/>
            <p:custDataLst>
              <p:tags r:id="rId2"/>
            </p:custDataLst>
          </p:nvPr>
        </p:nvSpPr>
        <p:spPr>
          <a:xfrm>
            <a:off x="838200" y="4605655"/>
            <a:ext cx="10515600" cy="882650"/>
          </a:xfrm>
        </p:spPr>
        <p:txBody>
          <a:bodyPr wrap="square">
            <a:normAutofit/>
          </a:bodyPr>
          <a:lstStyle/>
          <a:p>
            <a:r>
              <a:rPr lang="zh-CN" altLang="en-US" dirty="0"/>
              <a:t>汇报人：中山市税务局</a:t>
            </a:r>
            <a:r>
              <a:rPr lang="en-US" altLang="zh-CN" dirty="0"/>
              <a:t>    </a:t>
            </a:r>
            <a:r>
              <a:rPr lang="zh-CN" altLang="en-US" dirty="0"/>
              <a:t>钟静雯</a:t>
            </a:r>
            <a:endParaRPr lang="zh-CN" altLang="en-US" dirty="0"/>
          </a:p>
        </p:txBody>
      </p:sp>
    </p:spTree>
    <p:custDataLst>
      <p:tags r:id="rId3"/>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descr="/data/temp/e74eb3e1-04b2-11f0-8b8a-729353760fed.jpge74eb3e1-04b2-11f0-8b8a-729353760fed"/>
          <p:cNvPicPr>
            <a:picLocks noChangeAspect="1"/>
          </p:cNvPicPr>
          <p:nvPr>
            <p:custDataLst>
              <p:tags r:id="rId1"/>
            </p:custDataLst>
          </p:nvPr>
        </p:nvPicPr>
        <p:blipFill>
          <a:blip r:embed="rId2"/>
          <a:srcRect t="10316" b="5285"/>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2" name="矩形: 单圆角 1"/>
          <p:cNvSpPr/>
          <p:nvPr>
            <p:custDataLst>
              <p:tags r:id="rId3"/>
            </p:custDataLst>
          </p:nvPr>
        </p:nvSpPr>
        <p:spPr>
          <a:xfrm flipH="1">
            <a:off x="582295" y="1966595"/>
            <a:ext cx="11494770" cy="4892040"/>
          </a:xfrm>
          <a:prstGeom prst="round1Rect">
            <a:avLst>
              <a:gd name="adj" fmla="val 18129"/>
            </a:avLst>
          </a:prstGeom>
          <a:solidFill>
            <a:schemeClr val="bg2">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sp>
        <p:nvSpPr>
          <p:cNvPr id="17" name="标题 16"/>
          <p:cNvSpPr>
            <a:spLocks noGrp="1"/>
          </p:cNvSpPr>
          <p:nvPr>
            <p:ph type="title"/>
            <p:custDataLst>
              <p:tags r:id="rId4"/>
            </p:custDataLst>
          </p:nvPr>
        </p:nvSpPr>
        <p:spPr>
          <a:xfrm>
            <a:off x="1247775" y="2679065"/>
            <a:ext cx="10625455" cy="720090"/>
          </a:xfrm>
        </p:spPr>
        <p:txBody>
          <a:bodyPr>
            <a:noAutofit/>
          </a:bodyPr>
          <a:lstStyle/>
          <a:p>
            <a:r>
              <a:rPr lang="zh-CN" altLang="en-US"/>
              <a:t>一、企业在境内发生的支出项目，应当取得何种凭证进行税前扣除？</a:t>
            </a:r>
            <a:endParaRPr lang="zh-CN" altLang="en-US"/>
          </a:p>
        </p:txBody>
      </p:sp>
      <p:sp>
        <p:nvSpPr>
          <p:cNvPr id="6" name="矩形 5"/>
          <p:cNvSpPr/>
          <p:nvPr>
            <p:custDataLst>
              <p:tags r:id="rId5"/>
            </p:custDataLst>
          </p:nvPr>
        </p:nvSpPr>
        <p:spPr>
          <a:xfrm flipH="1">
            <a:off x="1314450" y="3654425"/>
            <a:ext cx="76200" cy="2533015"/>
          </a:xfrm>
          <a:prstGeom prst="rect">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矩形 6"/>
          <p:cNvSpPr/>
          <p:nvPr>
            <p:custDataLst>
              <p:tags r:id="rId6"/>
            </p:custDataLst>
          </p:nvPr>
        </p:nvSpPr>
        <p:spPr>
          <a:xfrm>
            <a:off x="1727835" y="3996690"/>
            <a:ext cx="10145395" cy="831850"/>
          </a:xfrm>
          <a:prstGeom prst="rect">
            <a:avLst/>
          </a:prstGeom>
          <a:noFill/>
        </p:spPr>
        <p:txBody>
          <a:bodyPr wrap="square" lIns="0" tIns="0" rIns="0" bIns="0" rtlCol="0" anchor="t" anchorCtr="0">
            <a:noAutofit/>
          </a:bodyPr>
          <a:p>
            <a:pPr indent="355600" fontAlgn="auto">
              <a:lnSpc>
                <a:spcPct val="150000"/>
              </a:lnSpc>
              <a:spcBef>
                <a:spcPct val="0"/>
              </a:spcBef>
              <a:spcAft>
                <a:spcPct val="0"/>
              </a:spcAft>
              <a:extLst>
                <a:ext uri="{35155182-B16C-46BC-9424-99874614C6A1}">
                  <wpsdc:indentchars xmlns:wpsdc="http://www.wps.cn/officeDocument/2017/drawingmlCustomData" val="200" checksum="3837665281"/>
                </a:ext>
              </a:extLst>
            </a:pPr>
            <a:r>
              <a:rPr lang="zh-CN" altLang="en-US" sz="1400" dirty="0">
                <a:ln>
                  <a:noFill/>
                  <a:prstDash val="sysDot"/>
                </a:ln>
                <a:solidFill>
                  <a:schemeClr val="tx1">
                    <a:lumMod val="85000"/>
                    <a:lumOff val="15000"/>
                  </a:schemeClr>
                </a:solidFill>
                <a:latin typeface="+mn-ea"/>
                <a:cs typeface="+mn-ea"/>
              </a:rPr>
              <a:t>对方为</a:t>
            </a:r>
            <a:r>
              <a:rPr lang="zh-CN" altLang="en-US" sz="1400" dirty="0">
                <a:ln>
                  <a:noFill/>
                  <a:prstDash val="sysDot"/>
                </a:ln>
                <a:solidFill>
                  <a:schemeClr val="accent4">
                    <a:lumMod val="75000"/>
                  </a:schemeClr>
                </a:solidFill>
                <a:latin typeface="+mn-ea"/>
                <a:cs typeface="+mn-ea"/>
              </a:rPr>
              <a:t>已办理税务登记</a:t>
            </a:r>
            <a:r>
              <a:rPr lang="zh-CN" altLang="en-US" sz="1400" dirty="0">
                <a:ln>
                  <a:noFill/>
                  <a:prstDash val="sysDot"/>
                </a:ln>
                <a:solidFill>
                  <a:schemeClr val="tx1">
                    <a:lumMod val="85000"/>
                    <a:lumOff val="15000"/>
                  </a:schemeClr>
                </a:solidFill>
                <a:latin typeface="+mn-ea"/>
                <a:cs typeface="+mn-ea"/>
              </a:rPr>
              <a:t>的增值税纳税人，其支出以发票</a:t>
            </a:r>
            <a:r>
              <a:rPr lang="en-US" altLang="zh-CN" sz="1400" dirty="0">
                <a:ln>
                  <a:noFill/>
                  <a:prstDash val="sysDot"/>
                </a:ln>
                <a:solidFill>
                  <a:schemeClr val="tx1">
                    <a:lumMod val="85000"/>
                    <a:lumOff val="15000"/>
                  </a:schemeClr>
                </a:solidFill>
                <a:latin typeface="+mn-ea"/>
                <a:cs typeface="+mn-ea"/>
              </a:rPr>
              <a:t>(</a:t>
            </a:r>
            <a:r>
              <a:rPr lang="zh-CN" altLang="en-US" sz="1400" dirty="0">
                <a:ln>
                  <a:noFill/>
                  <a:prstDash val="sysDot"/>
                </a:ln>
                <a:solidFill>
                  <a:schemeClr val="tx1">
                    <a:lumMod val="85000"/>
                    <a:lumOff val="15000"/>
                  </a:schemeClr>
                </a:solidFill>
                <a:latin typeface="+mn-ea"/>
                <a:cs typeface="+mn-ea"/>
              </a:rPr>
              <a:t>包括按照规定由税务机关代开的发票</a:t>
            </a:r>
            <a:r>
              <a:rPr lang="en-US" altLang="zh-CN" sz="1400" dirty="0">
                <a:ln>
                  <a:noFill/>
                  <a:prstDash val="sysDot"/>
                </a:ln>
                <a:solidFill>
                  <a:schemeClr val="tx1">
                    <a:lumMod val="85000"/>
                    <a:lumOff val="15000"/>
                  </a:schemeClr>
                </a:solidFill>
                <a:latin typeface="+mn-ea"/>
                <a:cs typeface="+mn-ea"/>
              </a:rPr>
              <a:t>)</a:t>
            </a:r>
            <a:r>
              <a:rPr lang="zh-CN" altLang="en-US" sz="1400" dirty="0">
                <a:ln>
                  <a:noFill/>
                  <a:prstDash val="sysDot"/>
                </a:ln>
                <a:solidFill>
                  <a:schemeClr val="tx1">
                    <a:lumMod val="85000"/>
                    <a:lumOff val="15000"/>
                  </a:schemeClr>
                </a:solidFill>
                <a:latin typeface="+mn-ea"/>
                <a:cs typeface="+mn-ea"/>
              </a:rPr>
              <a:t>作为税前扣除凭证。</a:t>
            </a:r>
            <a:endParaRPr lang="zh-CN" altLang="en-US" sz="1400" dirty="0">
              <a:ln>
                <a:noFill/>
                <a:prstDash val="sysDot"/>
              </a:ln>
              <a:solidFill>
                <a:schemeClr val="tx1">
                  <a:lumMod val="85000"/>
                  <a:lumOff val="15000"/>
                </a:schemeClr>
              </a:solidFill>
              <a:latin typeface="+mn-ea"/>
              <a:cs typeface="+mn-ea"/>
            </a:endParaRPr>
          </a:p>
          <a:p>
            <a:pPr indent="355600" fontAlgn="auto">
              <a:lnSpc>
                <a:spcPct val="150000"/>
              </a:lnSpc>
              <a:spcBef>
                <a:spcPct val="0"/>
              </a:spcBef>
              <a:spcAft>
                <a:spcPct val="0"/>
              </a:spcAft>
              <a:extLst>
                <a:ext uri="{35155182-B16C-46BC-9424-99874614C6A1}">
                  <wpsdc:indentchars xmlns:wpsdc="http://www.wps.cn/officeDocument/2017/drawingmlCustomData" val="200" checksum="3837665281"/>
                </a:ext>
              </a:extLst>
            </a:pPr>
            <a:r>
              <a:rPr lang="zh-CN" altLang="en-US" sz="1400" dirty="0">
                <a:ln>
                  <a:noFill/>
                  <a:prstDash val="sysDot"/>
                </a:ln>
                <a:solidFill>
                  <a:schemeClr val="tx1">
                    <a:lumMod val="85000"/>
                    <a:lumOff val="15000"/>
                  </a:schemeClr>
                </a:solidFill>
                <a:latin typeface="+mn-ea"/>
                <a:cs typeface="+mn-ea"/>
              </a:rPr>
              <a:t>对方为依法</a:t>
            </a:r>
            <a:r>
              <a:rPr lang="zh-CN" altLang="en-US" sz="1400" dirty="0">
                <a:ln>
                  <a:noFill/>
                  <a:prstDash val="sysDot"/>
                </a:ln>
                <a:solidFill>
                  <a:schemeClr val="accent4">
                    <a:lumMod val="75000"/>
                  </a:schemeClr>
                </a:solidFill>
                <a:latin typeface="+mn-ea"/>
                <a:cs typeface="+mn-ea"/>
              </a:rPr>
              <a:t>无需办理税务登记</a:t>
            </a:r>
            <a:r>
              <a:rPr lang="zh-CN" altLang="en-US" sz="1400" dirty="0">
                <a:ln>
                  <a:noFill/>
                  <a:prstDash val="sysDot"/>
                </a:ln>
                <a:solidFill>
                  <a:schemeClr val="tx1">
                    <a:lumMod val="85000"/>
                    <a:lumOff val="15000"/>
                  </a:schemeClr>
                </a:solidFill>
                <a:latin typeface="+mn-ea"/>
                <a:cs typeface="+mn-ea"/>
              </a:rPr>
              <a:t>的单位或者从事小额零星经营业务的个人，其支出以税务机关代开的发票或者收款凭证及内部凭证作为税前扣除凭证，收款凭证应载明收款单位名称、个人姓名及身份证号、支出项目、收款金额等相关信息。</a:t>
            </a:r>
            <a:endParaRPr lang="zh-CN" altLang="en-US" sz="1400" dirty="0">
              <a:ln>
                <a:noFill/>
                <a:prstDash val="sysDot"/>
              </a:ln>
              <a:solidFill>
                <a:schemeClr val="tx1">
                  <a:lumMod val="85000"/>
                  <a:lumOff val="15000"/>
                </a:schemeClr>
              </a:solidFill>
              <a:latin typeface="+mn-ea"/>
              <a:cs typeface="+mn-ea"/>
            </a:endParaRPr>
          </a:p>
          <a:p>
            <a:pPr fontAlgn="auto">
              <a:lnSpc>
                <a:spcPct val="150000"/>
              </a:lnSpc>
              <a:spcBef>
                <a:spcPct val="0"/>
              </a:spcBef>
              <a:spcAft>
                <a:spcPct val="0"/>
              </a:spcAft>
            </a:pPr>
            <a:r>
              <a:rPr lang="zh-CN" altLang="en-US" sz="1400" dirty="0">
                <a:ln>
                  <a:noFill/>
                  <a:prstDash val="sysDot"/>
                </a:ln>
                <a:solidFill>
                  <a:schemeClr val="tx1">
                    <a:lumMod val="85000"/>
                    <a:lumOff val="15000"/>
                  </a:schemeClr>
                </a:solidFill>
                <a:latin typeface="+mn-ea"/>
                <a:cs typeface="+mn-ea"/>
              </a:rPr>
              <a:t>　　</a:t>
            </a:r>
            <a:r>
              <a:rPr lang="zh-CN" altLang="en-US" sz="1400" dirty="0">
                <a:ln>
                  <a:noFill/>
                  <a:prstDash val="sysDot"/>
                </a:ln>
                <a:solidFill>
                  <a:schemeClr val="accent4">
                    <a:lumMod val="75000"/>
                  </a:schemeClr>
                </a:solidFill>
                <a:latin typeface="+mn-ea"/>
                <a:cs typeface="+mn-ea"/>
              </a:rPr>
              <a:t>小额零星经营业务</a:t>
            </a:r>
            <a:r>
              <a:rPr lang="zh-CN" altLang="en-US" sz="1400" dirty="0">
                <a:ln>
                  <a:noFill/>
                  <a:prstDash val="sysDot"/>
                </a:ln>
                <a:solidFill>
                  <a:schemeClr val="tx1">
                    <a:lumMod val="85000"/>
                    <a:lumOff val="15000"/>
                  </a:schemeClr>
                </a:solidFill>
                <a:latin typeface="+mn-ea"/>
                <a:cs typeface="+mn-ea"/>
              </a:rPr>
              <a:t>的判断标准是个人从事应税项目经营业务的销售额不超过增值税相关政策规定的起征点。</a:t>
            </a:r>
            <a:endParaRPr lang="zh-CN" altLang="en-US" sz="1400" dirty="0">
              <a:ln>
                <a:noFill/>
                <a:prstDash val="sysDot"/>
              </a:ln>
              <a:solidFill>
                <a:schemeClr val="tx1">
                  <a:lumMod val="85000"/>
                  <a:lumOff val="15000"/>
                </a:schemeClr>
              </a:solidFill>
              <a:latin typeface="+mn-ea"/>
              <a:cs typeface="+mn-ea"/>
            </a:endParaRPr>
          </a:p>
        </p:txBody>
      </p:sp>
      <p:sp>
        <p:nvSpPr>
          <p:cNvPr id="8" name="矩形 7"/>
          <p:cNvSpPr/>
          <p:nvPr>
            <p:custDataLst>
              <p:tags r:id="rId7"/>
            </p:custDataLst>
          </p:nvPr>
        </p:nvSpPr>
        <p:spPr>
          <a:xfrm>
            <a:off x="2178632" y="3585692"/>
            <a:ext cx="3977721" cy="338765"/>
          </a:xfrm>
          <a:prstGeom prst="rect">
            <a:avLst/>
          </a:prstGeom>
          <a:noFill/>
        </p:spPr>
        <p:txBody>
          <a:bodyPr wrap="square" lIns="0" tIns="0" rIns="0" bIns="0" rtlCol="0" anchor="b">
            <a:noAutofit/>
          </a:bodyPr>
          <a:p>
            <a:pPr>
              <a:spcBef>
                <a:spcPct val="0"/>
              </a:spcBef>
              <a:spcAft>
                <a:spcPct val="0"/>
              </a:spcAft>
            </a:pPr>
            <a:r>
              <a:rPr lang="zh-CN" altLang="en-US" sz="1600" b="1" dirty="0">
                <a:solidFill>
                  <a:schemeClr val="accent1"/>
                </a:solidFill>
                <a:latin typeface="+mn-ea"/>
                <a:cs typeface="+mn-ea"/>
              </a:rPr>
              <a:t>增值税应税项目支出</a:t>
            </a:r>
            <a:endParaRPr lang="zh-CN" altLang="en-US" sz="1600" b="1" dirty="0">
              <a:solidFill>
                <a:schemeClr val="accent1"/>
              </a:solidFill>
              <a:latin typeface="+mn-ea"/>
              <a:cs typeface="+mn-ea"/>
            </a:endParaRPr>
          </a:p>
        </p:txBody>
      </p:sp>
      <p:sp>
        <p:nvSpPr>
          <p:cNvPr id="10" name="矩形 9"/>
          <p:cNvSpPr/>
          <p:nvPr>
            <p:custDataLst>
              <p:tags r:id="rId8"/>
            </p:custDataLst>
          </p:nvPr>
        </p:nvSpPr>
        <p:spPr>
          <a:xfrm>
            <a:off x="1727609" y="3585692"/>
            <a:ext cx="450887" cy="338765"/>
          </a:xfrm>
          <a:prstGeom prst="rect">
            <a:avLst/>
          </a:prstGeom>
          <a:noFill/>
        </p:spPr>
        <p:txBody>
          <a:bodyPr wrap="none" lIns="0" tIns="0" rIns="0" bIns="0" rtlCol="0" anchor="b">
            <a:normAutofit/>
          </a:bodyPr>
          <a:p>
            <a:pPr>
              <a:spcBef>
                <a:spcPct val="0"/>
              </a:spcBef>
              <a:spcAft>
                <a:spcPct val="0"/>
              </a:spcAft>
            </a:pPr>
            <a:r>
              <a:rPr lang="en-US" altLang="zh-CN" sz="1600" b="1">
                <a:solidFill>
                  <a:schemeClr val="accent1"/>
                </a:solidFill>
                <a:latin typeface="+mn-ea"/>
                <a:cs typeface="+mn-ea"/>
              </a:rPr>
              <a:t>01、</a:t>
            </a:r>
            <a:endParaRPr lang="en-US" altLang="zh-CN" sz="1600" b="1">
              <a:solidFill>
                <a:schemeClr val="accent1"/>
              </a:solidFill>
              <a:latin typeface="+mn-ea"/>
              <a:cs typeface="+mn-ea"/>
            </a:endParaRPr>
          </a:p>
        </p:txBody>
      </p:sp>
      <p:sp>
        <p:nvSpPr>
          <p:cNvPr id="1398" name="任意多边形: 形状 1397"/>
          <p:cNvSpPr/>
          <p:nvPr>
            <p:custDataLst>
              <p:tags r:id="rId9"/>
            </p:custDataLst>
          </p:nvPr>
        </p:nvSpPr>
        <p:spPr>
          <a:xfrm>
            <a:off x="1609725" y="5515610"/>
            <a:ext cx="417830" cy="671830"/>
          </a:xfrm>
          <a:custGeom>
            <a:avLst/>
            <a:gdLst>
              <a:gd name="connsiteX0" fmla="*/ 35521 w 1877718"/>
              <a:gd name="connsiteY0" fmla="*/ 850803 h 1863247"/>
              <a:gd name="connsiteX1" fmla="*/ 865299 w 1877718"/>
              <a:gd name="connsiteY1" fmla="*/ 21025 h 1863247"/>
              <a:gd name="connsiteX2" fmla="*/ 1026916 w 1877718"/>
              <a:gd name="connsiteY2" fmla="*/ 21050 h 1863247"/>
              <a:gd name="connsiteX3" fmla="*/ 1856694 w 1877718"/>
              <a:gd name="connsiteY3" fmla="*/ 850828 h 1863247"/>
              <a:gd name="connsiteX4" fmla="*/ 1856669 w 1877718"/>
              <a:gd name="connsiteY4" fmla="*/ 1012446 h 1863247"/>
              <a:gd name="connsiteX5" fmla="*/ 1026891 w 1877718"/>
              <a:gd name="connsiteY5" fmla="*/ 1842223 h 1863247"/>
              <a:gd name="connsiteX6" fmla="*/ 865274 w 1877718"/>
              <a:gd name="connsiteY6" fmla="*/ 1842198 h 1863247"/>
              <a:gd name="connsiteX7" fmla="*/ 35496 w 1877718"/>
              <a:gd name="connsiteY7" fmla="*/ 1012420 h 1863247"/>
              <a:gd name="connsiteX8" fmla="*/ 35521 w 1877718"/>
              <a:gd name="connsiteY8" fmla="*/ 850803 h 1863247"/>
              <a:gd name="connsiteX0-1" fmla="*/ 35521 w 1877718"/>
              <a:gd name="connsiteY0-2" fmla="*/ 850803 h 1863247"/>
              <a:gd name="connsiteX1-3" fmla="*/ 865299 w 1877718"/>
              <a:gd name="connsiteY1-4" fmla="*/ 21025 h 1863247"/>
              <a:gd name="connsiteX2-5" fmla="*/ 1026916 w 1877718"/>
              <a:gd name="connsiteY2-6" fmla="*/ 21050 h 1863247"/>
              <a:gd name="connsiteX3-7" fmla="*/ 1856694 w 1877718"/>
              <a:gd name="connsiteY3-8" fmla="*/ 850828 h 1863247"/>
              <a:gd name="connsiteX4-9" fmla="*/ 1856669 w 1877718"/>
              <a:gd name="connsiteY4-10" fmla="*/ 1012446 h 1863247"/>
              <a:gd name="connsiteX5-11" fmla="*/ 1026891 w 1877718"/>
              <a:gd name="connsiteY5-12" fmla="*/ 1842223 h 1863247"/>
              <a:gd name="connsiteX6-13" fmla="*/ 865274 w 1877718"/>
              <a:gd name="connsiteY6-14" fmla="*/ 1842198 h 1863247"/>
              <a:gd name="connsiteX7-15" fmla="*/ 35496 w 1877718"/>
              <a:gd name="connsiteY7-16" fmla="*/ 1012420 h 1863247"/>
              <a:gd name="connsiteX8-17" fmla="*/ 35521 w 1877718"/>
              <a:gd name="connsiteY8-18" fmla="*/ 850803 h 1863247"/>
              <a:gd name="connsiteX0-19" fmla="*/ 35521 w 1877718"/>
              <a:gd name="connsiteY0-20" fmla="*/ 850813 h 1863257"/>
              <a:gd name="connsiteX1-21" fmla="*/ 865299 w 1877718"/>
              <a:gd name="connsiteY1-22" fmla="*/ 21035 h 1863257"/>
              <a:gd name="connsiteX2-23" fmla="*/ 1026916 w 1877718"/>
              <a:gd name="connsiteY2-24" fmla="*/ 21060 h 1863257"/>
              <a:gd name="connsiteX3-25" fmla="*/ 1856694 w 1877718"/>
              <a:gd name="connsiteY3-26" fmla="*/ 850838 h 1863257"/>
              <a:gd name="connsiteX4-27" fmla="*/ 1856669 w 1877718"/>
              <a:gd name="connsiteY4-28" fmla="*/ 1012456 h 1863257"/>
              <a:gd name="connsiteX5-29" fmla="*/ 1026891 w 1877718"/>
              <a:gd name="connsiteY5-30" fmla="*/ 1842233 h 1863257"/>
              <a:gd name="connsiteX6-31" fmla="*/ 865274 w 1877718"/>
              <a:gd name="connsiteY6-32" fmla="*/ 1842208 h 1863257"/>
              <a:gd name="connsiteX7-33" fmla="*/ 35496 w 1877718"/>
              <a:gd name="connsiteY7-34" fmla="*/ 1012430 h 1863257"/>
              <a:gd name="connsiteX8-35" fmla="*/ 35521 w 1877718"/>
              <a:gd name="connsiteY8-36" fmla="*/ 850813 h 1863257"/>
              <a:gd name="connsiteX0-37" fmla="*/ 35521 w 1877718"/>
              <a:gd name="connsiteY0-38" fmla="*/ 865273 h 1877717"/>
              <a:gd name="connsiteX1-39" fmla="*/ 865299 w 1877718"/>
              <a:gd name="connsiteY1-40" fmla="*/ 35495 h 1877717"/>
              <a:gd name="connsiteX2-41" fmla="*/ 1026916 w 1877718"/>
              <a:gd name="connsiteY2-42" fmla="*/ 35520 h 1877717"/>
              <a:gd name="connsiteX3-43" fmla="*/ 1856694 w 1877718"/>
              <a:gd name="connsiteY3-44" fmla="*/ 865298 h 1877717"/>
              <a:gd name="connsiteX4-45" fmla="*/ 1856669 w 1877718"/>
              <a:gd name="connsiteY4-46" fmla="*/ 1026916 h 1877717"/>
              <a:gd name="connsiteX5-47" fmla="*/ 1026891 w 1877718"/>
              <a:gd name="connsiteY5-48" fmla="*/ 1856693 h 1877717"/>
              <a:gd name="connsiteX6-49" fmla="*/ 865274 w 1877718"/>
              <a:gd name="connsiteY6-50" fmla="*/ 1856668 h 1877717"/>
              <a:gd name="connsiteX7-51" fmla="*/ 35496 w 1877718"/>
              <a:gd name="connsiteY7-52" fmla="*/ 1026890 h 1877717"/>
              <a:gd name="connsiteX8-53" fmla="*/ 35521 w 1877718"/>
              <a:gd name="connsiteY8-54" fmla="*/ 865273 h 1877717"/>
              <a:gd name="connsiteX0-55" fmla="*/ 35521 w 1877718"/>
              <a:gd name="connsiteY0-56" fmla="*/ 865273 h 1877717"/>
              <a:gd name="connsiteX1-57" fmla="*/ 865299 w 1877718"/>
              <a:gd name="connsiteY1-58" fmla="*/ 35495 h 1877717"/>
              <a:gd name="connsiteX2-59" fmla="*/ 1026916 w 1877718"/>
              <a:gd name="connsiteY2-60" fmla="*/ 35520 h 1877717"/>
              <a:gd name="connsiteX3-61" fmla="*/ 1856694 w 1877718"/>
              <a:gd name="connsiteY3-62" fmla="*/ 865298 h 1877717"/>
              <a:gd name="connsiteX4-63" fmla="*/ 1856669 w 1877718"/>
              <a:gd name="connsiteY4-64" fmla="*/ 1026916 h 1877717"/>
              <a:gd name="connsiteX5-65" fmla="*/ 1026891 w 1877718"/>
              <a:gd name="connsiteY5-66" fmla="*/ 1856693 h 1877717"/>
              <a:gd name="connsiteX6-67" fmla="*/ 865274 w 1877718"/>
              <a:gd name="connsiteY6-68" fmla="*/ 1856668 h 1877717"/>
              <a:gd name="connsiteX7-69" fmla="*/ 35496 w 1877718"/>
              <a:gd name="connsiteY7-70" fmla="*/ 1026890 h 1877717"/>
              <a:gd name="connsiteX8-71" fmla="*/ 35521 w 1877718"/>
              <a:gd name="connsiteY8-72" fmla="*/ 865273 h 1877717"/>
              <a:gd name="connsiteX0-73" fmla="*/ 35521 w 1877718"/>
              <a:gd name="connsiteY0-74" fmla="*/ 865273 h 1877717"/>
              <a:gd name="connsiteX1-75" fmla="*/ 865299 w 1877718"/>
              <a:gd name="connsiteY1-76" fmla="*/ 35495 h 1877717"/>
              <a:gd name="connsiteX2-77" fmla="*/ 1026916 w 1877718"/>
              <a:gd name="connsiteY2-78" fmla="*/ 35520 h 1877717"/>
              <a:gd name="connsiteX3-79" fmla="*/ 1856694 w 1877718"/>
              <a:gd name="connsiteY3-80" fmla="*/ 865298 h 1877717"/>
              <a:gd name="connsiteX4-81" fmla="*/ 1856669 w 1877718"/>
              <a:gd name="connsiteY4-82" fmla="*/ 1026916 h 1877717"/>
              <a:gd name="connsiteX5-83" fmla="*/ 1026891 w 1877718"/>
              <a:gd name="connsiteY5-84" fmla="*/ 1856693 h 1877717"/>
              <a:gd name="connsiteX6-85" fmla="*/ 865274 w 1877718"/>
              <a:gd name="connsiteY6-86" fmla="*/ 1856668 h 1877717"/>
              <a:gd name="connsiteX7-87" fmla="*/ 35496 w 1877718"/>
              <a:gd name="connsiteY7-88" fmla="*/ 1026890 h 1877717"/>
              <a:gd name="connsiteX8-89" fmla="*/ 35521 w 1877718"/>
              <a:gd name="connsiteY8-90" fmla="*/ 865273 h 1877717"/>
              <a:gd name="connsiteX0-91" fmla="*/ 35521 w 1877729"/>
              <a:gd name="connsiteY0-92" fmla="*/ 865273 h 1877717"/>
              <a:gd name="connsiteX1-93" fmla="*/ 865299 w 1877729"/>
              <a:gd name="connsiteY1-94" fmla="*/ 35495 h 1877717"/>
              <a:gd name="connsiteX2-95" fmla="*/ 1026916 w 1877729"/>
              <a:gd name="connsiteY2-96" fmla="*/ 35520 h 1877717"/>
              <a:gd name="connsiteX3-97" fmla="*/ 1856694 w 1877729"/>
              <a:gd name="connsiteY3-98" fmla="*/ 865298 h 1877717"/>
              <a:gd name="connsiteX4-99" fmla="*/ 1856669 w 1877729"/>
              <a:gd name="connsiteY4-100" fmla="*/ 1026916 h 1877717"/>
              <a:gd name="connsiteX5-101" fmla="*/ 1026891 w 1877729"/>
              <a:gd name="connsiteY5-102" fmla="*/ 1856693 h 1877717"/>
              <a:gd name="connsiteX6-103" fmla="*/ 865274 w 1877729"/>
              <a:gd name="connsiteY6-104" fmla="*/ 1856668 h 1877717"/>
              <a:gd name="connsiteX7-105" fmla="*/ 35496 w 1877729"/>
              <a:gd name="connsiteY7-106" fmla="*/ 1026890 h 1877717"/>
              <a:gd name="connsiteX8-107" fmla="*/ 35521 w 1877729"/>
              <a:gd name="connsiteY8-108" fmla="*/ 865273 h 1877717"/>
              <a:gd name="connsiteX0-109" fmla="*/ 35521 w 1892189"/>
              <a:gd name="connsiteY0-110" fmla="*/ 865273 h 1877717"/>
              <a:gd name="connsiteX1-111" fmla="*/ 865299 w 1892189"/>
              <a:gd name="connsiteY1-112" fmla="*/ 35495 h 1877717"/>
              <a:gd name="connsiteX2-113" fmla="*/ 1026916 w 1892189"/>
              <a:gd name="connsiteY2-114" fmla="*/ 35520 h 1877717"/>
              <a:gd name="connsiteX3-115" fmla="*/ 1856694 w 1892189"/>
              <a:gd name="connsiteY3-116" fmla="*/ 865298 h 1877717"/>
              <a:gd name="connsiteX4-117" fmla="*/ 1856669 w 1892189"/>
              <a:gd name="connsiteY4-118" fmla="*/ 1026916 h 1877717"/>
              <a:gd name="connsiteX5-119" fmla="*/ 1026891 w 1892189"/>
              <a:gd name="connsiteY5-120" fmla="*/ 1856693 h 1877717"/>
              <a:gd name="connsiteX6-121" fmla="*/ 865274 w 1892189"/>
              <a:gd name="connsiteY6-122" fmla="*/ 1856668 h 1877717"/>
              <a:gd name="connsiteX7-123" fmla="*/ 35496 w 1892189"/>
              <a:gd name="connsiteY7-124" fmla="*/ 1026890 h 1877717"/>
              <a:gd name="connsiteX8-125" fmla="*/ 35521 w 1892189"/>
              <a:gd name="connsiteY8-126" fmla="*/ 865273 h 1877717"/>
              <a:gd name="connsiteX0-127" fmla="*/ 35521 w 1892189"/>
              <a:gd name="connsiteY0-128" fmla="*/ 865273 h 1877717"/>
              <a:gd name="connsiteX1-129" fmla="*/ 865299 w 1892189"/>
              <a:gd name="connsiteY1-130" fmla="*/ 35495 h 1877717"/>
              <a:gd name="connsiteX2-131" fmla="*/ 1026916 w 1892189"/>
              <a:gd name="connsiteY2-132" fmla="*/ 35520 h 1877717"/>
              <a:gd name="connsiteX3-133" fmla="*/ 1856694 w 1892189"/>
              <a:gd name="connsiteY3-134" fmla="*/ 865298 h 1877717"/>
              <a:gd name="connsiteX4-135" fmla="*/ 1856669 w 1892189"/>
              <a:gd name="connsiteY4-136" fmla="*/ 1026916 h 1877717"/>
              <a:gd name="connsiteX5-137" fmla="*/ 1026891 w 1892189"/>
              <a:gd name="connsiteY5-138" fmla="*/ 1856693 h 1877717"/>
              <a:gd name="connsiteX6-139" fmla="*/ 865274 w 1892189"/>
              <a:gd name="connsiteY6-140" fmla="*/ 1856668 h 1877717"/>
              <a:gd name="connsiteX7-141" fmla="*/ 35496 w 1892189"/>
              <a:gd name="connsiteY7-142" fmla="*/ 1026890 h 1877717"/>
              <a:gd name="connsiteX8-143" fmla="*/ 35521 w 1892189"/>
              <a:gd name="connsiteY8-144" fmla="*/ 865273 h 1877717"/>
              <a:gd name="connsiteX0-145" fmla="*/ 35521 w 1892189"/>
              <a:gd name="connsiteY0-146" fmla="*/ 865273 h 1877717"/>
              <a:gd name="connsiteX1-147" fmla="*/ 865299 w 1892189"/>
              <a:gd name="connsiteY1-148" fmla="*/ 35495 h 1877717"/>
              <a:gd name="connsiteX2-149" fmla="*/ 1026916 w 1892189"/>
              <a:gd name="connsiteY2-150" fmla="*/ 35520 h 1877717"/>
              <a:gd name="connsiteX3-151" fmla="*/ 1856694 w 1892189"/>
              <a:gd name="connsiteY3-152" fmla="*/ 865298 h 1877717"/>
              <a:gd name="connsiteX4-153" fmla="*/ 1856669 w 1892189"/>
              <a:gd name="connsiteY4-154" fmla="*/ 1026916 h 1877717"/>
              <a:gd name="connsiteX5-155" fmla="*/ 1026891 w 1892189"/>
              <a:gd name="connsiteY5-156" fmla="*/ 1856693 h 1877717"/>
              <a:gd name="connsiteX6-157" fmla="*/ 865274 w 1892189"/>
              <a:gd name="connsiteY6-158" fmla="*/ 1856668 h 1877717"/>
              <a:gd name="connsiteX7-159" fmla="*/ 35496 w 1892189"/>
              <a:gd name="connsiteY7-160" fmla="*/ 1026890 h 1877717"/>
              <a:gd name="connsiteX8-161" fmla="*/ 35521 w 1892189"/>
              <a:gd name="connsiteY8-162" fmla="*/ 865273 h 1877717"/>
              <a:gd name="connsiteX0-163" fmla="*/ 35521 w 1892189"/>
              <a:gd name="connsiteY0-164" fmla="*/ 865273 h 1877728"/>
              <a:gd name="connsiteX1-165" fmla="*/ 865299 w 1892189"/>
              <a:gd name="connsiteY1-166" fmla="*/ 35495 h 1877728"/>
              <a:gd name="connsiteX2-167" fmla="*/ 1026916 w 1892189"/>
              <a:gd name="connsiteY2-168" fmla="*/ 35520 h 1877728"/>
              <a:gd name="connsiteX3-169" fmla="*/ 1856694 w 1892189"/>
              <a:gd name="connsiteY3-170" fmla="*/ 865298 h 1877728"/>
              <a:gd name="connsiteX4-171" fmla="*/ 1856669 w 1892189"/>
              <a:gd name="connsiteY4-172" fmla="*/ 1026916 h 1877728"/>
              <a:gd name="connsiteX5-173" fmla="*/ 1026891 w 1892189"/>
              <a:gd name="connsiteY5-174" fmla="*/ 1856693 h 1877728"/>
              <a:gd name="connsiteX6-175" fmla="*/ 865274 w 1892189"/>
              <a:gd name="connsiteY6-176" fmla="*/ 1856668 h 1877728"/>
              <a:gd name="connsiteX7-177" fmla="*/ 35496 w 1892189"/>
              <a:gd name="connsiteY7-178" fmla="*/ 1026890 h 1877728"/>
              <a:gd name="connsiteX8-179" fmla="*/ 35521 w 1892189"/>
              <a:gd name="connsiteY8-180" fmla="*/ 865273 h 1877728"/>
              <a:gd name="connsiteX0-181" fmla="*/ 35521 w 1892189"/>
              <a:gd name="connsiteY0-182" fmla="*/ 865273 h 1892188"/>
              <a:gd name="connsiteX1-183" fmla="*/ 865299 w 1892189"/>
              <a:gd name="connsiteY1-184" fmla="*/ 35495 h 1892188"/>
              <a:gd name="connsiteX2-185" fmla="*/ 1026916 w 1892189"/>
              <a:gd name="connsiteY2-186" fmla="*/ 35520 h 1892188"/>
              <a:gd name="connsiteX3-187" fmla="*/ 1856694 w 1892189"/>
              <a:gd name="connsiteY3-188" fmla="*/ 865298 h 1892188"/>
              <a:gd name="connsiteX4-189" fmla="*/ 1856669 w 1892189"/>
              <a:gd name="connsiteY4-190" fmla="*/ 1026916 h 1892188"/>
              <a:gd name="connsiteX5-191" fmla="*/ 1026891 w 1892189"/>
              <a:gd name="connsiteY5-192" fmla="*/ 1856693 h 1892188"/>
              <a:gd name="connsiteX6-193" fmla="*/ 865274 w 1892189"/>
              <a:gd name="connsiteY6-194" fmla="*/ 1856668 h 1892188"/>
              <a:gd name="connsiteX7-195" fmla="*/ 35496 w 1892189"/>
              <a:gd name="connsiteY7-196" fmla="*/ 1026890 h 1892188"/>
              <a:gd name="connsiteX8-197" fmla="*/ 35521 w 1892189"/>
              <a:gd name="connsiteY8-198" fmla="*/ 865273 h 1892188"/>
              <a:gd name="connsiteX0-199" fmla="*/ 35521 w 1892189"/>
              <a:gd name="connsiteY0-200" fmla="*/ 865273 h 1892188"/>
              <a:gd name="connsiteX1-201" fmla="*/ 865299 w 1892189"/>
              <a:gd name="connsiteY1-202" fmla="*/ 35495 h 1892188"/>
              <a:gd name="connsiteX2-203" fmla="*/ 1026916 w 1892189"/>
              <a:gd name="connsiteY2-204" fmla="*/ 35520 h 1892188"/>
              <a:gd name="connsiteX3-205" fmla="*/ 1856694 w 1892189"/>
              <a:gd name="connsiteY3-206" fmla="*/ 865298 h 1892188"/>
              <a:gd name="connsiteX4-207" fmla="*/ 1856669 w 1892189"/>
              <a:gd name="connsiteY4-208" fmla="*/ 1026916 h 1892188"/>
              <a:gd name="connsiteX5-209" fmla="*/ 1026891 w 1892189"/>
              <a:gd name="connsiteY5-210" fmla="*/ 1856693 h 1892188"/>
              <a:gd name="connsiteX6-211" fmla="*/ 865274 w 1892189"/>
              <a:gd name="connsiteY6-212" fmla="*/ 1856668 h 1892188"/>
              <a:gd name="connsiteX7-213" fmla="*/ 35496 w 1892189"/>
              <a:gd name="connsiteY7-214" fmla="*/ 1026890 h 1892188"/>
              <a:gd name="connsiteX8-215" fmla="*/ 35521 w 1892189"/>
              <a:gd name="connsiteY8-216" fmla="*/ 865273 h 1892188"/>
              <a:gd name="connsiteX0-217" fmla="*/ 35521 w 1892189"/>
              <a:gd name="connsiteY0-218" fmla="*/ 865273 h 1892188"/>
              <a:gd name="connsiteX1-219" fmla="*/ 865299 w 1892189"/>
              <a:gd name="connsiteY1-220" fmla="*/ 35495 h 1892188"/>
              <a:gd name="connsiteX2-221" fmla="*/ 1026916 w 1892189"/>
              <a:gd name="connsiteY2-222" fmla="*/ 35520 h 1892188"/>
              <a:gd name="connsiteX3-223" fmla="*/ 1856694 w 1892189"/>
              <a:gd name="connsiteY3-224" fmla="*/ 865298 h 1892188"/>
              <a:gd name="connsiteX4-225" fmla="*/ 1856669 w 1892189"/>
              <a:gd name="connsiteY4-226" fmla="*/ 1026916 h 1892188"/>
              <a:gd name="connsiteX5-227" fmla="*/ 1026891 w 1892189"/>
              <a:gd name="connsiteY5-228" fmla="*/ 1856693 h 1892188"/>
              <a:gd name="connsiteX6-229" fmla="*/ 865274 w 1892189"/>
              <a:gd name="connsiteY6-230" fmla="*/ 1856668 h 1892188"/>
              <a:gd name="connsiteX7-231" fmla="*/ 35496 w 1892189"/>
              <a:gd name="connsiteY7-232" fmla="*/ 1026890 h 1892188"/>
              <a:gd name="connsiteX8-233" fmla="*/ 35521 w 1892189"/>
              <a:gd name="connsiteY8-234" fmla="*/ 865273 h 1892188"/>
              <a:gd name="connsiteX0-235" fmla="*/ 35521 w 1892189"/>
              <a:gd name="connsiteY0-236" fmla="*/ 865273 h 1892188"/>
              <a:gd name="connsiteX1-237" fmla="*/ 865299 w 1892189"/>
              <a:gd name="connsiteY1-238" fmla="*/ 35495 h 1892188"/>
              <a:gd name="connsiteX2-239" fmla="*/ 1026916 w 1892189"/>
              <a:gd name="connsiteY2-240" fmla="*/ 35520 h 1892188"/>
              <a:gd name="connsiteX3-241" fmla="*/ 1856694 w 1892189"/>
              <a:gd name="connsiteY3-242" fmla="*/ 865298 h 1892188"/>
              <a:gd name="connsiteX4-243" fmla="*/ 1856669 w 1892189"/>
              <a:gd name="connsiteY4-244" fmla="*/ 1026916 h 1892188"/>
              <a:gd name="connsiteX5-245" fmla="*/ 1026891 w 1892189"/>
              <a:gd name="connsiteY5-246" fmla="*/ 1856693 h 1892188"/>
              <a:gd name="connsiteX6-247" fmla="*/ 865274 w 1892189"/>
              <a:gd name="connsiteY6-248" fmla="*/ 1856668 h 1892188"/>
              <a:gd name="connsiteX7-249" fmla="*/ 35496 w 1892189"/>
              <a:gd name="connsiteY7-250" fmla="*/ 1026890 h 1892188"/>
              <a:gd name="connsiteX8-251" fmla="*/ 35521 w 1892189"/>
              <a:gd name="connsiteY8-252" fmla="*/ 865273 h 18921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892189" h="1892188">
                <a:moveTo>
                  <a:pt x="35521" y="865273"/>
                </a:moveTo>
                <a:cubicBezTo>
                  <a:pt x="35521" y="865273"/>
                  <a:pt x="865299" y="35495"/>
                  <a:pt x="865299" y="35495"/>
                </a:cubicBezTo>
                <a:cubicBezTo>
                  <a:pt x="912643" y="-11849"/>
                  <a:pt x="979572" y="-11824"/>
                  <a:pt x="1026916" y="35520"/>
                </a:cubicBezTo>
                <a:cubicBezTo>
                  <a:pt x="1026916" y="35520"/>
                  <a:pt x="1856694" y="865298"/>
                  <a:pt x="1856694" y="865298"/>
                </a:cubicBezTo>
                <a:cubicBezTo>
                  <a:pt x="1904038" y="912642"/>
                  <a:pt x="1904013" y="979572"/>
                  <a:pt x="1856669" y="1026916"/>
                </a:cubicBezTo>
                <a:cubicBezTo>
                  <a:pt x="1856669" y="1026916"/>
                  <a:pt x="1026891" y="1856693"/>
                  <a:pt x="1026891" y="1856693"/>
                </a:cubicBezTo>
                <a:cubicBezTo>
                  <a:pt x="979547" y="1904037"/>
                  <a:pt x="912618" y="1904011"/>
                  <a:pt x="865274" y="1856668"/>
                </a:cubicBezTo>
                <a:cubicBezTo>
                  <a:pt x="865274" y="1856667"/>
                  <a:pt x="35496" y="1026889"/>
                  <a:pt x="35496" y="1026890"/>
                </a:cubicBezTo>
                <a:cubicBezTo>
                  <a:pt x="-11848" y="979545"/>
                  <a:pt x="-11823" y="912617"/>
                  <a:pt x="35521" y="865273"/>
                </a:cubicBezTo>
                <a:close/>
              </a:path>
            </a:pathLst>
          </a:custGeom>
          <a:solidFill>
            <a:schemeClr val="tx2">
              <a:lumMod val="50000"/>
              <a:lumOff val="50000"/>
              <a:alpha val="2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a:sym typeface="+mn-ea"/>
            </a:endParaRPr>
          </a:p>
        </p:txBody>
      </p:sp>
      <p:sp>
        <p:nvSpPr>
          <p:cNvPr id="36" name="圆角矩形 35"/>
          <p:cNvSpPr/>
          <p:nvPr>
            <p:custDataLst>
              <p:tags r:id="rId10"/>
            </p:custDataLst>
          </p:nvPr>
        </p:nvSpPr>
        <p:spPr>
          <a:xfrm>
            <a:off x="2178685" y="5515610"/>
            <a:ext cx="8872220" cy="671830"/>
          </a:xfrm>
          <a:prstGeom prst="roundRect">
            <a:avLst>
              <a:gd name="adj" fmla="val 14111"/>
            </a:avLst>
          </a:prstGeom>
          <a:solidFill>
            <a:schemeClr val="tx2">
              <a:lumMod val="50000"/>
              <a:lumOff val="50000"/>
              <a:alpha val="84000"/>
            </a:schemeClr>
          </a:solidFill>
          <a:ln>
            <a:solidFill>
              <a:schemeClr val="accent1">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fontScale="90000"/>
          </a:bodyPr>
          <a:p>
            <a:pPr algn="just" fontAlgn="b">
              <a:lnSpc>
                <a:spcPct val="150000"/>
              </a:lnSpc>
              <a:buClrTx/>
              <a:buSzTx/>
              <a:buFontTx/>
            </a:pPr>
            <a:r>
              <a:rPr lang="en-US" altLang="zh-CN" sz="2000" b="1">
                <a:solidFill>
                  <a:schemeClr val="lt1">
                    <a:lumMod val="100000"/>
                  </a:schemeClr>
                </a:solidFill>
                <a:latin typeface="+mn-ea"/>
                <a:cs typeface="+mn-ea"/>
                <a:sym typeface="+mn-ea"/>
              </a:rPr>
              <a:t>   </a:t>
            </a:r>
            <a:r>
              <a:rPr lang="zh-CN" altLang="en-US" sz="2000" b="1">
                <a:solidFill>
                  <a:schemeClr val="lt1">
                    <a:lumMod val="100000"/>
                  </a:schemeClr>
                </a:solidFill>
                <a:latin typeface="+mn-ea"/>
                <a:cs typeface="+mn-ea"/>
                <a:sym typeface="+mn-ea"/>
              </a:rPr>
              <a:t>税务总局对应税项目开具发票另有规定的，以规定的发票或者票据作为税前扣除凭证。</a:t>
            </a:r>
            <a:endParaRPr lang="zh-CN" altLang="en-US" sz="2000" b="1">
              <a:solidFill>
                <a:schemeClr val="lt1">
                  <a:lumMod val="100000"/>
                </a:schemeClr>
              </a:solidFill>
              <a:latin typeface="+mn-ea"/>
              <a:cs typeface="+mn-ea"/>
              <a:sym typeface="+mn-ea"/>
            </a:endParaRPr>
          </a:p>
        </p:txBody>
      </p:sp>
    </p:spTree>
    <p:custDataLst>
      <p:tags r:id="rId11"/>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descr="/data/temp/e74eb3e1-04b2-11f0-8b8a-729353760fed.jpge74eb3e1-04b2-11f0-8b8a-729353760fed"/>
          <p:cNvPicPr>
            <a:picLocks noChangeAspect="1"/>
          </p:cNvPicPr>
          <p:nvPr>
            <p:custDataLst>
              <p:tags r:id="rId1"/>
            </p:custDataLst>
          </p:nvPr>
        </p:nvPicPr>
        <p:blipFill>
          <a:blip r:embed="rId2"/>
          <a:srcRect t="10316" b="5285"/>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2" name="矩形: 单圆角 1"/>
          <p:cNvSpPr/>
          <p:nvPr>
            <p:custDataLst>
              <p:tags r:id="rId3"/>
            </p:custDataLst>
          </p:nvPr>
        </p:nvSpPr>
        <p:spPr>
          <a:xfrm flipH="1">
            <a:off x="582295" y="1966595"/>
            <a:ext cx="11494770" cy="4892040"/>
          </a:xfrm>
          <a:prstGeom prst="round1Rect">
            <a:avLst>
              <a:gd name="adj" fmla="val 18129"/>
            </a:avLst>
          </a:prstGeom>
          <a:solidFill>
            <a:schemeClr val="bg2">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sp>
        <p:nvSpPr>
          <p:cNvPr id="17" name="标题 16"/>
          <p:cNvSpPr>
            <a:spLocks noGrp="1"/>
          </p:cNvSpPr>
          <p:nvPr>
            <p:ph type="title"/>
            <p:custDataLst>
              <p:tags r:id="rId4"/>
            </p:custDataLst>
          </p:nvPr>
        </p:nvSpPr>
        <p:spPr>
          <a:xfrm>
            <a:off x="1247775" y="2679065"/>
            <a:ext cx="10625455" cy="720090"/>
          </a:xfrm>
        </p:spPr>
        <p:txBody>
          <a:bodyPr>
            <a:noAutofit/>
          </a:bodyPr>
          <a:lstStyle/>
          <a:p>
            <a:r>
              <a:rPr lang="zh-CN" altLang="en-US"/>
              <a:t>一、企业在境内发生的支出项目，应当取得何种凭证进行税前扣除？</a:t>
            </a:r>
            <a:endParaRPr lang="zh-CN" altLang="en-US"/>
          </a:p>
        </p:txBody>
      </p:sp>
      <p:sp>
        <p:nvSpPr>
          <p:cNvPr id="6" name="矩形 5"/>
          <p:cNvSpPr/>
          <p:nvPr>
            <p:custDataLst>
              <p:tags r:id="rId5"/>
            </p:custDataLst>
          </p:nvPr>
        </p:nvSpPr>
        <p:spPr>
          <a:xfrm flipH="1">
            <a:off x="1314450" y="3654425"/>
            <a:ext cx="76200" cy="2533015"/>
          </a:xfrm>
          <a:prstGeom prst="rect">
            <a:avLst/>
          </a:prstGeom>
          <a:solidFill>
            <a:schemeClr val="accent2"/>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矩形 6"/>
          <p:cNvSpPr/>
          <p:nvPr>
            <p:custDataLst>
              <p:tags r:id="rId6"/>
            </p:custDataLst>
          </p:nvPr>
        </p:nvSpPr>
        <p:spPr>
          <a:xfrm>
            <a:off x="1727835" y="3996690"/>
            <a:ext cx="10145395" cy="831850"/>
          </a:xfrm>
          <a:prstGeom prst="rect">
            <a:avLst/>
          </a:prstGeom>
          <a:noFill/>
        </p:spPr>
        <p:txBody>
          <a:bodyPr wrap="square" lIns="0" tIns="0" rIns="0" bIns="0" rtlCol="0" anchor="t" anchorCtr="0">
            <a:noAutofit/>
          </a:bodyPr>
          <a:p>
            <a:pPr indent="355600" algn="l" fontAlgn="auto">
              <a:lnSpc>
                <a:spcPct val="150000"/>
              </a:lnSpc>
              <a:buClrTx/>
              <a:buSzTx/>
              <a:buFontTx/>
              <a:extLst>
                <a:ext uri="{35155182-B16C-46BC-9424-99874614C6A1}">
                  <wpsdc:indentchars xmlns:wpsdc="http://www.wps.cn/officeDocument/2017/drawingmlCustomData" val="200" checksum="3837665281"/>
                </a:ext>
              </a:extLst>
            </a:pPr>
            <a:r>
              <a:rPr lang="zh-CN" altLang="en-US" sz="1400" dirty="0">
                <a:ln>
                  <a:noFill/>
                  <a:prstDash val="sysDot"/>
                </a:ln>
                <a:solidFill>
                  <a:schemeClr val="tx1">
                    <a:lumMod val="85000"/>
                    <a:lumOff val="15000"/>
                  </a:schemeClr>
                </a:solidFill>
                <a:latin typeface="+mn-ea"/>
                <a:cs typeface="+mn-ea"/>
                <a:sym typeface="+mn-ea"/>
              </a:rPr>
              <a:t>对方为</a:t>
            </a:r>
            <a:r>
              <a:rPr lang="zh-CN" altLang="en-US" sz="1400" dirty="0">
                <a:ln>
                  <a:noFill/>
                  <a:prstDash val="sysDot"/>
                </a:ln>
                <a:solidFill>
                  <a:schemeClr val="accent4">
                    <a:lumMod val="75000"/>
                  </a:schemeClr>
                </a:solidFill>
                <a:latin typeface="+mn-ea"/>
                <a:cs typeface="+mn-ea"/>
                <a:sym typeface="+mn-ea"/>
              </a:rPr>
              <a:t>单位</a:t>
            </a:r>
            <a:r>
              <a:rPr lang="zh-CN" altLang="en-US" sz="1400" dirty="0">
                <a:ln>
                  <a:noFill/>
                  <a:prstDash val="sysDot"/>
                </a:ln>
                <a:solidFill>
                  <a:schemeClr val="tx1">
                    <a:lumMod val="85000"/>
                    <a:lumOff val="15000"/>
                  </a:schemeClr>
                </a:solidFill>
                <a:latin typeface="+mn-ea"/>
                <a:cs typeface="+mn-ea"/>
                <a:sym typeface="+mn-ea"/>
              </a:rPr>
              <a:t>的，以对方开具的发票以外的其他外部凭证作为税前扣除凭证。</a:t>
            </a:r>
            <a:endParaRPr lang="zh-CN" altLang="en-US" sz="1400" dirty="0">
              <a:ln>
                <a:noFill/>
                <a:prstDash val="sysDot"/>
              </a:ln>
              <a:solidFill>
                <a:schemeClr val="tx1">
                  <a:lumMod val="85000"/>
                  <a:lumOff val="15000"/>
                </a:schemeClr>
              </a:solidFill>
              <a:latin typeface="+mn-ea"/>
              <a:cs typeface="+mn-ea"/>
            </a:endParaRPr>
          </a:p>
          <a:p>
            <a:pPr indent="355600" algn="l" fontAlgn="auto">
              <a:lnSpc>
                <a:spcPct val="150000"/>
              </a:lnSpc>
              <a:buClrTx/>
              <a:buSzTx/>
              <a:buFontTx/>
              <a:extLst>
                <a:ext uri="{35155182-B16C-46BC-9424-99874614C6A1}">
                  <wpsdc:indentchars xmlns:wpsdc="http://www.wps.cn/officeDocument/2017/drawingmlCustomData" val="200" checksum="3837665281"/>
                </a:ext>
              </a:extLst>
            </a:pPr>
            <a:r>
              <a:rPr lang="zh-CN" altLang="en-US" sz="1400" dirty="0">
                <a:ln>
                  <a:noFill/>
                  <a:prstDash val="sysDot"/>
                </a:ln>
                <a:solidFill>
                  <a:schemeClr val="tx1">
                    <a:lumMod val="85000"/>
                    <a:lumOff val="15000"/>
                  </a:schemeClr>
                </a:solidFill>
                <a:latin typeface="+mn-ea"/>
                <a:cs typeface="+mn-ea"/>
                <a:sym typeface="+mn-ea"/>
              </a:rPr>
              <a:t>对方为</a:t>
            </a:r>
            <a:r>
              <a:rPr lang="zh-CN" altLang="en-US" sz="1400" dirty="0">
                <a:ln>
                  <a:noFill/>
                  <a:prstDash val="sysDot"/>
                </a:ln>
                <a:solidFill>
                  <a:schemeClr val="accent4">
                    <a:lumMod val="75000"/>
                  </a:schemeClr>
                </a:solidFill>
                <a:latin typeface="+mn-ea"/>
                <a:cs typeface="+mn-ea"/>
                <a:sym typeface="+mn-ea"/>
              </a:rPr>
              <a:t>个人</a:t>
            </a:r>
            <a:r>
              <a:rPr lang="zh-CN" altLang="en-US" sz="1400" dirty="0">
                <a:ln>
                  <a:noFill/>
                  <a:prstDash val="sysDot"/>
                </a:ln>
                <a:solidFill>
                  <a:schemeClr val="tx1">
                    <a:lumMod val="85000"/>
                    <a:lumOff val="15000"/>
                  </a:schemeClr>
                </a:solidFill>
                <a:latin typeface="+mn-ea"/>
                <a:cs typeface="+mn-ea"/>
                <a:sym typeface="+mn-ea"/>
              </a:rPr>
              <a:t>的，以内部凭证作为税前扣除凭证。</a:t>
            </a:r>
            <a:endParaRPr lang="zh-CN" altLang="en-US" sz="1400" dirty="0">
              <a:ln>
                <a:noFill/>
                <a:prstDash val="sysDot"/>
              </a:ln>
              <a:solidFill>
                <a:schemeClr val="tx1">
                  <a:lumMod val="85000"/>
                  <a:lumOff val="15000"/>
                </a:schemeClr>
              </a:solidFill>
              <a:latin typeface="+mn-ea"/>
              <a:cs typeface="+mn-ea"/>
            </a:endParaRPr>
          </a:p>
          <a:p>
            <a:pPr fontAlgn="auto">
              <a:lnSpc>
                <a:spcPct val="150000"/>
              </a:lnSpc>
              <a:spcBef>
                <a:spcPct val="0"/>
              </a:spcBef>
              <a:spcAft>
                <a:spcPct val="0"/>
              </a:spcAft>
            </a:pPr>
            <a:endParaRPr lang="zh-CN" altLang="en-US" sz="1400" dirty="0">
              <a:ln>
                <a:noFill/>
                <a:prstDash val="sysDot"/>
              </a:ln>
              <a:solidFill>
                <a:schemeClr val="tx1">
                  <a:lumMod val="85000"/>
                  <a:lumOff val="15000"/>
                </a:schemeClr>
              </a:solidFill>
              <a:latin typeface="+mn-ea"/>
              <a:cs typeface="+mn-ea"/>
            </a:endParaRPr>
          </a:p>
        </p:txBody>
      </p:sp>
      <p:sp>
        <p:nvSpPr>
          <p:cNvPr id="8" name="矩形 7"/>
          <p:cNvSpPr/>
          <p:nvPr>
            <p:custDataLst>
              <p:tags r:id="rId7"/>
            </p:custDataLst>
          </p:nvPr>
        </p:nvSpPr>
        <p:spPr>
          <a:xfrm>
            <a:off x="2178632" y="3585692"/>
            <a:ext cx="3977721" cy="338765"/>
          </a:xfrm>
          <a:prstGeom prst="rect">
            <a:avLst/>
          </a:prstGeom>
          <a:noFill/>
        </p:spPr>
        <p:txBody>
          <a:bodyPr wrap="square" lIns="0" tIns="0" rIns="0" bIns="0" rtlCol="0" anchor="b">
            <a:noAutofit/>
          </a:bodyPr>
          <a:p>
            <a:pPr>
              <a:spcBef>
                <a:spcPct val="0"/>
              </a:spcBef>
              <a:spcAft>
                <a:spcPct val="0"/>
              </a:spcAft>
            </a:pPr>
            <a:r>
              <a:rPr lang="zh-CN" altLang="en-US" sz="1600" b="1">
                <a:solidFill>
                  <a:schemeClr val="accent2"/>
                </a:solidFill>
                <a:latin typeface="+mn-ea"/>
                <a:cs typeface="+mn-ea"/>
                <a:sym typeface="+mn-ea"/>
              </a:rPr>
              <a:t>非应税项目支出</a:t>
            </a:r>
            <a:endParaRPr lang="zh-CN" altLang="en-US" sz="1600" b="1" dirty="0">
              <a:solidFill>
                <a:schemeClr val="accent1"/>
              </a:solidFill>
              <a:latin typeface="+mn-ea"/>
              <a:cs typeface="+mn-ea"/>
            </a:endParaRPr>
          </a:p>
        </p:txBody>
      </p:sp>
      <p:sp>
        <p:nvSpPr>
          <p:cNvPr id="10" name="矩形 9"/>
          <p:cNvSpPr/>
          <p:nvPr>
            <p:custDataLst>
              <p:tags r:id="rId8"/>
            </p:custDataLst>
          </p:nvPr>
        </p:nvSpPr>
        <p:spPr>
          <a:xfrm>
            <a:off x="1727609" y="3585692"/>
            <a:ext cx="450887" cy="338765"/>
          </a:xfrm>
          <a:prstGeom prst="rect">
            <a:avLst/>
          </a:prstGeom>
          <a:noFill/>
        </p:spPr>
        <p:txBody>
          <a:bodyPr wrap="none" lIns="0" tIns="0" rIns="0" bIns="0" rtlCol="0" anchor="b">
            <a:normAutofit/>
          </a:bodyPr>
          <a:p>
            <a:pPr>
              <a:spcBef>
                <a:spcPct val="0"/>
              </a:spcBef>
              <a:spcAft>
                <a:spcPct val="0"/>
              </a:spcAft>
            </a:pPr>
            <a:r>
              <a:rPr lang="en-US" altLang="zh-CN" sz="1600" b="1">
                <a:solidFill>
                  <a:schemeClr val="accent2"/>
                </a:solidFill>
                <a:latin typeface="+mn-ea"/>
                <a:cs typeface="+mn-ea"/>
              </a:rPr>
              <a:t>02、</a:t>
            </a:r>
            <a:endParaRPr lang="en-US" altLang="zh-CN" sz="1600" b="1">
              <a:solidFill>
                <a:schemeClr val="accent2"/>
              </a:solidFill>
              <a:latin typeface="+mn-ea"/>
              <a:cs typeface="+mn-ea"/>
            </a:endParaRPr>
          </a:p>
        </p:txBody>
      </p:sp>
      <p:sp>
        <p:nvSpPr>
          <p:cNvPr id="4" name="任意多边形: 形状 1397"/>
          <p:cNvSpPr/>
          <p:nvPr>
            <p:custDataLst>
              <p:tags r:id="rId9"/>
            </p:custDataLst>
          </p:nvPr>
        </p:nvSpPr>
        <p:spPr>
          <a:xfrm>
            <a:off x="1514475" y="4991735"/>
            <a:ext cx="610870" cy="826135"/>
          </a:xfrm>
          <a:custGeom>
            <a:avLst/>
            <a:gdLst>
              <a:gd name="connsiteX0" fmla="*/ 35521 w 1877718"/>
              <a:gd name="connsiteY0" fmla="*/ 850803 h 1863247"/>
              <a:gd name="connsiteX1" fmla="*/ 865299 w 1877718"/>
              <a:gd name="connsiteY1" fmla="*/ 21025 h 1863247"/>
              <a:gd name="connsiteX2" fmla="*/ 1026916 w 1877718"/>
              <a:gd name="connsiteY2" fmla="*/ 21050 h 1863247"/>
              <a:gd name="connsiteX3" fmla="*/ 1856694 w 1877718"/>
              <a:gd name="connsiteY3" fmla="*/ 850828 h 1863247"/>
              <a:gd name="connsiteX4" fmla="*/ 1856669 w 1877718"/>
              <a:gd name="connsiteY4" fmla="*/ 1012446 h 1863247"/>
              <a:gd name="connsiteX5" fmla="*/ 1026891 w 1877718"/>
              <a:gd name="connsiteY5" fmla="*/ 1842223 h 1863247"/>
              <a:gd name="connsiteX6" fmla="*/ 865274 w 1877718"/>
              <a:gd name="connsiteY6" fmla="*/ 1842198 h 1863247"/>
              <a:gd name="connsiteX7" fmla="*/ 35496 w 1877718"/>
              <a:gd name="connsiteY7" fmla="*/ 1012420 h 1863247"/>
              <a:gd name="connsiteX8" fmla="*/ 35521 w 1877718"/>
              <a:gd name="connsiteY8" fmla="*/ 850803 h 1863247"/>
              <a:gd name="connsiteX0-1" fmla="*/ 35521 w 1877718"/>
              <a:gd name="connsiteY0-2" fmla="*/ 850803 h 1863247"/>
              <a:gd name="connsiteX1-3" fmla="*/ 865299 w 1877718"/>
              <a:gd name="connsiteY1-4" fmla="*/ 21025 h 1863247"/>
              <a:gd name="connsiteX2-5" fmla="*/ 1026916 w 1877718"/>
              <a:gd name="connsiteY2-6" fmla="*/ 21050 h 1863247"/>
              <a:gd name="connsiteX3-7" fmla="*/ 1856694 w 1877718"/>
              <a:gd name="connsiteY3-8" fmla="*/ 850828 h 1863247"/>
              <a:gd name="connsiteX4-9" fmla="*/ 1856669 w 1877718"/>
              <a:gd name="connsiteY4-10" fmla="*/ 1012446 h 1863247"/>
              <a:gd name="connsiteX5-11" fmla="*/ 1026891 w 1877718"/>
              <a:gd name="connsiteY5-12" fmla="*/ 1842223 h 1863247"/>
              <a:gd name="connsiteX6-13" fmla="*/ 865274 w 1877718"/>
              <a:gd name="connsiteY6-14" fmla="*/ 1842198 h 1863247"/>
              <a:gd name="connsiteX7-15" fmla="*/ 35496 w 1877718"/>
              <a:gd name="connsiteY7-16" fmla="*/ 1012420 h 1863247"/>
              <a:gd name="connsiteX8-17" fmla="*/ 35521 w 1877718"/>
              <a:gd name="connsiteY8-18" fmla="*/ 850803 h 1863247"/>
              <a:gd name="connsiteX0-19" fmla="*/ 35521 w 1877718"/>
              <a:gd name="connsiteY0-20" fmla="*/ 850813 h 1863257"/>
              <a:gd name="connsiteX1-21" fmla="*/ 865299 w 1877718"/>
              <a:gd name="connsiteY1-22" fmla="*/ 21035 h 1863257"/>
              <a:gd name="connsiteX2-23" fmla="*/ 1026916 w 1877718"/>
              <a:gd name="connsiteY2-24" fmla="*/ 21060 h 1863257"/>
              <a:gd name="connsiteX3-25" fmla="*/ 1856694 w 1877718"/>
              <a:gd name="connsiteY3-26" fmla="*/ 850838 h 1863257"/>
              <a:gd name="connsiteX4-27" fmla="*/ 1856669 w 1877718"/>
              <a:gd name="connsiteY4-28" fmla="*/ 1012456 h 1863257"/>
              <a:gd name="connsiteX5-29" fmla="*/ 1026891 w 1877718"/>
              <a:gd name="connsiteY5-30" fmla="*/ 1842233 h 1863257"/>
              <a:gd name="connsiteX6-31" fmla="*/ 865274 w 1877718"/>
              <a:gd name="connsiteY6-32" fmla="*/ 1842208 h 1863257"/>
              <a:gd name="connsiteX7-33" fmla="*/ 35496 w 1877718"/>
              <a:gd name="connsiteY7-34" fmla="*/ 1012430 h 1863257"/>
              <a:gd name="connsiteX8-35" fmla="*/ 35521 w 1877718"/>
              <a:gd name="connsiteY8-36" fmla="*/ 850813 h 1863257"/>
              <a:gd name="connsiteX0-37" fmla="*/ 35521 w 1877718"/>
              <a:gd name="connsiteY0-38" fmla="*/ 865273 h 1877717"/>
              <a:gd name="connsiteX1-39" fmla="*/ 865299 w 1877718"/>
              <a:gd name="connsiteY1-40" fmla="*/ 35495 h 1877717"/>
              <a:gd name="connsiteX2-41" fmla="*/ 1026916 w 1877718"/>
              <a:gd name="connsiteY2-42" fmla="*/ 35520 h 1877717"/>
              <a:gd name="connsiteX3-43" fmla="*/ 1856694 w 1877718"/>
              <a:gd name="connsiteY3-44" fmla="*/ 865298 h 1877717"/>
              <a:gd name="connsiteX4-45" fmla="*/ 1856669 w 1877718"/>
              <a:gd name="connsiteY4-46" fmla="*/ 1026916 h 1877717"/>
              <a:gd name="connsiteX5-47" fmla="*/ 1026891 w 1877718"/>
              <a:gd name="connsiteY5-48" fmla="*/ 1856693 h 1877717"/>
              <a:gd name="connsiteX6-49" fmla="*/ 865274 w 1877718"/>
              <a:gd name="connsiteY6-50" fmla="*/ 1856668 h 1877717"/>
              <a:gd name="connsiteX7-51" fmla="*/ 35496 w 1877718"/>
              <a:gd name="connsiteY7-52" fmla="*/ 1026890 h 1877717"/>
              <a:gd name="connsiteX8-53" fmla="*/ 35521 w 1877718"/>
              <a:gd name="connsiteY8-54" fmla="*/ 865273 h 1877717"/>
              <a:gd name="connsiteX0-55" fmla="*/ 35521 w 1877718"/>
              <a:gd name="connsiteY0-56" fmla="*/ 865273 h 1877717"/>
              <a:gd name="connsiteX1-57" fmla="*/ 865299 w 1877718"/>
              <a:gd name="connsiteY1-58" fmla="*/ 35495 h 1877717"/>
              <a:gd name="connsiteX2-59" fmla="*/ 1026916 w 1877718"/>
              <a:gd name="connsiteY2-60" fmla="*/ 35520 h 1877717"/>
              <a:gd name="connsiteX3-61" fmla="*/ 1856694 w 1877718"/>
              <a:gd name="connsiteY3-62" fmla="*/ 865298 h 1877717"/>
              <a:gd name="connsiteX4-63" fmla="*/ 1856669 w 1877718"/>
              <a:gd name="connsiteY4-64" fmla="*/ 1026916 h 1877717"/>
              <a:gd name="connsiteX5-65" fmla="*/ 1026891 w 1877718"/>
              <a:gd name="connsiteY5-66" fmla="*/ 1856693 h 1877717"/>
              <a:gd name="connsiteX6-67" fmla="*/ 865274 w 1877718"/>
              <a:gd name="connsiteY6-68" fmla="*/ 1856668 h 1877717"/>
              <a:gd name="connsiteX7-69" fmla="*/ 35496 w 1877718"/>
              <a:gd name="connsiteY7-70" fmla="*/ 1026890 h 1877717"/>
              <a:gd name="connsiteX8-71" fmla="*/ 35521 w 1877718"/>
              <a:gd name="connsiteY8-72" fmla="*/ 865273 h 1877717"/>
              <a:gd name="connsiteX0-73" fmla="*/ 35521 w 1877718"/>
              <a:gd name="connsiteY0-74" fmla="*/ 865273 h 1877717"/>
              <a:gd name="connsiteX1-75" fmla="*/ 865299 w 1877718"/>
              <a:gd name="connsiteY1-76" fmla="*/ 35495 h 1877717"/>
              <a:gd name="connsiteX2-77" fmla="*/ 1026916 w 1877718"/>
              <a:gd name="connsiteY2-78" fmla="*/ 35520 h 1877717"/>
              <a:gd name="connsiteX3-79" fmla="*/ 1856694 w 1877718"/>
              <a:gd name="connsiteY3-80" fmla="*/ 865298 h 1877717"/>
              <a:gd name="connsiteX4-81" fmla="*/ 1856669 w 1877718"/>
              <a:gd name="connsiteY4-82" fmla="*/ 1026916 h 1877717"/>
              <a:gd name="connsiteX5-83" fmla="*/ 1026891 w 1877718"/>
              <a:gd name="connsiteY5-84" fmla="*/ 1856693 h 1877717"/>
              <a:gd name="connsiteX6-85" fmla="*/ 865274 w 1877718"/>
              <a:gd name="connsiteY6-86" fmla="*/ 1856668 h 1877717"/>
              <a:gd name="connsiteX7-87" fmla="*/ 35496 w 1877718"/>
              <a:gd name="connsiteY7-88" fmla="*/ 1026890 h 1877717"/>
              <a:gd name="connsiteX8-89" fmla="*/ 35521 w 1877718"/>
              <a:gd name="connsiteY8-90" fmla="*/ 865273 h 1877717"/>
              <a:gd name="connsiteX0-91" fmla="*/ 35521 w 1877729"/>
              <a:gd name="connsiteY0-92" fmla="*/ 865273 h 1877717"/>
              <a:gd name="connsiteX1-93" fmla="*/ 865299 w 1877729"/>
              <a:gd name="connsiteY1-94" fmla="*/ 35495 h 1877717"/>
              <a:gd name="connsiteX2-95" fmla="*/ 1026916 w 1877729"/>
              <a:gd name="connsiteY2-96" fmla="*/ 35520 h 1877717"/>
              <a:gd name="connsiteX3-97" fmla="*/ 1856694 w 1877729"/>
              <a:gd name="connsiteY3-98" fmla="*/ 865298 h 1877717"/>
              <a:gd name="connsiteX4-99" fmla="*/ 1856669 w 1877729"/>
              <a:gd name="connsiteY4-100" fmla="*/ 1026916 h 1877717"/>
              <a:gd name="connsiteX5-101" fmla="*/ 1026891 w 1877729"/>
              <a:gd name="connsiteY5-102" fmla="*/ 1856693 h 1877717"/>
              <a:gd name="connsiteX6-103" fmla="*/ 865274 w 1877729"/>
              <a:gd name="connsiteY6-104" fmla="*/ 1856668 h 1877717"/>
              <a:gd name="connsiteX7-105" fmla="*/ 35496 w 1877729"/>
              <a:gd name="connsiteY7-106" fmla="*/ 1026890 h 1877717"/>
              <a:gd name="connsiteX8-107" fmla="*/ 35521 w 1877729"/>
              <a:gd name="connsiteY8-108" fmla="*/ 865273 h 1877717"/>
              <a:gd name="connsiteX0-109" fmla="*/ 35521 w 1892189"/>
              <a:gd name="connsiteY0-110" fmla="*/ 865273 h 1877717"/>
              <a:gd name="connsiteX1-111" fmla="*/ 865299 w 1892189"/>
              <a:gd name="connsiteY1-112" fmla="*/ 35495 h 1877717"/>
              <a:gd name="connsiteX2-113" fmla="*/ 1026916 w 1892189"/>
              <a:gd name="connsiteY2-114" fmla="*/ 35520 h 1877717"/>
              <a:gd name="connsiteX3-115" fmla="*/ 1856694 w 1892189"/>
              <a:gd name="connsiteY3-116" fmla="*/ 865298 h 1877717"/>
              <a:gd name="connsiteX4-117" fmla="*/ 1856669 w 1892189"/>
              <a:gd name="connsiteY4-118" fmla="*/ 1026916 h 1877717"/>
              <a:gd name="connsiteX5-119" fmla="*/ 1026891 w 1892189"/>
              <a:gd name="connsiteY5-120" fmla="*/ 1856693 h 1877717"/>
              <a:gd name="connsiteX6-121" fmla="*/ 865274 w 1892189"/>
              <a:gd name="connsiteY6-122" fmla="*/ 1856668 h 1877717"/>
              <a:gd name="connsiteX7-123" fmla="*/ 35496 w 1892189"/>
              <a:gd name="connsiteY7-124" fmla="*/ 1026890 h 1877717"/>
              <a:gd name="connsiteX8-125" fmla="*/ 35521 w 1892189"/>
              <a:gd name="connsiteY8-126" fmla="*/ 865273 h 1877717"/>
              <a:gd name="connsiteX0-127" fmla="*/ 35521 w 1892189"/>
              <a:gd name="connsiteY0-128" fmla="*/ 865273 h 1877717"/>
              <a:gd name="connsiteX1-129" fmla="*/ 865299 w 1892189"/>
              <a:gd name="connsiteY1-130" fmla="*/ 35495 h 1877717"/>
              <a:gd name="connsiteX2-131" fmla="*/ 1026916 w 1892189"/>
              <a:gd name="connsiteY2-132" fmla="*/ 35520 h 1877717"/>
              <a:gd name="connsiteX3-133" fmla="*/ 1856694 w 1892189"/>
              <a:gd name="connsiteY3-134" fmla="*/ 865298 h 1877717"/>
              <a:gd name="connsiteX4-135" fmla="*/ 1856669 w 1892189"/>
              <a:gd name="connsiteY4-136" fmla="*/ 1026916 h 1877717"/>
              <a:gd name="connsiteX5-137" fmla="*/ 1026891 w 1892189"/>
              <a:gd name="connsiteY5-138" fmla="*/ 1856693 h 1877717"/>
              <a:gd name="connsiteX6-139" fmla="*/ 865274 w 1892189"/>
              <a:gd name="connsiteY6-140" fmla="*/ 1856668 h 1877717"/>
              <a:gd name="connsiteX7-141" fmla="*/ 35496 w 1892189"/>
              <a:gd name="connsiteY7-142" fmla="*/ 1026890 h 1877717"/>
              <a:gd name="connsiteX8-143" fmla="*/ 35521 w 1892189"/>
              <a:gd name="connsiteY8-144" fmla="*/ 865273 h 1877717"/>
              <a:gd name="connsiteX0-145" fmla="*/ 35521 w 1892189"/>
              <a:gd name="connsiteY0-146" fmla="*/ 865273 h 1877717"/>
              <a:gd name="connsiteX1-147" fmla="*/ 865299 w 1892189"/>
              <a:gd name="connsiteY1-148" fmla="*/ 35495 h 1877717"/>
              <a:gd name="connsiteX2-149" fmla="*/ 1026916 w 1892189"/>
              <a:gd name="connsiteY2-150" fmla="*/ 35520 h 1877717"/>
              <a:gd name="connsiteX3-151" fmla="*/ 1856694 w 1892189"/>
              <a:gd name="connsiteY3-152" fmla="*/ 865298 h 1877717"/>
              <a:gd name="connsiteX4-153" fmla="*/ 1856669 w 1892189"/>
              <a:gd name="connsiteY4-154" fmla="*/ 1026916 h 1877717"/>
              <a:gd name="connsiteX5-155" fmla="*/ 1026891 w 1892189"/>
              <a:gd name="connsiteY5-156" fmla="*/ 1856693 h 1877717"/>
              <a:gd name="connsiteX6-157" fmla="*/ 865274 w 1892189"/>
              <a:gd name="connsiteY6-158" fmla="*/ 1856668 h 1877717"/>
              <a:gd name="connsiteX7-159" fmla="*/ 35496 w 1892189"/>
              <a:gd name="connsiteY7-160" fmla="*/ 1026890 h 1877717"/>
              <a:gd name="connsiteX8-161" fmla="*/ 35521 w 1892189"/>
              <a:gd name="connsiteY8-162" fmla="*/ 865273 h 1877717"/>
              <a:gd name="connsiteX0-163" fmla="*/ 35521 w 1892189"/>
              <a:gd name="connsiteY0-164" fmla="*/ 865273 h 1877728"/>
              <a:gd name="connsiteX1-165" fmla="*/ 865299 w 1892189"/>
              <a:gd name="connsiteY1-166" fmla="*/ 35495 h 1877728"/>
              <a:gd name="connsiteX2-167" fmla="*/ 1026916 w 1892189"/>
              <a:gd name="connsiteY2-168" fmla="*/ 35520 h 1877728"/>
              <a:gd name="connsiteX3-169" fmla="*/ 1856694 w 1892189"/>
              <a:gd name="connsiteY3-170" fmla="*/ 865298 h 1877728"/>
              <a:gd name="connsiteX4-171" fmla="*/ 1856669 w 1892189"/>
              <a:gd name="connsiteY4-172" fmla="*/ 1026916 h 1877728"/>
              <a:gd name="connsiteX5-173" fmla="*/ 1026891 w 1892189"/>
              <a:gd name="connsiteY5-174" fmla="*/ 1856693 h 1877728"/>
              <a:gd name="connsiteX6-175" fmla="*/ 865274 w 1892189"/>
              <a:gd name="connsiteY6-176" fmla="*/ 1856668 h 1877728"/>
              <a:gd name="connsiteX7-177" fmla="*/ 35496 w 1892189"/>
              <a:gd name="connsiteY7-178" fmla="*/ 1026890 h 1877728"/>
              <a:gd name="connsiteX8-179" fmla="*/ 35521 w 1892189"/>
              <a:gd name="connsiteY8-180" fmla="*/ 865273 h 1877728"/>
              <a:gd name="connsiteX0-181" fmla="*/ 35521 w 1892189"/>
              <a:gd name="connsiteY0-182" fmla="*/ 865273 h 1892188"/>
              <a:gd name="connsiteX1-183" fmla="*/ 865299 w 1892189"/>
              <a:gd name="connsiteY1-184" fmla="*/ 35495 h 1892188"/>
              <a:gd name="connsiteX2-185" fmla="*/ 1026916 w 1892189"/>
              <a:gd name="connsiteY2-186" fmla="*/ 35520 h 1892188"/>
              <a:gd name="connsiteX3-187" fmla="*/ 1856694 w 1892189"/>
              <a:gd name="connsiteY3-188" fmla="*/ 865298 h 1892188"/>
              <a:gd name="connsiteX4-189" fmla="*/ 1856669 w 1892189"/>
              <a:gd name="connsiteY4-190" fmla="*/ 1026916 h 1892188"/>
              <a:gd name="connsiteX5-191" fmla="*/ 1026891 w 1892189"/>
              <a:gd name="connsiteY5-192" fmla="*/ 1856693 h 1892188"/>
              <a:gd name="connsiteX6-193" fmla="*/ 865274 w 1892189"/>
              <a:gd name="connsiteY6-194" fmla="*/ 1856668 h 1892188"/>
              <a:gd name="connsiteX7-195" fmla="*/ 35496 w 1892189"/>
              <a:gd name="connsiteY7-196" fmla="*/ 1026890 h 1892188"/>
              <a:gd name="connsiteX8-197" fmla="*/ 35521 w 1892189"/>
              <a:gd name="connsiteY8-198" fmla="*/ 865273 h 1892188"/>
              <a:gd name="connsiteX0-199" fmla="*/ 35521 w 1892189"/>
              <a:gd name="connsiteY0-200" fmla="*/ 865273 h 1892188"/>
              <a:gd name="connsiteX1-201" fmla="*/ 865299 w 1892189"/>
              <a:gd name="connsiteY1-202" fmla="*/ 35495 h 1892188"/>
              <a:gd name="connsiteX2-203" fmla="*/ 1026916 w 1892189"/>
              <a:gd name="connsiteY2-204" fmla="*/ 35520 h 1892188"/>
              <a:gd name="connsiteX3-205" fmla="*/ 1856694 w 1892189"/>
              <a:gd name="connsiteY3-206" fmla="*/ 865298 h 1892188"/>
              <a:gd name="connsiteX4-207" fmla="*/ 1856669 w 1892189"/>
              <a:gd name="connsiteY4-208" fmla="*/ 1026916 h 1892188"/>
              <a:gd name="connsiteX5-209" fmla="*/ 1026891 w 1892189"/>
              <a:gd name="connsiteY5-210" fmla="*/ 1856693 h 1892188"/>
              <a:gd name="connsiteX6-211" fmla="*/ 865274 w 1892189"/>
              <a:gd name="connsiteY6-212" fmla="*/ 1856668 h 1892188"/>
              <a:gd name="connsiteX7-213" fmla="*/ 35496 w 1892189"/>
              <a:gd name="connsiteY7-214" fmla="*/ 1026890 h 1892188"/>
              <a:gd name="connsiteX8-215" fmla="*/ 35521 w 1892189"/>
              <a:gd name="connsiteY8-216" fmla="*/ 865273 h 1892188"/>
              <a:gd name="connsiteX0-217" fmla="*/ 35521 w 1892189"/>
              <a:gd name="connsiteY0-218" fmla="*/ 865273 h 1892188"/>
              <a:gd name="connsiteX1-219" fmla="*/ 865299 w 1892189"/>
              <a:gd name="connsiteY1-220" fmla="*/ 35495 h 1892188"/>
              <a:gd name="connsiteX2-221" fmla="*/ 1026916 w 1892189"/>
              <a:gd name="connsiteY2-222" fmla="*/ 35520 h 1892188"/>
              <a:gd name="connsiteX3-223" fmla="*/ 1856694 w 1892189"/>
              <a:gd name="connsiteY3-224" fmla="*/ 865298 h 1892188"/>
              <a:gd name="connsiteX4-225" fmla="*/ 1856669 w 1892189"/>
              <a:gd name="connsiteY4-226" fmla="*/ 1026916 h 1892188"/>
              <a:gd name="connsiteX5-227" fmla="*/ 1026891 w 1892189"/>
              <a:gd name="connsiteY5-228" fmla="*/ 1856693 h 1892188"/>
              <a:gd name="connsiteX6-229" fmla="*/ 865274 w 1892189"/>
              <a:gd name="connsiteY6-230" fmla="*/ 1856668 h 1892188"/>
              <a:gd name="connsiteX7-231" fmla="*/ 35496 w 1892189"/>
              <a:gd name="connsiteY7-232" fmla="*/ 1026890 h 1892188"/>
              <a:gd name="connsiteX8-233" fmla="*/ 35521 w 1892189"/>
              <a:gd name="connsiteY8-234" fmla="*/ 865273 h 1892188"/>
              <a:gd name="connsiteX0-235" fmla="*/ 35521 w 1892189"/>
              <a:gd name="connsiteY0-236" fmla="*/ 865273 h 1892188"/>
              <a:gd name="connsiteX1-237" fmla="*/ 865299 w 1892189"/>
              <a:gd name="connsiteY1-238" fmla="*/ 35495 h 1892188"/>
              <a:gd name="connsiteX2-239" fmla="*/ 1026916 w 1892189"/>
              <a:gd name="connsiteY2-240" fmla="*/ 35520 h 1892188"/>
              <a:gd name="connsiteX3-241" fmla="*/ 1856694 w 1892189"/>
              <a:gd name="connsiteY3-242" fmla="*/ 865298 h 1892188"/>
              <a:gd name="connsiteX4-243" fmla="*/ 1856669 w 1892189"/>
              <a:gd name="connsiteY4-244" fmla="*/ 1026916 h 1892188"/>
              <a:gd name="connsiteX5-245" fmla="*/ 1026891 w 1892189"/>
              <a:gd name="connsiteY5-246" fmla="*/ 1856693 h 1892188"/>
              <a:gd name="connsiteX6-247" fmla="*/ 865274 w 1892189"/>
              <a:gd name="connsiteY6-248" fmla="*/ 1856668 h 1892188"/>
              <a:gd name="connsiteX7-249" fmla="*/ 35496 w 1892189"/>
              <a:gd name="connsiteY7-250" fmla="*/ 1026890 h 1892188"/>
              <a:gd name="connsiteX8-251" fmla="*/ 35521 w 1892189"/>
              <a:gd name="connsiteY8-252" fmla="*/ 865273 h 18921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892189" h="1892188">
                <a:moveTo>
                  <a:pt x="35521" y="865273"/>
                </a:moveTo>
                <a:cubicBezTo>
                  <a:pt x="35521" y="865273"/>
                  <a:pt x="865299" y="35495"/>
                  <a:pt x="865299" y="35495"/>
                </a:cubicBezTo>
                <a:cubicBezTo>
                  <a:pt x="912643" y="-11849"/>
                  <a:pt x="979572" y="-11824"/>
                  <a:pt x="1026916" y="35520"/>
                </a:cubicBezTo>
                <a:cubicBezTo>
                  <a:pt x="1026916" y="35520"/>
                  <a:pt x="1856694" y="865298"/>
                  <a:pt x="1856694" y="865298"/>
                </a:cubicBezTo>
                <a:cubicBezTo>
                  <a:pt x="1904038" y="912642"/>
                  <a:pt x="1904013" y="979572"/>
                  <a:pt x="1856669" y="1026916"/>
                </a:cubicBezTo>
                <a:cubicBezTo>
                  <a:pt x="1856669" y="1026916"/>
                  <a:pt x="1026891" y="1856693"/>
                  <a:pt x="1026891" y="1856693"/>
                </a:cubicBezTo>
                <a:cubicBezTo>
                  <a:pt x="979547" y="1904037"/>
                  <a:pt x="912618" y="1904011"/>
                  <a:pt x="865274" y="1856668"/>
                </a:cubicBezTo>
                <a:cubicBezTo>
                  <a:pt x="865274" y="1856667"/>
                  <a:pt x="35496" y="1026889"/>
                  <a:pt x="35496" y="1026890"/>
                </a:cubicBezTo>
                <a:cubicBezTo>
                  <a:pt x="-11848" y="979545"/>
                  <a:pt x="-11823" y="912617"/>
                  <a:pt x="35521" y="865273"/>
                </a:cubicBezTo>
                <a:close/>
              </a:path>
            </a:pathLst>
          </a:custGeom>
          <a:solidFill>
            <a:schemeClr val="accent2">
              <a:alpha val="2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a:sym typeface="+mn-ea"/>
            </a:endParaRPr>
          </a:p>
        </p:txBody>
      </p:sp>
      <p:sp>
        <p:nvSpPr>
          <p:cNvPr id="5" name="圆角矩形 4"/>
          <p:cNvSpPr/>
          <p:nvPr>
            <p:custDataLst>
              <p:tags r:id="rId10"/>
            </p:custDataLst>
          </p:nvPr>
        </p:nvSpPr>
        <p:spPr>
          <a:xfrm>
            <a:off x="2265045" y="4958080"/>
            <a:ext cx="9250045" cy="894080"/>
          </a:xfrm>
          <a:prstGeom prst="roundRect">
            <a:avLst>
              <a:gd name="adj" fmla="val 14111"/>
            </a:avLst>
          </a:prstGeom>
          <a:solidFill>
            <a:schemeClr val="accent2">
              <a:alpha val="84000"/>
            </a:schemeClr>
          </a:solidFill>
          <a:ln>
            <a:solidFill>
              <a:schemeClr val="accent1">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p>
            <a:pPr indent="457200" algn="l" fontAlgn="auto">
              <a:lnSpc>
                <a:spcPct val="150000"/>
              </a:lnSpc>
              <a:buClrTx/>
              <a:buSzTx/>
              <a:buFontTx/>
              <a:extLst>
                <a:ext uri="{35155182-B16C-46BC-9424-99874614C6A1}">
                  <wpsdc:indentchars xmlns:wpsdc="http://www.wps.cn/officeDocument/2017/drawingmlCustomData" val="200" checksum="59296752"/>
                </a:ext>
              </a:extLst>
            </a:pPr>
            <a:r>
              <a:rPr lang="en-US" altLang="zh-CN" b="1">
                <a:solidFill>
                  <a:schemeClr val="lt1">
                    <a:lumMod val="100000"/>
                  </a:schemeClr>
                </a:solidFill>
                <a:latin typeface="+mn-ea"/>
                <a:cs typeface="+mn-ea"/>
                <a:sym typeface="+mn-ea"/>
              </a:rPr>
              <a:t>企业在境内发生的支出项目虽不属于应税项目，但按税务总局规定可以开具发票的，可以发票作为税前扣除凭证</a:t>
            </a:r>
            <a:r>
              <a:rPr lang="zh-CN" altLang="en-US" b="1">
                <a:solidFill>
                  <a:schemeClr val="lt1">
                    <a:lumMod val="100000"/>
                  </a:schemeClr>
                </a:solidFill>
                <a:latin typeface="+mn-ea"/>
                <a:cs typeface="+mn-ea"/>
                <a:sym typeface="+mn-ea"/>
              </a:rPr>
              <a:t>。</a:t>
            </a:r>
            <a:endParaRPr lang="zh-CN" altLang="en-US" b="1">
              <a:solidFill>
                <a:schemeClr val="lt1">
                  <a:lumMod val="100000"/>
                </a:schemeClr>
              </a:solidFill>
              <a:latin typeface="+mn-ea"/>
              <a:cs typeface="+mn-ea"/>
              <a:sym typeface="+mn-ea"/>
            </a:endParaRPr>
          </a:p>
        </p:txBody>
      </p:sp>
    </p:spTree>
    <p:custDataLst>
      <p:tags r:id="rId11"/>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标题 11"/>
          <p:cNvSpPr>
            <a:spLocks noGrp="1"/>
          </p:cNvSpPr>
          <p:nvPr>
            <p:ph type="title"/>
            <p:custDataLst>
              <p:tags r:id="rId1"/>
            </p:custDataLst>
          </p:nvPr>
        </p:nvSpPr>
        <p:spPr/>
        <p:txBody>
          <a:bodyPr/>
          <a:lstStyle/>
          <a:p>
            <a:r>
              <a:rPr lang="zh-CN" altLang="en-US"/>
              <a:t>二、企业租用办公用房相关费用扣除凭证</a:t>
            </a:r>
            <a:endParaRPr lang="zh-CN" altLang="en-US"/>
          </a:p>
        </p:txBody>
      </p:sp>
      <p:pic>
        <p:nvPicPr>
          <p:cNvPr id="16" name="图片 15" descr="/data/temp/e774bc5c-04b2-11f0-a9ce-5273af214745.jpge774bc5c-04b2-11f0-a9ce-5273af214745"/>
          <p:cNvPicPr>
            <a:picLocks noChangeAspect="1"/>
          </p:cNvPicPr>
          <p:nvPr>
            <p:custDataLst>
              <p:tags r:id="rId2"/>
            </p:custDataLst>
          </p:nvPr>
        </p:nvPicPr>
        <p:blipFill rotWithShape="1">
          <a:blip r:embed="rId3"/>
          <a:srcRect l="14877" r="14877"/>
          <a:stretch>
            <a:fillRect/>
          </a:stretch>
        </p:blipFill>
        <p:spPr>
          <a:xfrm>
            <a:off x="4489450" y="1289685"/>
            <a:ext cx="2489200" cy="2657475"/>
          </a:xfrm>
          <a:custGeom>
            <a:avLst/>
            <a:gdLst>
              <a:gd name="connsiteX0" fmla="*/ 1313698 w 2627403"/>
              <a:gd name="connsiteY0" fmla="*/ 0 h 2805212"/>
              <a:gd name="connsiteX1" fmla="*/ 1393218 w 2627403"/>
              <a:gd name="connsiteY1" fmla="*/ 19125 h 2805212"/>
              <a:gd name="connsiteX2" fmla="*/ 2529110 w 2627403"/>
              <a:gd name="connsiteY2" fmla="*/ 587071 h 2805212"/>
              <a:gd name="connsiteX3" fmla="*/ 2627403 w 2627403"/>
              <a:gd name="connsiteY3" fmla="*/ 746105 h 2805212"/>
              <a:gd name="connsiteX4" fmla="*/ 2627403 w 2627403"/>
              <a:gd name="connsiteY4" fmla="*/ 2059094 h 2805212"/>
              <a:gd name="connsiteX5" fmla="*/ 2529117 w 2627403"/>
              <a:gd name="connsiteY5" fmla="*/ 2218139 h 2805212"/>
              <a:gd name="connsiteX6" fmla="*/ 1393225 w 2627403"/>
              <a:gd name="connsiteY6" fmla="*/ 2786085 h 2805212"/>
              <a:gd name="connsiteX7" fmla="*/ 1234185 w 2627403"/>
              <a:gd name="connsiteY7" fmla="*/ 2786089 h 2805212"/>
              <a:gd name="connsiteX8" fmla="*/ 98293 w 2627403"/>
              <a:gd name="connsiteY8" fmla="*/ 2218143 h 2805212"/>
              <a:gd name="connsiteX9" fmla="*/ 0 w 2627403"/>
              <a:gd name="connsiteY9" fmla="*/ 2059109 h 2805212"/>
              <a:gd name="connsiteX10" fmla="*/ 0 w 2627403"/>
              <a:gd name="connsiteY10" fmla="*/ 746120 h 2805212"/>
              <a:gd name="connsiteX11" fmla="*/ 98286 w 2627403"/>
              <a:gd name="connsiteY11" fmla="*/ 587075 h 2805212"/>
              <a:gd name="connsiteX12" fmla="*/ 1234178 w 2627403"/>
              <a:gd name="connsiteY12" fmla="*/ 19129 h 2805212"/>
              <a:gd name="connsiteX13" fmla="*/ 1313698 w 2627403"/>
              <a:gd name="connsiteY13" fmla="*/ 0 h 280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27403" h="2805212">
                <a:moveTo>
                  <a:pt x="1313698" y="0"/>
                </a:moveTo>
                <a:cubicBezTo>
                  <a:pt x="1340707" y="-1"/>
                  <a:pt x="1367716" y="6374"/>
                  <a:pt x="1393218" y="19125"/>
                </a:cubicBezTo>
                <a:cubicBezTo>
                  <a:pt x="1444222" y="44627"/>
                  <a:pt x="2467209" y="556120"/>
                  <a:pt x="2529110" y="587071"/>
                </a:cubicBezTo>
                <a:cubicBezTo>
                  <a:pt x="2591012" y="618021"/>
                  <a:pt x="2627404" y="676896"/>
                  <a:pt x="2627403" y="746105"/>
                </a:cubicBezTo>
                <a:lnTo>
                  <a:pt x="2627403" y="2059094"/>
                </a:lnTo>
                <a:cubicBezTo>
                  <a:pt x="2627404" y="2128301"/>
                  <a:pt x="2591020" y="2187187"/>
                  <a:pt x="2529117" y="2218139"/>
                </a:cubicBezTo>
                <a:cubicBezTo>
                  <a:pt x="2467217" y="2249089"/>
                  <a:pt x="1444230" y="2760582"/>
                  <a:pt x="1393225" y="2786085"/>
                </a:cubicBezTo>
                <a:cubicBezTo>
                  <a:pt x="1342222" y="2811586"/>
                  <a:pt x="1285190" y="2811590"/>
                  <a:pt x="1234185" y="2786089"/>
                </a:cubicBezTo>
                <a:cubicBezTo>
                  <a:pt x="1183181" y="2760586"/>
                  <a:pt x="160195" y="2249092"/>
                  <a:pt x="98293" y="2218143"/>
                </a:cubicBezTo>
                <a:cubicBezTo>
                  <a:pt x="36393" y="2187191"/>
                  <a:pt x="1" y="2128316"/>
                  <a:pt x="0" y="2059109"/>
                </a:cubicBezTo>
                <a:cubicBezTo>
                  <a:pt x="1" y="1989900"/>
                  <a:pt x="1" y="815327"/>
                  <a:pt x="0" y="746120"/>
                </a:cubicBezTo>
                <a:cubicBezTo>
                  <a:pt x="1" y="676911"/>
                  <a:pt x="36386" y="618025"/>
                  <a:pt x="98286" y="587075"/>
                </a:cubicBezTo>
                <a:cubicBezTo>
                  <a:pt x="160188" y="556123"/>
                  <a:pt x="1183174" y="44630"/>
                  <a:pt x="1234178" y="19129"/>
                </a:cubicBezTo>
                <a:cubicBezTo>
                  <a:pt x="1259681" y="6378"/>
                  <a:pt x="1286689" y="1"/>
                  <a:pt x="1313698" y="0"/>
                </a:cubicBezTo>
                <a:close/>
              </a:path>
            </a:pathLst>
          </a:custGeom>
          <a:solidFill>
            <a:schemeClr val="accent1">
              <a:alpha val="50000"/>
            </a:schemeClr>
          </a:solidFill>
          <a:ln w="3175" cap="flat" cmpd="sng" algn="ctr">
            <a:solidFill>
              <a:schemeClr val="tx1">
                <a:lumMod val="40000"/>
                <a:lumOff val="60000"/>
                <a:alpha val="20000"/>
              </a:schemeClr>
            </a:solidFill>
            <a:prstDash val="solid"/>
            <a:round/>
            <a:headEnd type="none" w="med" len="med"/>
            <a:tailEnd type="none" w="med" len="med"/>
          </a:ln>
        </p:spPr>
      </p:pic>
      <p:sp>
        <p:nvSpPr>
          <p:cNvPr id="10" name="矩形 9"/>
          <p:cNvSpPr/>
          <p:nvPr>
            <p:custDataLst>
              <p:tags r:id="rId4"/>
            </p:custDataLst>
          </p:nvPr>
        </p:nvSpPr>
        <p:spPr>
          <a:xfrm>
            <a:off x="1733550" y="4732020"/>
            <a:ext cx="8594725" cy="1104900"/>
          </a:xfrm>
          <a:prstGeom prst="rect">
            <a:avLst/>
          </a:prstGeom>
          <a:noFill/>
        </p:spPr>
        <p:txBody>
          <a:bodyPr wrap="square" lIns="0" tIns="0" rIns="0" bIns="0" rtlCol="0" anchor="t" anchorCtr="0">
            <a:noAutofit/>
          </a:bodyPr>
          <a:p>
            <a:pPr indent="457200" algn="l" fontAlgn="auto">
              <a:lnSpc>
                <a:spcPct val="150000"/>
              </a:lnSpc>
              <a:spcBef>
                <a:spcPct val="0"/>
              </a:spcBef>
              <a:spcAft>
                <a:spcPct val="0"/>
              </a:spcAft>
            </a:pPr>
            <a:r>
              <a:rPr lang="zh-CN" altLang="en-US">
                <a:ln>
                  <a:noFill/>
                  <a:prstDash val="sysDot"/>
                </a:ln>
                <a:solidFill>
                  <a:schemeClr val="tx1">
                    <a:lumMod val="85000"/>
                    <a:lumOff val="15000"/>
                  </a:schemeClr>
                </a:solidFill>
                <a:latin typeface="+mn-ea"/>
                <a:cs typeface="+mn-ea"/>
              </a:rPr>
              <a:t>企业租用（包括企业作为单一承租方租用）办公、生产用房等资产发生的水、电、燃气、冷气、有线电视、网络等费用，出租方作为应税项目开具发票的，企业以</a:t>
            </a:r>
            <a:r>
              <a:rPr lang="zh-CN" altLang="en-US">
                <a:ln>
                  <a:noFill/>
                  <a:prstDash val="sysDot"/>
                </a:ln>
                <a:solidFill>
                  <a:srgbClr val="FF0000"/>
                </a:solidFill>
                <a:latin typeface="+mn-ea"/>
                <a:cs typeface="+mn-ea"/>
              </a:rPr>
              <a:t>发票</a:t>
            </a:r>
            <a:r>
              <a:rPr lang="zh-CN" altLang="en-US">
                <a:ln>
                  <a:noFill/>
                  <a:prstDash val="sysDot"/>
                </a:ln>
                <a:solidFill>
                  <a:schemeClr val="tx1">
                    <a:lumMod val="85000"/>
                    <a:lumOff val="15000"/>
                  </a:schemeClr>
                </a:solidFill>
                <a:latin typeface="+mn-ea"/>
                <a:cs typeface="+mn-ea"/>
              </a:rPr>
              <a:t>作为税前扣除凭证；出租方采取分摊方式的，企业以出租方开具的</a:t>
            </a:r>
            <a:r>
              <a:rPr lang="zh-CN" altLang="en-US">
                <a:ln>
                  <a:noFill/>
                  <a:prstDash val="sysDot"/>
                </a:ln>
                <a:solidFill>
                  <a:srgbClr val="FF0000"/>
                </a:solidFill>
                <a:latin typeface="+mn-ea"/>
                <a:cs typeface="+mn-ea"/>
              </a:rPr>
              <a:t>其他外部凭证</a:t>
            </a:r>
            <a:r>
              <a:rPr lang="zh-CN" altLang="en-US">
                <a:ln>
                  <a:noFill/>
                  <a:prstDash val="sysDot"/>
                </a:ln>
                <a:solidFill>
                  <a:schemeClr val="tx1">
                    <a:lumMod val="85000"/>
                    <a:lumOff val="15000"/>
                  </a:schemeClr>
                </a:solidFill>
                <a:latin typeface="+mn-ea"/>
                <a:cs typeface="+mn-ea"/>
              </a:rPr>
              <a:t>作为税前扣除凭证。</a:t>
            </a:r>
            <a:endParaRPr lang="zh-CN" altLang="en-US">
              <a:ln>
                <a:noFill/>
                <a:prstDash val="sysDot"/>
              </a:ln>
              <a:solidFill>
                <a:schemeClr val="tx1">
                  <a:lumMod val="85000"/>
                  <a:lumOff val="15000"/>
                </a:schemeClr>
              </a:solidFill>
              <a:latin typeface="+mn-ea"/>
              <a:cs typeface="+mn-ea"/>
            </a:endParaRPr>
          </a:p>
        </p:txBody>
      </p:sp>
      <p:sp>
        <p:nvSpPr>
          <p:cNvPr id="11" name="矩形 10"/>
          <p:cNvSpPr/>
          <p:nvPr>
            <p:custDataLst>
              <p:tags r:id="rId5"/>
            </p:custDataLst>
          </p:nvPr>
        </p:nvSpPr>
        <p:spPr>
          <a:xfrm>
            <a:off x="4300582" y="4105712"/>
            <a:ext cx="3004748" cy="462269"/>
          </a:xfrm>
          <a:prstGeom prst="rect">
            <a:avLst/>
          </a:prstGeom>
          <a:noFill/>
        </p:spPr>
        <p:txBody>
          <a:bodyPr wrap="square" lIns="0" tIns="0" rIns="0" bIns="0" rtlCol="0" anchor="b">
            <a:noAutofit/>
          </a:bodyPr>
          <a:p>
            <a:pPr algn="ctr">
              <a:spcBef>
                <a:spcPct val="0"/>
              </a:spcBef>
              <a:spcAft>
                <a:spcPct val="0"/>
              </a:spcAft>
            </a:pPr>
            <a:r>
              <a:rPr lang="zh-CN" altLang="en-US" sz="2800" b="1" kern="0" dirty="0">
                <a:solidFill>
                  <a:schemeClr val="accent1"/>
                </a:solidFill>
                <a:latin typeface="+mn-ea"/>
                <a:cs typeface="+mn-ea"/>
              </a:rPr>
              <a:t>费用扣除凭证要求</a:t>
            </a:r>
            <a:endParaRPr lang="zh-CN" altLang="en-US" sz="2800" b="1" kern="0" dirty="0">
              <a:solidFill>
                <a:schemeClr val="accent1"/>
              </a:solidFill>
              <a:latin typeface="+mn-ea"/>
              <a:cs typeface="+mn-ea"/>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任意多边形 9"/>
          <p:cNvSpPr/>
          <p:nvPr>
            <p:custDataLst>
              <p:tags r:id="rId1"/>
            </p:custDataLst>
          </p:nvPr>
        </p:nvSpPr>
        <p:spPr>
          <a:xfrm>
            <a:off x="1209040" y="90170"/>
            <a:ext cx="609600" cy="92202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960" h="1452">
                <a:moveTo>
                  <a:pt x="0" y="96"/>
                </a:moveTo>
                <a:cubicBezTo>
                  <a:pt x="0" y="43"/>
                  <a:pt x="43" y="0"/>
                  <a:pt x="96" y="0"/>
                </a:cubicBezTo>
                <a:cubicBezTo>
                  <a:pt x="149" y="0"/>
                  <a:pt x="192" y="43"/>
                  <a:pt x="192" y="96"/>
                </a:cubicBezTo>
                <a:cubicBezTo>
                  <a:pt x="192" y="149"/>
                  <a:pt x="149" y="192"/>
                  <a:pt x="96" y="192"/>
                </a:cubicBezTo>
                <a:cubicBezTo>
                  <a:pt x="43" y="192"/>
                  <a:pt x="0" y="149"/>
                  <a:pt x="0" y="96"/>
                </a:cubicBezTo>
                <a:close/>
                <a:moveTo>
                  <a:pt x="0" y="516"/>
                </a:moveTo>
                <a:cubicBezTo>
                  <a:pt x="0" y="463"/>
                  <a:pt x="43" y="420"/>
                  <a:pt x="96" y="420"/>
                </a:cubicBezTo>
                <a:cubicBezTo>
                  <a:pt x="149" y="420"/>
                  <a:pt x="192" y="463"/>
                  <a:pt x="192" y="516"/>
                </a:cubicBezTo>
                <a:cubicBezTo>
                  <a:pt x="192" y="569"/>
                  <a:pt x="149" y="612"/>
                  <a:pt x="96" y="612"/>
                </a:cubicBezTo>
                <a:cubicBezTo>
                  <a:pt x="43" y="612"/>
                  <a:pt x="0" y="569"/>
                  <a:pt x="0" y="516"/>
                </a:cubicBezTo>
                <a:close/>
                <a:moveTo>
                  <a:pt x="0" y="936"/>
                </a:moveTo>
                <a:cubicBezTo>
                  <a:pt x="0" y="883"/>
                  <a:pt x="43" y="840"/>
                  <a:pt x="96" y="840"/>
                </a:cubicBezTo>
                <a:cubicBezTo>
                  <a:pt x="149" y="840"/>
                  <a:pt x="192" y="883"/>
                  <a:pt x="192" y="936"/>
                </a:cubicBezTo>
                <a:cubicBezTo>
                  <a:pt x="192" y="989"/>
                  <a:pt x="149" y="1032"/>
                  <a:pt x="96" y="1032"/>
                </a:cubicBezTo>
                <a:cubicBezTo>
                  <a:pt x="43" y="1032"/>
                  <a:pt x="0" y="989"/>
                  <a:pt x="0" y="936"/>
                </a:cubicBezTo>
                <a:close/>
                <a:moveTo>
                  <a:pt x="0" y="1356"/>
                </a:moveTo>
                <a:cubicBezTo>
                  <a:pt x="0" y="1303"/>
                  <a:pt x="43" y="1260"/>
                  <a:pt x="96" y="1260"/>
                </a:cubicBezTo>
                <a:cubicBezTo>
                  <a:pt x="149" y="1260"/>
                  <a:pt x="192" y="1303"/>
                  <a:pt x="192" y="1356"/>
                </a:cubicBezTo>
                <a:cubicBezTo>
                  <a:pt x="192" y="1409"/>
                  <a:pt x="149" y="1452"/>
                  <a:pt x="96" y="1452"/>
                </a:cubicBezTo>
                <a:cubicBezTo>
                  <a:pt x="43" y="1452"/>
                  <a:pt x="0" y="1409"/>
                  <a:pt x="0" y="1356"/>
                </a:cubicBezTo>
                <a:close/>
                <a:moveTo>
                  <a:pt x="384" y="96"/>
                </a:moveTo>
                <a:cubicBezTo>
                  <a:pt x="384" y="43"/>
                  <a:pt x="427" y="0"/>
                  <a:pt x="480" y="0"/>
                </a:cubicBezTo>
                <a:cubicBezTo>
                  <a:pt x="533" y="0"/>
                  <a:pt x="576" y="43"/>
                  <a:pt x="576" y="96"/>
                </a:cubicBezTo>
                <a:cubicBezTo>
                  <a:pt x="576" y="149"/>
                  <a:pt x="533" y="192"/>
                  <a:pt x="480" y="192"/>
                </a:cubicBezTo>
                <a:cubicBezTo>
                  <a:pt x="427" y="192"/>
                  <a:pt x="384" y="149"/>
                  <a:pt x="384" y="96"/>
                </a:cubicBezTo>
                <a:close/>
                <a:moveTo>
                  <a:pt x="384" y="516"/>
                </a:moveTo>
                <a:cubicBezTo>
                  <a:pt x="384" y="463"/>
                  <a:pt x="427" y="420"/>
                  <a:pt x="480" y="420"/>
                </a:cubicBezTo>
                <a:cubicBezTo>
                  <a:pt x="533" y="420"/>
                  <a:pt x="576" y="463"/>
                  <a:pt x="576" y="516"/>
                </a:cubicBezTo>
                <a:cubicBezTo>
                  <a:pt x="576" y="569"/>
                  <a:pt x="533" y="612"/>
                  <a:pt x="480" y="612"/>
                </a:cubicBezTo>
                <a:cubicBezTo>
                  <a:pt x="427" y="612"/>
                  <a:pt x="384" y="569"/>
                  <a:pt x="384" y="516"/>
                </a:cubicBezTo>
                <a:close/>
                <a:moveTo>
                  <a:pt x="384" y="936"/>
                </a:moveTo>
                <a:cubicBezTo>
                  <a:pt x="384" y="883"/>
                  <a:pt x="427" y="840"/>
                  <a:pt x="480" y="840"/>
                </a:cubicBezTo>
                <a:cubicBezTo>
                  <a:pt x="533" y="840"/>
                  <a:pt x="576" y="883"/>
                  <a:pt x="576" y="936"/>
                </a:cubicBezTo>
                <a:cubicBezTo>
                  <a:pt x="576" y="989"/>
                  <a:pt x="533" y="1032"/>
                  <a:pt x="480" y="1032"/>
                </a:cubicBezTo>
                <a:cubicBezTo>
                  <a:pt x="427" y="1032"/>
                  <a:pt x="384" y="989"/>
                  <a:pt x="384" y="936"/>
                </a:cubicBezTo>
                <a:close/>
                <a:moveTo>
                  <a:pt x="384" y="1356"/>
                </a:moveTo>
                <a:cubicBezTo>
                  <a:pt x="384" y="1303"/>
                  <a:pt x="427" y="1260"/>
                  <a:pt x="480" y="1260"/>
                </a:cubicBezTo>
                <a:cubicBezTo>
                  <a:pt x="533" y="1260"/>
                  <a:pt x="576" y="1303"/>
                  <a:pt x="576" y="1356"/>
                </a:cubicBezTo>
                <a:cubicBezTo>
                  <a:pt x="576" y="1409"/>
                  <a:pt x="533" y="1452"/>
                  <a:pt x="480" y="1452"/>
                </a:cubicBezTo>
                <a:cubicBezTo>
                  <a:pt x="427" y="1452"/>
                  <a:pt x="384" y="1409"/>
                  <a:pt x="384" y="1356"/>
                </a:cubicBezTo>
                <a:close/>
                <a:moveTo>
                  <a:pt x="768" y="96"/>
                </a:moveTo>
                <a:cubicBezTo>
                  <a:pt x="768" y="43"/>
                  <a:pt x="811" y="0"/>
                  <a:pt x="864" y="0"/>
                </a:cubicBezTo>
                <a:cubicBezTo>
                  <a:pt x="917" y="0"/>
                  <a:pt x="960" y="43"/>
                  <a:pt x="960" y="96"/>
                </a:cubicBezTo>
                <a:cubicBezTo>
                  <a:pt x="960" y="149"/>
                  <a:pt x="917" y="192"/>
                  <a:pt x="864" y="192"/>
                </a:cubicBezTo>
                <a:cubicBezTo>
                  <a:pt x="811" y="192"/>
                  <a:pt x="768" y="149"/>
                  <a:pt x="768" y="96"/>
                </a:cubicBezTo>
                <a:close/>
                <a:moveTo>
                  <a:pt x="768" y="516"/>
                </a:moveTo>
                <a:cubicBezTo>
                  <a:pt x="768" y="463"/>
                  <a:pt x="811" y="420"/>
                  <a:pt x="864" y="420"/>
                </a:cubicBezTo>
                <a:cubicBezTo>
                  <a:pt x="917" y="420"/>
                  <a:pt x="960" y="463"/>
                  <a:pt x="960" y="516"/>
                </a:cubicBezTo>
                <a:cubicBezTo>
                  <a:pt x="960" y="569"/>
                  <a:pt x="917" y="612"/>
                  <a:pt x="864" y="612"/>
                </a:cubicBezTo>
                <a:cubicBezTo>
                  <a:pt x="811" y="612"/>
                  <a:pt x="768" y="569"/>
                  <a:pt x="768" y="516"/>
                </a:cubicBezTo>
                <a:close/>
                <a:moveTo>
                  <a:pt x="768" y="936"/>
                </a:moveTo>
                <a:cubicBezTo>
                  <a:pt x="768" y="883"/>
                  <a:pt x="811" y="840"/>
                  <a:pt x="864" y="840"/>
                </a:cubicBezTo>
                <a:cubicBezTo>
                  <a:pt x="917" y="840"/>
                  <a:pt x="960" y="883"/>
                  <a:pt x="960" y="936"/>
                </a:cubicBezTo>
                <a:cubicBezTo>
                  <a:pt x="960" y="989"/>
                  <a:pt x="917" y="1032"/>
                  <a:pt x="864" y="1032"/>
                </a:cubicBezTo>
                <a:cubicBezTo>
                  <a:pt x="811" y="1032"/>
                  <a:pt x="768" y="989"/>
                  <a:pt x="768" y="936"/>
                </a:cubicBezTo>
                <a:close/>
                <a:moveTo>
                  <a:pt x="768" y="1356"/>
                </a:moveTo>
                <a:cubicBezTo>
                  <a:pt x="768" y="1303"/>
                  <a:pt x="811" y="1260"/>
                  <a:pt x="864" y="1260"/>
                </a:cubicBezTo>
                <a:cubicBezTo>
                  <a:pt x="917" y="1260"/>
                  <a:pt x="960" y="1303"/>
                  <a:pt x="960" y="1356"/>
                </a:cubicBezTo>
                <a:cubicBezTo>
                  <a:pt x="960" y="1409"/>
                  <a:pt x="917" y="1452"/>
                  <a:pt x="864" y="1452"/>
                </a:cubicBezTo>
                <a:cubicBezTo>
                  <a:pt x="811" y="1452"/>
                  <a:pt x="768" y="1409"/>
                  <a:pt x="768" y="1356"/>
                </a:cubicBezTo>
                <a:close/>
              </a:path>
            </a:pathLst>
          </a:custGeom>
          <a:solidFill>
            <a:schemeClr val="accent1">
              <a:lumMod val="20000"/>
              <a:lumOff val="80000"/>
              <a:alpha val="6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p>
        </p:txBody>
      </p:sp>
      <p:sp>
        <p:nvSpPr>
          <p:cNvPr id="7" name="矩形 6"/>
          <p:cNvSpPr/>
          <p:nvPr>
            <p:custDataLst>
              <p:tags r:id="rId2"/>
            </p:custDataLst>
          </p:nvPr>
        </p:nvSpPr>
        <p:spPr>
          <a:xfrm>
            <a:off x="0" y="3921125"/>
            <a:ext cx="12191365" cy="2936875"/>
          </a:xfrm>
          <a:prstGeom prst="rect">
            <a:avLst/>
          </a:prstGeom>
          <a:gradFill>
            <a:gsLst>
              <a:gs pos="50000">
                <a:schemeClr val="accent1"/>
              </a:gs>
              <a:gs pos="0">
                <a:schemeClr val="accent1">
                  <a:lumMod val="40000"/>
                  <a:lumOff val="60000"/>
                </a:schemeClr>
              </a:gs>
            </a:gsLst>
            <a:lin ang="27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5" name="图片 4" descr="/data/temp/e87ed5ae-04b2-11f0-a9ce-5273af214745.jpg@base@tag=imgScale&amp;m=1&amp;w=2926&amp;h=1304&amp;q=95e87ed5ae-04b2-11f0-a9ce-5273af214745"/>
          <p:cNvPicPr>
            <a:picLocks noChangeAspect="1"/>
          </p:cNvPicPr>
          <p:nvPr>
            <p:custDataLst>
              <p:tags r:id="rId3"/>
            </p:custDataLst>
          </p:nvPr>
        </p:nvPicPr>
        <p:blipFill>
          <a:blip r:embed="rId4">
            <a:lum bright="6000"/>
          </a:blip>
          <a:srcRect t="9530" b="11204"/>
          <a:stretch>
            <a:fillRect/>
          </a:stretch>
        </p:blipFill>
        <p:spPr>
          <a:xfrm>
            <a:off x="824865" y="1934210"/>
            <a:ext cx="5196840" cy="2316480"/>
          </a:xfrm>
          <a:custGeom>
            <a:avLst/>
            <a:gdLst/>
            <a:ahLst/>
            <a:cxnLst>
              <a:cxn ang="3">
                <a:pos x="hc" y="t"/>
              </a:cxn>
              <a:cxn ang="cd2">
                <a:pos x="l" y="vc"/>
              </a:cxn>
              <a:cxn ang="cd4">
                <a:pos x="hc" y="b"/>
              </a:cxn>
              <a:cxn ang="0">
                <a:pos x="r" y="vc"/>
              </a:cxn>
            </a:cxnLst>
            <a:rect l="l" t="t" r="r" b="b"/>
            <a:pathLst>
              <a:path w="16601" h="7519">
                <a:moveTo>
                  <a:pt x="0" y="0"/>
                </a:moveTo>
                <a:lnTo>
                  <a:pt x="16601" y="0"/>
                </a:lnTo>
                <a:lnTo>
                  <a:pt x="16601" y="7519"/>
                </a:lnTo>
                <a:lnTo>
                  <a:pt x="0" y="7519"/>
                </a:lnTo>
                <a:lnTo>
                  <a:pt x="0" y="0"/>
                </a:lnTo>
                <a:close/>
              </a:path>
            </a:pathLst>
          </a:custGeom>
          <a:ln w="63500">
            <a:solidFill>
              <a:schemeClr val="accent1"/>
            </a:solidFill>
          </a:ln>
        </p:spPr>
      </p:pic>
      <p:sp>
        <p:nvSpPr>
          <p:cNvPr id="9" name="正文"/>
          <p:cNvSpPr txBox="1"/>
          <p:nvPr>
            <p:custDataLst>
              <p:tags r:id="rId5"/>
            </p:custDataLst>
          </p:nvPr>
        </p:nvSpPr>
        <p:spPr>
          <a:xfrm>
            <a:off x="825500" y="5057775"/>
            <a:ext cx="10541000" cy="1087120"/>
          </a:xfrm>
          <a:prstGeom prst="rect">
            <a:avLst/>
          </a:prstGeom>
          <a:noFill/>
        </p:spPr>
        <p:txBody>
          <a:bodyPr wrap="square" lIns="0" tIns="0" rIns="0" bIns="0" rtlCol="0" anchor="t" anchorCtr="0">
            <a:noAutofit/>
          </a:bodyPr>
          <a:lstStyle/>
          <a:p>
            <a:pPr indent="0" algn="l" fontAlgn="auto">
              <a:lnSpc>
                <a:spcPct val="130000"/>
              </a:lnSpc>
              <a:buClr>
                <a:srgbClr val="376FFF"/>
              </a:buClr>
              <a:buSzPct val="80000"/>
              <a:buNone/>
            </a:pPr>
            <a:r>
              <a:rPr lang="zh-CN" altLang="en-US" sz="2400" spc="150" dirty="0">
                <a:solidFill>
                  <a:srgbClr val="FFFFFF"/>
                </a:solidFill>
                <a:latin typeface="+mn-ea"/>
                <a:sym typeface="+mn-ea"/>
              </a:rPr>
              <a:t>企业从境外购进货物或者劳务发生的支出，以对方开具的</a:t>
            </a:r>
            <a:r>
              <a:rPr lang="zh-CN" altLang="en-US" sz="2400" spc="150" dirty="0">
                <a:solidFill>
                  <a:schemeClr val="accent4">
                    <a:lumMod val="75000"/>
                  </a:schemeClr>
                </a:solidFill>
                <a:latin typeface="+mn-ea"/>
                <a:sym typeface="+mn-ea"/>
              </a:rPr>
              <a:t>发票</a:t>
            </a:r>
            <a:endParaRPr lang="zh-CN" altLang="en-US" sz="2400" spc="150" dirty="0">
              <a:solidFill>
                <a:schemeClr val="accent4">
                  <a:lumMod val="75000"/>
                </a:schemeClr>
              </a:solidFill>
              <a:latin typeface="+mn-ea"/>
              <a:sym typeface="+mn-ea"/>
            </a:endParaRPr>
          </a:p>
          <a:p>
            <a:pPr indent="0" algn="l" fontAlgn="auto">
              <a:lnSpc>
                <a:spcPct val="130000"/>
              </a:lnSpc>
              <a:buClr>
                <a:srgbClr val="376FFF"/>
              </a:buClr>
              <a:buSzPct val="80000"/>
              <a:buNone/>
            </a:pPr>
            <a:r>
              <a:rPr lang="zh-CN" altLang="en-US" sz="2400" spc="150" dirty="0">
                <a:solidFill>
                  <a:srgbClr val="FFFFFF"/>
                </a:solidFill>
                <a:latin typeface="+mn-ea"/>
                <a:sym typeface="+mn-ea"/>
              </a:rPr>
              <a:t>或者具有发票性质的</a:t>
            </a:r>
            <a:r>
              <a:rPr lang="zh-CN" altLang="en-US" sz="2400" spc="150" dirty="0">
                <a:solidFill>
                  <a:schemeClr val="accent4">
                    <a:lumMod val="75000"/>
                  </a:schemeClr>
                </a:solidFill>
                <a:latin typeface="+mn-ea"/>
                <a:sym typeface="+mn-ea"/>
              </a:rPr>
              <a:t>收款凭证</a:t>
            </a:r>
            <a:r>
              <a:rPr lang="zh-CN" altLang="en-US" sz="2400" spc="150" dirty="0">
                <a:solidFill>
                  <a:srgbClr val="FFFFFF"/>
                </a:solidFill>
                <a:latin typeface="+mn-ea"/>
                <a:sym typeface="+mn-ea"/>
              </a:rPr>
              <a:t>、相关</a:t>
            </a:r>
            <a:r>
              <a:rPr lang="zh-CN" altLang="en-US" sz="2400" spc="150" dirty="0">
                <a:solidFill>
                  <a:schemeClr val="accent4">
                    <a:lumMod val="75000"/>
                  </a:schemeClr>
                </a:solidFill>
                <a:latin typeface="+mn-ea"/>
                <a:sym typeface="+mn-ea"/>
              </a:rPr>
              <a:t>税费缴纳凭证</a:t>
            </a:r>
            <a:r>
              <a:rPr lang="zh-CN" altLang="en-US" sz="2400" spc="150" dirty="0">
                <a:solidFill>
                  <a:srgbClr val="FFFFFF"/>
                </a:solidFill>
                <a:latin typeface="+mn-ea"/>
                <a:sym typeface="+mn-ea"/>
              </a:rPr>
              <a:t>作为税前扣除凭证。</a:t>
            </a:r>
            <a:endParaRPr lang="zh-CN" altLang="en-US" sz="2400" spc="150" dirty="0">
              <a:solidFill>
                <a:srgbClr val="FFFFFF"/>
              </a:solidFill>
              <a:latin typeface="+mn-ea"/>
              <a:sym typeface="+mn-ea"/>
            </a:endParaRPr>
          </a:p>
        </p:txBody>
      </p:sp>
      <p:sp>
        <p:nvSpPr>
          <p:cNvPr id="2" name="标题 1"/>
          <p:cNvSpPr>
            <a:spLocks noGrp="1"/>
          </p:cNvSpPr>
          <p:nvPr>
            <p:ph type="title"/>
            <p:custDataLst>
              <p:tags r:id="rId6"/>
            </p:custDataLst>
          </p:nvPr>
        </p:nvSpPr>
        <p:spPr>
          <a:xfrm>
            <a:off x="5744845" y="525780"/>
            <a:ext cx="5429885" cy="1348740"/>
          </a:xfrm>
          <a:solidFill>
            <a:schemeClr val="accent1"/>
          </a:solidFill>
        </p:spPr>
        <p:txBody>
          <a:bodyPr/>
          <a:lstStyle/>
          <a:p>
            <a:pPr algn="ctr"/>
            <a:r>
              <a:rPr lang="zh-CN" altLang="en-US" sz="2400" dirty="0">
                <a:solidFill>
                  <a:srgbClr val="FFFFFF"/>
                </a:solidFill>
              </a:rPr>
              <a:t>三、企业境外支出税前扣除凭证</a:t>
            </a:r>
            <a:br>
              <a:rPr lang="zh-CN" altLang="en-US" sz="2000" dirty="0">
                <a:solidFill>
                  <a:srgbClr val="FFFFFF"/>
                </a:solidFill>
              </a:rPr>
            </a:br>
            <a:endParaRPr lang="zh-CN" altLang="en-US" sz="2000" dirty="0">
              <a:solidFill>
                <a:srgbClr val="FFFFFF"/>
              </a:solidFill>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标题 16"/>
          <p:cNvSpPr>
            <a:spLocks noGrp="1"/>
          </p:cNvSpPr>
          <p:nvPr>
            <p:ph type="title"/>
            <p:custDataLst>
              <p:tags r:id="rId1"/>
            </p:custDataLst>
          </p:nvPr>
        </p:nvSpPr>
        <p:spPr>
          <a:xfrm>
            <a:off x="643890" y="809580"/>
            <a:ext cx="10800000" cy="720000"/>
          </a:xfrm>
        </p:spPr>
        <p:txBody>
          <a:bodyPr>
            <a:normAutofit/>
          </a:bodyPr>
          <a:lstStyle/>
          <a:p>
            <a:r>
              <a:rPr lang="zh-CN" altLang="en-US"/>
              <a:t>四、购买货物未取得发票，可以在企业所得税前扣除吗？</a:t>
            </a:r>
            <a:endParaRPr lang="zh-CN" altLang="en-US"/>
          </a:p>
        </p:txBody>
      </p:sp>
      <p:sp>
        <p:nvSpPr>
          <p:cNvPr id="3" name="圆角矩形 2"/>
          <p:cNvSpPr/>
          <p:nvPr>
            <p:custDataLst>
              <p:tags r:id="rId2"/>
            </p:custDataLst>
          </p:nvPr>
        </p:nvSpPr>
        <p:spPr>
          <a:xfrm>
            <a:off x="696595" y="2344420"/>
            <a:ext cx="9584055" cy="3164205"/>
          </a:xfrm>
          <a:prstGeom prst="roundRect">
            <a:avLst>
              <a:gd name="adj" fmla="val 8702"/>
            </a:avLst>
          </a:prstGeom>
          <a:gradFill>
            <a:gsLst>
              <a:gs pos="0">
                <a:schemeClr val="accent1">
                  <a:lumMod val="60000"/>
                  <a:lumOff val="40000"/>
                  <a:alpha val="0"/>
                </a:schemeClr>
              </a:gs>
              <a:gs pos="65000">
                <a:schemeClr val="accent1">
                  <a:lumMod val="60000"/>
                  <a:lumOff val="40000"/>
                  <a:alpha val="20000"/>
                </a:schemeClr>
              </a:gs>
            </a:gsLst>
            <a:lin ang="10800000" scaled="0"/>
          </a:gradFill>
          <a:ln>
            <a:noFill/>
          </a:ln>
          <a:effectLst>
            <a:outerShdw blurRad="215900" dist="38100" dir="5400000" algn="t" rotWithShape="0">
              <a:schemeClr val="accent1">
                <a:alpha val="10000"/>
              </a:scheme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ym typeface="+mn-ea"/>
            </a:endParaRPr>
          </a:p>
        </p:txBody>
      </p:sp>
      <p:pic>
        <p:nvPicPr>
          <p:cNvPr id="4" name="图片 3" descr="/data/temp/e9965a77-04b2-11f0-8d6c-fe22541206fc.jpge9965a77-04b2-11f0-8d6c-fe22541206fc"/>
          <p:cNvPicPr>
            <a:picLocks noChangeAspect="1"/>
          </p:cNvPicPr>
          <p:nvPr>
            <p:custDataLst>
              <p:tags r:id="rId3"/>
            </p:custDataLst>
          </p:nvPr>
        </p:nvPicPr>
        <p:blipFill rotWithShape="1">
          <a:blip r:embed="rId4"/>
          <a:srcRect l="18249" r="18249"/>
          <a:stretch>
            <a:fillRect/>
          </a:stretch>
        </p:blipFill>
        <p:spPr>
          <a:xfrm>
            <a:off x="697865" y="2344869"/>
            <a:ext cx="2018267" cy="3163307"/>
          </a:xfrm>
          <a:prstGeom prst="roundRect">
            <a:avLst>
              <a:gd name="adj" fmla="val 8489"/>
            </a:avLst>
          </a:prstGeom>
          <a:solidFill>
            <a:schemeClr val="accent1"/>
          </a:solidFill>
          <a:ln w="9525" cap="flat" cmpd="sng" algn="ctr">
            <a:solidFill>
              <a:schemeClr val="accent1">
                <a:alpha val="20000"/>
              </a:schemeClr>
            </a:solidFill>
            <a:prstDash val="solid"/>
            <a:round/>
            <a:headEnd type="none" w="med" len="med"/>
            <a:tailEnd type="none" w="med" len="med"/>
          </a:ln>
          <a:effectLst>
            <a:outerShdw blurRad="50800" dist="38100" dir="2700000" algn="tl" rotWithShape="0">
              <a:schemeClr val="accent1">
                <a:lumMod val="75000"/>
                <a:alpha val="12000"/>
              </a:schemeClr>
            </a:outerShdw>
          </a:effectLst>
        </p:spPr>
      </p:pic>
      <p:sp>
        <p:nvSpPr>
          <p:cNvPr id="7" name="正文"/>
          <p:cNvSpPr txBox="1"/>
          <p:nvPr>
            <p:custDataLst>
              <p:tags r:id="rId5"/>
            </p:custDataLst>
          </p:nvPr>
        </p:nvSpPr>
        <p:spPr>
          <a:xfrm>
            <a:off x="2980690" y="2998470"/>
            <a:ext cx="5452745" cy="2290445"/>
          </a:xfrm>
          <a:prstGeom prst="rect">
            <a:avLst/>
          </a:prstGeom>
          <a:noFill/>
        </p:spPr>
        <p:txBody>
          <a:bodyPr wrap="square" lIns="0" tIns="0" rIns="0" bIns="0" rtlCol="0" anchor="t" anchorCtr="0">
            <a:noAutofit/>
          </a:bodyPr>
          <a:p>
            <a:pPr indent="406400" algn="l" fontAlgn="auto">
              <a:lnSpc>
                <a:spcPct val="150000"/>
              </a:lnSpc>
              <a:extLst>
                <a:ext uri="{35155182-B16C-46BC-9424-99874614C6A1}">
                  <wpsdc:indentchars xmlns:wpsdc="http://www.wps.cn/officeDocument/2017/drawingmlCustomData" val="200" checksum="1740828767"/>
                </a:ext>
              </a:extLst>
            </a:pPr>
            <a:r>
              <a:rPr lang="zh-CN" altLang="en-US" sz="1600" kern="0" dirty="0">
                <a:ln>
                  <a:noFill/>
                  <a:prstDash val="sysDot"/>
                </a:ln>
                <a:solidFill>
                  <a:schemeClr val="tx1">
                    <a:lumMod val="85000"/>
                    <a:lumOff val="15000"/>
                  </a:schemeClr>
                </a:solidFill>
                <a:latin typeface="+mn-ea"/>
                <a:sym typeface="+mn-ea"/>
              </a:rPr>
              <a:t>企业应当取得而未取得发票、其他外部凭证或者取得不合规发票、不合规其他外部凭证的，若支出真实且已实际发生，应当在当年度</a:t>
            </a:r>
            <a:r>
              <a:rPr lang="zh-CN" altLang="en-US" sz="1600" kern="0" dirty="0">
                <a:ln>
                  <a:noFill/>
                  <a:prstDash val="sysDot"/>
                </a:ln>
                <a:solidFill>
                  <a:schemeClr val="accent4">
                    <a:lumMod val="75000"/>
                  </a:schemeClr>
                </a:solidFill>
                <a:latin typeface="+mn-ea"/>
                <a:sym typeface="+mn-ea"/>
              </a:rPr>
              <a:t>汇算清缴期结束前</a:t>
            </a:r>
            <a:r>
              <a:rPr lang="zh-CN" altLang="en-US" sz="1600" kern="0" dirty="0">
                <a:ln>
                  <a:noFill/>
                  <a:prstDash val="sysDot"/>
                </a:ln>
                <a:solidFill>
                  <a:schemeClr val="tx1">
                    <a:lumMod val="85000"/>
                    <a:lumOff val="15000"/>
                  </a:schemeClr>
                </a:solidFill>
                <a:latin typeface="+mn-ea"/>
                <a:sym typeface="+mn-ea"/>
              </a:rPr>
              <a:t>，要求对方补开、换开符合规定的发票、其他外部凭证，补开、换开后的发票、其他外部凭证符合规定的，可以作为税前扣除凭证。</a:t>
            </a:r>
            <a:endParaRPr lang="zh-CN" altLang="en-US" sz="1600" kern="0" dirty="0">
              <a:ln>
                <a:noFill/>
                <a:prstDash val="sysDot"/>
              </a:ln>
              <a:solidFill>
                <a:schemeClr val="tx1">
                  <a:lumMod val="85000"/>
                  <a:lumOff val="15000"/>
                </a:schemeClr>
              </a:solidFill>
              <a:latin typeface="+mn-ea"/>
              <a:sym typeface="+mn-ea"/>
            </a:endParaRPr>
          </a:p>
        </p:txBody>
      </p:sp>
      <p:cxnSp>
        <p:nvCxnSpPr>
          <p:cNvPr id="11" name="直接连接符 10"/>
          <p:cNvCxnSpPr/>
          <p:nvPr>
            <p:custDataLst>
              <p:tags r:id="rId6"/>
            </p:custDataLst>
          </p:nvPr>
        </p:nvCxnSpPr>
        <p:spPr>
          <a:xfrm flipV="1">
            <a:off x="2980690" y="2758440"/>
            <a:ext cx="5255260" cy="5715"/>
          </a:xfrm>
          <a:prstGeom prst="line">
            <a:avLst/>
          </a:prstGeom>
          <a:ln w="44450" cap="rnd">
            <a:gradFill>
              <a:gsLst>
                <a:gs pos="0">
                  <a:schemeClr val="accent1"/>
                </a:gs>
                <a:gs pos="100000">
                  <a:schemeClr val="accent1">
                    <a:alpha val="26000"/>
                  </a:schemeClr>
                </a:gs>
              </a:gsLst>
              <a:lin ang="0"/>
              <a:tileRect/>
            </a:gradFill>
            <a:round/>
          </a:ln>
          <a:effectLst>
            <a:outerShdw blurRad="50800" dist="25400" dir="5400000" algn="t" rotWithShape="0">
              <a:schemeClr val="accent1">
                <a:lumMod val="75000"/>
                <a:alpha val="20000"/>
              </a:schemeClr>
            </a:outerShdw>
          </a:effectLst>
        </p:spPr>
        <p:style>
          <a:lnRef idx="2">
            <a:schemeClr val="accent1"/>
          </a:lnRef>
          <a:fillRef idx="0">
            <a:srgbClr val="FFFFFF"/>
          </a:fillRef>
          <a:effectRef idx="0">
            <a:srgbClr val="FFFFFF"/>
          </a:effectRef>
          <a:fontRef idx="minor">
            <a:schemeClr val="tx1"/>
          </a:fontRef>
        </p:style>
      </p:cxnSp>
    </p:spTree>
    <p:custDataLst>
      <p:tags r:id="rId7"/>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descr="/data/temp/e9a75dce-04b2-11f0-a356-ea7c18a2bb8b.jpge9a75dce-04b2-11f0-a356-ea7c18a2bb8b"/>
          <p:cNvPicPr>
            <a:picLocks noChangeAspect="1"/>
          </p:cNvPicPr>
          <p:nvPr>
            <p:custDataLst>
              <p:tags r:id="rId1"/>
            </p:custDataLst>
          </p:nvPr>
        </p:nvPicPr>
        <p:blipFill>
          <a:blip r:embed="rId2"/>
          <a:srcRect l="8586" r="8586"/>
          <a:stretch>
            <a:fillRect/>
          </a:stretch>
        </p:blipFill>
        <p:spPr>
          <a:xfrm>
            <a:off x="7307580" y="0"/>
            <a:ext cx="4884420" cy="6858000"/>
          </a:xfrm>
          <a:custGeom>
            <a:avLst/>
            <a:gdLst/>
            <a:ahLst/>
            <a:cxnLst>
              <a:cxn ang="3">
                <a:pos x="hc" y="t"/>
              </a:cxn>
              <a:cxn ang="cd2">
                <a:pos x="l" y="vc"/>
              </a:cxn>
              <a:cxn ang="cd4">
                <a:pos x="hc" y="b"/>
              </a:cxn>
              <a:cxn ang="0">
                <a:pos x="r" y="vc"/>
              </a:cxn>
            </a:cxnLst>
            <a:rect l="l" t="t" r="r" b="b"/>
            <a:pathLst>
              <a:path w="8894" h="10777">
                <a:moveTo>
                  <a:pt x="6575" y="5764"/>
                </a:moveTo>
                <a:cubicBezTo>
                  <a:pt x="6666" y="5764"/>
                  <a:pt x="6756" y="5799"/>
                  <a:pt x="6826" y="5868"/>
                </a:cubicBezTo>
                <a:lnTo>
                  <a:pt x="8894" y="7937"/>
                </a:lnTo>
                <a:lnTo>
                  <a:pt x="8894" y="9625"/>
                </a:lnTo>
                <a:lnTo>
                  <a:pt x="7742" y="10777"/>
                </a:lnTo>
                <a:lnTo>
                  <a:pt x="4807" y="10777"/>
                </a:lnTo>
                <a:lnTo>
                  <a:pt x="3362" y="9332"/>
                </a:lnTo>
                <a:cubicBezTo>
                  <a:pt x="3223" y="9193"/>
                  <a:pt x="3223" y="8969"/>
                  <a:pt x="3362" y="8830"/>
                </a:cubicBezTo>
                <a:lnTo>
                  <a:pt x="6324" y="5868"/>
                </a:lnTo>
                <a:cubicBezTo>
                  <a:pt x="6393" y="5799"/>
                  <a:pt x="6484" y="5764"/>
                  <a:pt x="6575" y="5764"/>
                </a:cubicBezTo>
                <a:close/>
                <a:moveTo>
                  <a:pt x="8894" y="3298"/>
                </a:moveTo>
                <a:lnTo>
                  <a:pt x="8894" y="7694"/>
                </a:lnTo>
                <a:lnTo>
                  <a:pt x="6947" y="5747"/>
                </a:lnTo>
                <a:cubicBezTo>
                  <a:pt x="6808" y="5609"/>
                  <a:pt x="6808" y="5384"/>
                  <a:pt x="6947" y="5246"/>
                </a:cubicBezTo>
                <a:lnTo>
                  <a:pt x="8894" y="3298"/>
                </a:lnTo>
                <a:close/>
                <a:moveTo>
                  <a:pt x="3317" y="2506"/>
                </a:moveTo>
                <a:cubicBezTo>
                  <a:pt x="3408" y="2506"/>
                  <a:pt x="3498" y="2541"/>
                  <a:pt x="3568" y="2610"/>
                </a:cubicBezTo>
                <a:lnTo>
                  <a:pt x="6229" y="5272"/>
                </a:lnTo>
                <a:cubicBezTo>
                  <a:pt x="6368" y="5410"/>
                  <a:pt x="6368" y="5635"/>
                  <a:pt x="6229" y="5773"/>
                </a:cubicBezTo>
                <a:lnTo>
                  <a:pt x="3267" y="8736"/>
                </a:lnTo>
                <a:cubicBezTo>
                  <a:pt x="3129" y="8874"/>
                  <a:pt x="2904" y="8874"/>
                  <a:pt x="2766" y="8736"/>
                </a:cubicBezTo>
                <a:lnTo>
                  <a:pt x="104" y="6074"/>
                </a:lnTo>
                <a:cubicBezTo>
                  <a:pt x="-35" y="5935"/>
                  <a:pt x="-35" y="5711"/>
                  <a:pt x="104" y="5572"/>
                </a:cubicBezTo>
                <a:lnTo>
                  <a:pt x="3066" y="2610"/>
                </a:lnTo>
                <a:cubicBezTo>
                  <a:pt x="3135" y="2541"/>
                  <a:pt x="3226" y="2506"/>
                  <a:pt x="3317" y="2506"/>
                </a:cubicBezTo>
                <a:close/>
                <a:moveTo>
                  <a:pt x="5676" y="0"/>
                </a:moveTo>
                <a:lnTo>
                  <a:pt x="8127" y="0"/>
                </a:lnTo>
                <a:lnTo>
                  <a:pt x="8894" y="767"/>
                </a:lnTo>
                <a:lnTo>
                  <a:pt x="8894" y="3109"/>
                </a:lnTo>
                <a:lnTo>
                  <a:pt x="6852" y="5151"/>
                </a:lnTo>
                <a:cubicBezTo>
                  <a:pt x="6713" y="5289"/>
                  <a:pt x="6489" y="5289"/>
                  <a:pt x="6350" y="5151"/>
                </a:cubicBezTo>
                <a:lnTo>
                  <a:pt x="3689" y="2489"/>
                </a:lnTo>
                <a:cubicBezTo>
                  <a:pt x="3550" y="2351"/>
                  <a:pt x="3550" y="2126"/>
                  <a:pt x="3689" y="1988"/>
                </a:cubicBezTo>
                <a:lnTo>
                  <a:pt x="5676" y="0"/>
                </a:lnTo>
                <a:close/>
              </a:path>
            </a:pathLst>
          </a:custGeom>
        </p:spPr>
      </p:pic>
      <p:sp>
        <p:nvSpPr>
          <p:cNvPr id="6" name="标题 5"/>
          <p:cNvSpPr>
            <a:spLocks noGrp="1"/>
          </p:cNvSpPr>
          <p:nvPr>
            <p:ph type="title"/>
            <p:custDataLst>
              <p:tags r:id="rId3"/>
            </p:custDataLst>
          </p:nvPr>
        </p:nvSpPr>
        <p:spPr>
          <a:xfrm>
            <a:off x="695960" y="645795"/>
            <a:ext cx="8252460" cy="720090"/>
          </a:xfrm>
        </p:spPr>
        <p:txBody>
          <a:bodyPr>
            <a:normAutofit fontScale="90000"/>
          </a:bodyPr>
          <a:lstStyle/>
          <a:p>
            <a:r>
              <a:rPr lang="zh-CN" altLang="en-US"/>
              <a:t>五、企业所得税汇算清缴期无法补开、换开发票、其他外部凭证的，应该怎么处理？</a:t>
            </a:r>
            <a:endParaRPr lang="zh-CN" altLang="en-US"/>
          </a:p>
        </p:txBody>
      </p:sp>
      <p:sp>
        <p:nvSpPr>
          <p:cNvPr id="2" name="矩形 1"/>
          <p:cNvSpPr/>
          <p:nvPr>
            <p:custDataLst>
              <p:tags r:id="rId4"/>
            </p:custDataLst>
          </p:nvPr>
        </p:nvSpPr>
        <p:spPr>
          <a:xfrm>
            <a:off x="1637030" y="3098165"/>
            <a:ext cx="5321300" cy="3054985"/>
          </a:xfrm>
          <a:prstGeom prst="rect">
            <a:avLst/>
          </a:prstGeom>
          <a:noFill/>
        </p:spPr>
        <p:txBody>
          <a:bodyPr wrap="square" lIns="0" tIns="0" rIns="0" bIns="0" rtlCol="0" anchor="t" anchorCtr="0">
            <a:noAutofit/>
          </a:bodyPr>
          <a:p>
            <a:pPr algn="just">
              <a:lnSpc>
                <a:spcPct val="150000"/>
              </a:lnSpc>
              <a:spcBef>
                <a:spcPct val="0"/>
              </a:spcBef>
              <a:spcAft>
                <a:spcPct val="0"/>
              </a:spcAft>
            </a:pPr>
            <a:r>
              <a:rPr lang="en-US" altLang="zh-CN" dirty="0">
                <a:solidFill>
                  <a:schemeClr val="tx1">
                    <a:lumMod val="85000"/>
                    <a:lumOff val="15000"/>
                  </a:schemeClr>
                </a:solidFill>
                <a:latin typeface="+mn-ea"/>
                <a:cs typeface="+mn-ea"/>
                <a:sym typeface="+mn-ea"/>
              </a:rPr>
              <a:t>      </a:t>
            </a:r>
            <a:r>
              <a:rPr lang="en-US" altLang="zh-CN" sz="1600" dirty="0">
                <a:solidFill>
                  <a:schemeClr val="tx1">
                    <a:lumMod val="85000"/>
                    <a:lumOff val="15000"/>
                  </a:schemeClr>
                </a:solidFill>
                <a:latin typeface="+mn-ea"/>
                <a:cs typeface="+mn-ea"/>
                <a:sym typeface="+mn-ea"/>
              </a:rPr>
              <a:t> </a:t>
            </a:r>
            <a:r>
              <a:rPr lang="zh-CN" altLang="en-US" sz="1600" dirty="0">
                <a:solidFill>
                  <a:schemeClr val="tx1">
                    <a:lumMod val="85000"/>
                    <a:lumOff val="15000"/>
                  </a:schemeClr>
                </a:solidFill>
                <a:latin typeface="+mn-ea"/>
                <a:cs typeface="+mn-ea"/>
                <a:sym typeface="+mn-ea"/>
              </a:rPr>
              <a:t>(一)无法补开、换开发票、其他外部凭证原因的</a:t>
            </a:r>
            <a:r>
              <a:rPr lang="zh-CN" altLang="en-US" sz="1600" dirty="0">
                <a:solidFill>
                  <a:schemeClr val="accent4">
                    <a:lumMod val="75000"/>
                  </a:schemeClr>
                </a:solidFill>
                <a:latin typeface="+mn-ea"/>
                <a:cs typeface="+mn-ea"/>
                <a:sym typeface="+mn-ea"/>
              </a:rPr>
              <a:t>证明资料</a:t>
            </a:r>
            <a:r>
              <a:rPr lang="zh-CN" altLang="en-US" sz="1600" dirty="0">
                <a:solidFill>
                  <a:schemeClr val="tx1">
                    <a:lumMod val="85000"/>
                    <a:lumOff val="15000"/>
                  </a:schemeClr>
                </a:solidFill>
                <a:latin typeface="+mn-ea"/>
                <a:cs typeface="+mn-ea"/>
                <a:sym typeface="+mn-ea"/>
              </a:rPr>
              <a:t>(包括工商注销、机构撤销、列入非正常经营户、破产公告等证明资料)</a:t>
            </a:r>
            <a:endParaRPr lang="zh-CN" altLang="en-US" sz="1600" dirty="0">
              <a:solidFill>
                <a:schemeClr val="tx1">
                  <a:lumMod val="85000"/>
                  <a:lumOff val="15000"/>
                </a:schemeClr>
              </a:solidFill>
              <a:latin typeface="+mn-ea"/>
              <a:cs typeface="+mn-ea"/>
              <a:sym typeface="+mn-ea"/>
            </a:endParaRPr>
          </a:p>
          <a:p>
            <a:pPr algn="just">
              <a:lnSpc>
                <a:spcPct val="150000"/>
              </a:lnSpc>
              <a:spcBef>
                <a:spcPct val="0"/>
              </a:spcBef>
              <a:spcAft>
                <a:spcPct val="0"/>
              </a:spcAft>
            </a:pPr>
            <a:r>
              <a:rPr lang="zh-CN" altLang="en-US" sz="1600" dirty="0">
                <a:solidFill>
                  <a:schemeClr val="tx1">
                    <a:lumMod val="85000"/>
                    <a:lumOff val="15000"/>
                  </a:schemeClr>
                </a:solidFill>
                <a:latin typeface="+mn-ea"/>
                <a:cs typeface="+mn-ea"/>
                <a:sym typeface="+mn-ea"/>
              </a:rPr>
              <a:t>　　(二)相关业务活动的</a:t>
            </a:r>
            <a:r>
              <a:rPr lang="zh-CN" altLang="en-US" sz="1600" dirty="0">
                <a:solidFill>
                  <a:schemeClr val="accent4">
                    <a:lumMod val="75000"/>
                  </a:schemeClr>
                </a:solidFill>
                <a:latin typeface="+mn-ea"/>
                <a:cs typeface="+mn-ea"/>
                <a:sym typeface="+mn-ea"/>
              </a:rPr>
              <a:t>合同或者协议</a:t>
            </a:r>
            <a:endParaRPr lang="zh-CN" altLang="en-US" sz="1600" dirty="0">
              <a:solidFill>
                <a:schemeClr val="tx1">
                  <a:lumMod val="85000"/>
                  <a:lumOff val="15000"/>
                </a:schemeClr>
              </a:solidFill>
              <a:latin typeface="+mn-ea"/>
              <a:cs typeface="+mn-ea"/>
              <a:sym typeface="+mn-ea"/>
            </a:endParaRPr>
          </a:p>
          <a:p>
            <a:pPr algn="just">
              <a:lnSpc>
                <a:spcPct val="150000"/>
              </a:lnSpc>
              <a:spcBef>
                <a:spcPct val="0"/>
              </a:spcBef>
              <a:spcAft>
                <a:spcPct val="0"/>
              </a:spcAft>
            </a:pPr>
            <a:r>
              <a:rPr lang="zh-CN" altLang="en-US" sz="1600" dirty="0">
                <a:solidFill>
                  <a:schemeClr val="tx1">
                    <a:lumMod val="85000"/>
                    <a:lumOff val="15000"/>
                  </a:schemeClr>
                </a:solidFill>
                <a:latin typeface="+mn-ea"/>
                <a:cs typeface="+mn-ea"/>
                <a:sym typeface="+mn-ea"/>
              </a:rPr>
              <a:t>　　(三)采用非现金方式支付的</a:t>
            </a:r>
            <a:r>
              <a:rPr lang="zh-CN" altLang="en-US" sz="1600" dirty="0">
                <a:solidFill>
                  <a:schemeClr val="accent4">
                    <a:lumMod val="75000"/>
                  </a:schemeClr>
                </a:solidFill>
                <a:latin typeface="+mn-ea"/>
                <a:cs typeface="+mn-ea"/>
                <a:sym typeface="+mn-ea"/>
              </a:rPr>
              <a:t>付款凭证</a:t>
            </a:r>
            <a:endParaRPr lang="zh-CN" altLang="en-US" sz="1600" dirty="0">
              <a:solidFill>
                <a:schemeClr val="tx1">
                  <a:lumMod val="85000"/>
                  <a:lumOff val="15000"/>
                </a:schemeClr>
              </a:solidFill>
              <a:latin typeface="+mn-ea"/>
              <a:cs typeface="+mn-ea"/>
              <a:sym typeface="+mn-ea"/>
            </a:endParaRPr>
          </a:p>
          <a:p>
            <a:pPr algn="just">
              <a:lnSpc>
                <a:spcPct val="150000"/>
              </a:lnSpc>
              <a:spcBef>
                <a:spcPct val="0"/>
              </a:spcBef>
              <a:spcAft>
                <a:spcPct val="0"/>
              </a:spcAft>
            </a:pPr>
            <a:r>
              <a:rPr lang="zh-CN" altLang="en-US" sz="1600" dirty="0">
                <a:solidFill>
                  <a:schemeClr val="tx1">
                    <a:lumMod val="85000"/>
                    <a:lumOff val="15000"/>
                  </a:schemeClr>
                </a:solidFill>
                <a:latin typeface="+mn-ea"/>
                <a:cs typeface="+mn-ea"/>
                <a:sym typeface="+mn-ea"/>
              </a:rPr>
              <a:t>　　(四)货物运输的证明资料</a:t>
            </a:r>
            <a:endParaRPr lang="zh-CN" altLang="en-US" sz="1600" dirty="0">
              <a:solidFill>
                <a:schemeClr val="tx1">
                  <a:lumMod val="85000"/>
                  <a:lumOff val="15000"/>
                </a:schemeClr>
              </a:solidFill>
              <a:latin typeface="+mn-ea"/>
              <a:cs typeface="+mn-ea"/>
              <a:sym typeface="+mn-ea"/>
            </a:endParaRPr>
          </a:p>
          <a:p>
            <a:pPr algn="just">
              <a:lnSpc>
                <a:spcPct val="150000"/>
              </a:lnSpc>
              <a:spcBef>
                <a:spcPct val="0"/>
              </a:spcBef>
              <a:spcAft>
                <a:spcPct val="0"/>
              </a:spcAft>
            </a:pPr>
            <a:r>
              <a:rPr lang="zh-CN" altLang="en-US" sz="1600" dirty="0">
                <a:solidFill>
                  <a:schemeClr val="tx1">
                    <a:lumMod val="85000"/>
                    <a:lumOff val="15000"/>
                  </a:schemeClr>
                </a:solidFill>
                <a:latin typeface="+mn-ea"/>
                <a:cs typeface="+mn-ea"/>
                <a:sym typeface="+mn-ea"/>
              </a:rPr>
              <a:t>　　(五)货物入库、出库内部凭证</a:t>
            </a:r>
            <a:endParaRPr lang="zh-CN" altLang="en-US" sz="1600" dirty="0">
              <a:solidFill>
                <a:schemeClr val="tx1">
                  <a:lumMod val="85000"/>
                  <a:lumOff val="15000"/>
                </a:schemeClr>
              </a:solidFill>
              <a:latin typeface="+mn-ea"/>
              <a:cs typeface="+mn-ea"/>
              <a:sym typeface="+mn-ea"/>
            </a:endParaRPr>
          </a:p>
          <a:p>
            <a:pPr algn="just">
              <a:lnSpc>
                <a:spcPct val="150000"/>
              </a:lnSpc>
              <a:spcBef>
                <a:spcPct val="0"/>
              </a:spcBef>
              <a:spcAft>
                <a:spcPct val="0"/>
              </a:spcAft>
            </a:pPr>
            <a:r>
              <a:rPr lang="zh-CN" altLang="en-US" sz="1600" dirty="0">
                <a:solidFill>
                  <a:schemeClr val="tx1">
                    <a:lumMod val="85000"/>
                    <a:lumOff val="15000"/>
                  </a:schemeClr>
                </a:solidFill>
                <a:latin typeface="+mn-ea"/>
                <a:cs typeface="+mn-ea"/>
                <a:sym typeface="+mn-ea"/>
              </a:rPr>
              <a:t>　　(六)企业会计核算记录以及其他资料</a:t>
            </a:r>
            <a:endParaRPr lang="zh-CN" altLang="en-US" sz="1600" dirty="0">
              <a:solidFill>
                <a:schemeClr val="tx1">
                  <a:lumMod val="85000"/>
                  <a:lumOff val="15000"/>
                </a:schemeClr>
              </a:solidFill>
              <a:latin typeface="+mn-ea"/>
              <a:cs typeface="+mn-ea"/>
              <a:sym typeface="+mn-ea"/>
            </a:endParaRPr>
          </a:p>
          <a:p>
            <a:pPr algn="just">
              <a:lnSpc>
                <a:spcPct val="150000"/>
              </a:lnSpc>
              <a:spcBef>
                <a:spcPct val="0"/>
              </a:spcBef>
              <a:spcAft>
                <a:spcPct val="0"/>
              </a:spcAft>
            </a:pPr>
            <a:r>
              <a:rPr lang="zh-CN" altLang="en-US" sz="1600" dirty="0">
                <a:solidFill>
                  <a:schemeClr val="tx1">
                    <a:lumMod val="85000"/>
                    <a:lumOff val="15000"/>
                  </a:schemeClr>
                </a:solidFill>
                <a:latin typeface="+mn-ea"/>
                <a:cs typeface="+mn-ea"/>
                <a:sym typeface="+mn-ea"/>
              </a:rPr>
              <a:t>　　</a:t>
            </a:r>
            <a:r>
              <a:rPr lang="zh-CN" altLang="en-US" sz="1600" dirty="0">
                <a:solidFill>
                  <a:srgbClr val="FF0000"/>
                </a:solidFill>
                <a:latin typeface="+mn-ea"/>
                <a:cs typeface="+mn-ea"/>
                <a:sym typeface="+mn-ea"/>
              </a:rPr>
              <a:t>前款第一项至第三项为必备资料</a:t>
            </a:r>
            <a:endParaRPr lang="zh-CN" altLang="en-US" sz="1600" dirty="0">
              <a:solidFill>
                <a:srgbClr val="FF0000"/>
              </a:solidFill>
              <a:latin typeface="+mn-ea"/>
              <a:cs typeface="+mn-ea"/>
              <a:sym typeface="+mn-ea"/>
            </a:endParaRPr>
          </a:p>
        </p:txBody>
      </p:sp>
      <p:sp>
        <p:nvSpPr>
          <p:cNvPr id="4" name="矩形 3"/>
          <p:cNvSpPr/>
          <p:nvPr>
            <p:custDataLst>
              <p:tags r:id="rId5"/>
            </p:custDataLst>
          </p:nvPr>
        </p:nvSpPr>
        <p:spPr>
          <a:xfrm>
            <a:off x="1637030" y="1611630"/>
            <a:ext cx="5321300" cy="1309370"/>
          </a:xfrm>
          <a:prstGeom prst="rect">
            <a:avLst/>
          </a:prstGeom>
          <a:noFill/>
        </p:spPr>
        <p:txBody>
          <a:bodyPr wrap="square" lIns="0" tIns="0" rIns="0" bIns="0" rtlCol="0" anchor="b">
            <a:noAutofit/>
          </a:bodyPr>
          <a:p>
            <a:pPr algn="just">
              <a:spcBef>
                <a:spcPct val="0"/>
              </a:spcBef>
              <a:spcAft>
                <a:spcPct val="0"/>
              </a:spcAft>
            </a:pPr>
            <a:r>
              <a:rPr lang="zh-CN" altLang="en-US" b="1">
                <a:solidFill>
                  <a:schemeClr val="accent1"/>
                </a:solidFill>
                <a:latin typeface="+mn-ea"/>
                <a:cs typeface="+mn-ea"/>
                <a:sym typeface="+mn-ea"/>
              </a:rPr>
              <a:t>因对方注销、撤销、依法被吊销营业执照、被税务机关认定为非正常户等特殊原因无法补开、换开符合规定的发票、其他外部凭证的，可凭以下资料证实支出真实性后，其支出允许税前扣除：</a:t>
            </a:r>
            <a:endParaRPr lang="zh-CN" altLang="en-US" b="1">
              <a:solidFill>
                <a:schemeClr val="accent1"/>
              </a:solidFill>
              <a:latin typeface="+mn-ea"/>
              <a:cs typeface="+mn-ea"/>
              <a:sym typeface="+mn-ea"/>
            </a:endParaRPr>
          </a:p>
        </p:txBody>
      </p:sp>
      <p:sp>
        <p:nvSpPr>
          <p:cNvPr id="5" name="椭圆 4"/>
          <p:cNvSpPr/>
          <p:nvPr>
            <p:custDataLst>
              <p:tags r:id="rId6"/>
            </p:custDataLst>
          </p:nvPr>
        </p:nvSpPr>
        <p:spPr>
          <a:xfrm>
            <a:off x="695735" y="1905585"/>
            <a:ext cx="721134" cy="721134"/>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p>
            <a:pPr algn="ctr">
              <a:spcBef>
                <a:spcPct val="0"/>
              </a:spcBef>
              <a:spcAft>
                <a:spcPct val="0"/>
              </a:spcAft>
            </a:pPr>
            <a:endParaRPr lang="zh-CN" altLang="en-US" sz="2000" b="1">
              <a:solidFill>
                <a:schemeClr val="lt1">
                  <a:lumMod val="100000"/>
                </a:schemeClr>
              </a:solidFill>
              <a:latin typeface="+mn-ea"/>
              <a:cs typeface="+mn-ea"/>
              <a:sym typeface="+mn-ea"/>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标题 21"/>
          <p:cNvSpPr>
            <a:spLocks noGrp="1"/>
          </p:cNvSpPr>
          <p:nvPr>
            <p:ph type="title"/>
            <p:custDataLst>
              <p:tags r:id="rId1"/>
            </p:custDataLst>
          </p:nvPr>
        </p:nvSpPr>
        <p:spPr>
          <a:xfrm>
            <a:off x="695960" y="688930"/>
            <a:ext cx="10800000" cy="720000"/>
          </a:xfrm>
        </p:spPr>
        <p:txBody>
          <a:bodyPr>
            <a:normAutofit fontScale="90000"/>
          </a:bodyPr>
          <a:lstStyle/>
          <a:p>
            <a:r>
              <a:rPr lang="zh-CN" altLang="en-US"/>
              <a:t>六、以前年度支出因未取得扣除凭证而没有进行税前扣除，今年取得了符合条件的凭证，能否在今年进行税前扣除？</a:t>
            </a:r>
            <a:endParaRPr lang="zh-CN" altLang="en-US"/>
          </a:p>
        </p:txBody>
      </p:sp>
      <p:sp>
        <p:nvSpPr>
          <p:cNvPr id="2" name="矩形 1"/>
          <p:cNvSpPr/>
          <p:nvPr>
            <p:custDataLst>
              <p:tags r:id="rId2"/>
            </p:custDataLst>
          </p:nvPr>
        </p:nvSpPr>
        <p:spPr>
          <a:xfrm>
            <a:off x="3191934" y="4424156"/>
            <a:ext cx="2228208" cy="482667"/>
          </a:xfrm>
          <a:prstGeom prst="rect">
            <a:avLst/>
          </a:prstGeom>
          <a:noFill/>
        </p:spPr>
        <p:txBody>
          <a:bodyPr wrap="square" lIns="0" tIns="0" rIns="0" bIns="0" rtlCol="0" anchor="ctr">
            <a:noAutofit/>
          </a:bodyPr>
          <a:p>
            <a:pPr algn="ctr">
              <a:spcBef>
                <a:spcPct val="0"/>
              </a:spcBef>
              <a:spcAft>
                <a:spcPct val="0"/>
              </a:spcAft>
            </a:pPr>
            <a:r>
              <a:rPr lang="zh-CN" altLang="en-US" sz="1600" b="1" dirty="0">
                <a:solidFill>
                  <a:schemeClr val="accent1"/>
                </a:solidFill>
                <a:latin typeface="+mn-ea"/>
                <a:cs typeface="+mn-ea"/>
              </a:rPr>
              <a:t>未取得扣除凭证处理</a:t>
            </a:r>
            <a:endParaRPr lang="zh-CN" altLang="en-US" sz="1600" b="1" dirty="0">
              <a:solidFill>
                <a:schemeClr val="accent1"/>
              </a:solidFill>
              <a:latin typeface="+mn-ea"/>
              <a:cs typeface="+mn-ea"/>
            </a:endParaRPr>
          </a:p>
        </p:txBody>
      </p:sp>
      <p:sp>
        <p:nvSpPr>
          <p:cNvPr id="3" name="矩形 2"/>
          <p:cNvSpPr/>
          <p:nvPr>
            <p:custDataLst>
              <p:tags r:id="rId3"/>
            </p:custDataLst>
          </p:nvPr>
        </p:nvSpPr>
        <p:spPr>
          <a:xfrm>
            <a:off x="2619375" y="4964430"/>
            <a:ext cx="3282315" cy="1564005"/>
          </a:xfrm>
          <a:prstGeom prst="rect">
            <a:avLst/>
          </a:prstGeom>
          <a:noFill/>
        </p:spPr>
        <p:txBody>
          <a:bodyPr wrap="square" lIns="0" tIns="0" rIns="0" bIns="0" rtlCol="0" anchor="t" anchorCtr="0">
            <a:noAutofit/>
          </a:bodyPr>
          <a:p>
            <a:pPr indent="304800" algn="l" fontAlgn="auto">
              <a:lnSpc>
                <a:spcPct val="140000"/>
              </a:lnSpc>
              <a:spcBef>
                <a:spcPct val="0"/>
              </a:spcBef>
              <a:spcAft>
                <a:spcPct val="0"/>
              </a:spcAft>
              <a:extLst>
                <a:ext uri="{35155182-B16C-46BC-9424-99874614C6A1}">
                  <wpsdc:indentchars xmlns:wpsdc="http://www.wps.cn/officeDocument/2017/drawingmlCustomData" val="200" checksum="1077528236"/>
                </a:ext>
              </a:extLst>
            </a:pPr>
            <a:r>
              <a:rPr lang="zh-CN" altLang="en-US" sz="1200" dirty="0">
                <a:ln>
                  <a:noFill/>
                  <a:prstDash val="sysDot"/>
                </a:ln>
                <a:solidFill>
                  <a:schemeClr val="tx1">
                    <a:lumMod val="85000"/>
                    <a:lumOff val="15000"/>
                  </a:schemeClr>
                </a:solidFill>
                <a:latin typeface="+mn-ea"/>
                <a:cs typeface="+mn-ea"/>
              </a:rPr>
              <a:t>企业在规定期限内未能取得符合规定的发票、其他外部凭证或者取得发票、其他外部凭证不合规，企业主动没有进行税前扣除的，待以后年度取得符合规定的发票、其他外部凭证后，相应支出</a:t>
            </a:r>
            <a:r>
              <a:rPr lang="zh-CN" altLang="en-US" sz="1200" dirty="0">
                <a:ln>
                  <a:noFill/>
                  <a:prstDash val="sysDot"/>
                </a:ln>
                <a:solidFill>
                  <a:schemeClr val="accent4">
                    <a:lumMod val="75000"/>
                  </a:schemeClr>
                </a:solidFill>
                <a:latin typeface="+mn-ea"/>
                <a:cs typeface="+mn-ea"/>
              </a:rPr>
              <a:t>可以追补</a:t>
            </a:r>
            <a:r>
              <a:rPr lang="zh-CN" altLang="en-US" sz="1200" dirty="0">
                <a:ln>
                  <a:noFill/>
                  <a:prstDash val="sysDot"/>
                </a:ln>
                <a:solidFill>
                  <a:schemeClr val="tx1">
                    <a:lumMod val="85000"/>
                    <a:lumOff val="15000"/>
                  </a:schemeClr>
                </a:solidFill>
                <a:latin typeface="+mn-ea"/>
                <a:cs typeface="+mn-ea"/>
              </a:rPr>
              <a:t>至该支出发生年度扣除，追补扣除年限不得超过</a:t>
            </a:r>
            <a:r>
              <a:rPr lang="zh-CN" altLang="en-US" sz="1200" dirty="0">
                <a:ln>
                  <a:noFill/>
                  <a:prstDash val="sysDot"/>
                </a:ln>
                <a:solidFill>
                  <a:schemeClr val="accent4">
                    <a:lumMod val="75000"/>
                  </a:schemeClr>
                </a:solidFill>
                <a:latin typeface="+mn-ea"/>
                <a:cs typeface="+mn-ea"/>
              </a:rPr>
              <a:t>5年。</a:t>
            </a:r>
            <a:endParaRPr lang="zh-CN" altLang="en-US" sz="1200" dirty="0">
              <a:ln>
                <a:noFill/>
                <a:prstDash val="sysDot"/>
              </a:ln>
              <a:solidFill>
                <a:schemeClr val="accent4">
                  <a:lumMod val="75000"/>
                </a:schemeClr>
              </a:solidFill>
              <a:latin typeface="+mn-ea"/>
              <a:cs typeface="+mn-ea"/>
            </a:endParaRPr>
          </a:p>
        </p:txBody>
      </p:sp>
      <p:pic>
        <p:nvPicPr>
          <p:cNvPr id="16" name="图片 1" descr="/data/temp/e9b19e5b-04b2-11f0-8b8a-729353760fed.jpge9b19e5b-04b2-11f0-8b8a-729353760fed"/>
          <p:cNvPicPr>
            <a:picLocks noChangeAspect="1"/>
          </p:cNvPicPr>
          <p:nvPr>
            <p:custDataLst>
              <p:tags r:id="rId4"/>
            </p:custDataLst>
          </p:nvPr>
        </p:nvPicPr>
        <p:blipFill>
          <a:blip r:embed="rId5"/>
          <a:srcRect l="18820" r="18820"/>
          <a:stretch>
            <a:fillRect/>
          </a:stretch>
        </p:blipFill>
        <p:spPr>
          <a:xfrm>
            <a:off x="3432175" y="1663065"/>
            <a:ext cx="1748790" cy="2567940"/>
          </a:xfrm>
          <a:prstGeom prst="roundRect">
            <a:avLst>
              <a:gd name="adj" fmla="val 50000"/>
            </a:avLst>
          </a:prstGeom>
          <a:solidFill>
            <a:schemeClr val="accent1"/>
          </a:solidFill>
          <a:ln>
            <a:solidFill>
              <a:schemeClr val="accent1">
                <a:alpha val="20000"/>
              </a:schemeClr>
            </a:solidFill>
          </a:ln>
        </p:spPr>
      </p:pic>
      <p:sp>
        <p:nvSpPr>
          <p:cNvPr id="17" name="椭圆 16"/>
          <p:cNvSpPr/>
          <p:nvPr>
            <p:custDataLst>
              <p:tags r:id="rId6"/>
            </p:custDataLst>
          </p:nvPr>
        </p:nvSpPr>
        <p:spPr>
          <a:xfrm>
            <a:off x="3120763" y="2376333"/>
            <a:ext cx="628142" cy="628142"/>
          </a:xfrm>
          <a:prstGeom prst="ellipse">
            <a:avLst/>
          </a:prstGeom>
          <a:solidFill>
            <a:srgbClr val="FFFFFF"/>
          </a:solidFill>
          <a:ln>
            <a:solidFill>
              <a:schemeClr val="accent1"/>
            </a:solidFill>
          </a:ln>
          <a:effectLst/>
        </p:spPr>
        <p:style>
          <a:lnRef idx="2">
            <a:schemeClr val="accent1">
              <a:lumMod val="75000"/>
            </a:schemeClr>
          </a:lnRef>
          <a:fillRef idx="1">
            <a:schemeClr val="accent1"/>
          </a:fillRef>
          <a:effectRef idx="0">
            <a:srgbClr val="FFFFFF"/>
          </a:effectRef>
          <a:fontRef idx="minor">
            <a:schemeClr val="lt1"/>
          </a:fontRef>
        </p:style>
        <p:txBody>
          <a:bodyPr wrap="none" lIns="0" tIns="0" rIns="0" bIns="0" rtlCol="0" anchor="ctr">
            <a:normAutofit/>
          </a:bodyPr>
          <a:p>
            <a:pPr algn="ctr">
              <a:spcBef>
                <a:spcPct val="0"/>
              </a:spcBef>
              <a:spcAft>
                <a:spcPct val="0"/>
              </a:spcAft>
            </a:pPr>
            <a:r>
              <a:rPr lang="en-US" altLang="zh-CN" sz="1600" b="1">
                <a:solidFill>
                  <a:schemeClr val="accent1"/>
                </a:solidFill>
                <a:latin typeface="+mn-ea"/>
                <a:cs typeface="+mn-ea"/>
                <a:sym typeface="+mn-ea"/>
              </a:rPr>
              <a:t>01</a:t>
            </a:r>
            <a:endParaRPr lang="zh-CN" altLang="en-US" sz="1600" b="1" dirty="0">
              <a:solidFill>
                <a:schemeClr val="accent1"/>
              </a:solidFill>
              <a:latin typeface="+mn-ea"/>
              <a:cs typeface="+mn-ea"/>
              <a:sym typeface="+mn-ea"/>
            </a:endParaRPr>
          </a:p>
        </p:txBody>
      </p:sp>
      <p:pic>
        <p:nvPicPr>
          <p:cNvPr id="18" name="图片 2" descr="/data/temp/e9b19e27-04b2-11f0-8b8a-729353760fed.jpge9b19e27-04b2-11f0-8b8a-729353760fed"/>
          <p:cNvPicPr>
            <a:picLocks noChangeAspect="1"/>
          </p:cNvPicPr>
          <p:nvPr>
            <p:custDataLst>
              <p:tags r:id="rId7"/>
            </p:custDataLst>
          </p:nvPr>
        </p:nvPicPr>
        <p:blipFill>
          <a:blip r:embed="rId8"/>
          <a:srcRect t="59" r="50233" b="48412"/>
          <a:stretch>
            <a:fillRect/>
          </a:stretch>
        </p:blipFill>
        <p:spPr>
          <a:xfrm>
            <a:off x="7475220" y="1663065"/>
            <a:ext cx="1748790" cy="2567940"/>
          </a:xfrm>
          <a:prstGeom prst="roundRect">
            <a:avLst>
              <a:gd name="adj" fmla="val 50000"/>
            </a:avLst>
          </a:prstGeom>
          <a:solidFill>
            <a:schemeClr val="accent1"/>
          </a:solidFill>
          <a:ln>
            <a:solidFill>
              <a:schemeClr val="accent1">
                <a:alpha val="20000"/>
              </a:schemeClr>
            </a:solidFill>
          </a:ln>
        </p:spPr>
      </p:pic>
      <p:sp>
        <p:nvSpPr>
          <p:cNvPr id="19" name="椭圆 18"/>
          <p:cNvSpPr/>
          <p:nvPr>
            <p:custDataLst>
              <p:tags r:id="rId9"/>
            </p:custDataLst>
          </p:nvPr>
        </p:nvSpPr>
        <p:spPr>
          <a:xfrm>
            <a:off x="7067164" y="2376333"/>
            <a:ext cx="628142" cy="628142"/>
          </a:xfrm>
          <a:prstGeom prst="ellipse">
            <a:avLst/>
          </a:prstGeom>
          <a:solidFill>
            <a:srgbClr val="FFFFFF"/>
          </a:solidFill>
          <a:ln>
            <a:solidFill>
              <a:schemeClr val="accent1"/>
            </a:solidFill>
          </a:ln>
          <a:effectLst/>
        </p:spPr>
        <p:style>
          <a:lnRef idx="2">
            <a:schemeClr val="accent1">
              <a:lumMod val="75000"/>
            </a:schemeClr>
          </a:lnRef>
          <a:fillRef idx="1">
            <a:schemeClr val="accent1"/>
          </a:fillRef>
          <a:effectRef idx="0">
            <a:srgbClr val="FFFFFF"/>
          </a:effectRef>
          <a:fontRef idx="minor">
            <a:schemeClr val="lt1"/>
          </a:fontRef>
        </p:style>
        <p:txBody>
          <a:bodyPr wrap="none" lIns="0" tIns="0" rIns="0" bIns="0" rtlCol="0" anchor="ctr">
            <a:normAutofit/>
          </a:bodyPr>
          <a:p>
            <a:pPr algn="ctr">
              <a:spcBef>
                <a:spcPct val="0"/>
              </a:spcBef>
              <a:spcAft>
                <a:spcPct val="0"/>
              </a:spcAft>
            </a:pPr>
            <a:r>
              <a:rPr lang="en-US" altLang="zh-CN" sz="1600" b="1">
                <a:solidFill>
                  <a:schemeClr val="accent1"/>
                </a:solidFill>
                <a:latin typeface="+mn-ea"/>
                <a:cs typeface="+mn-ea"/>
                <a:sym typeface="+mn-ea"/>
              </a:rPr>
              <a:t>02</a:t>
            </a:r>
            <a:endParaRPr lang="zh-CN" altLang="en-US" sz="1600" b="1" dirty="0">
              <a:solidFill>
                <a:schemeClr val="accent1"/>
              </a:solidFill>
              <a:latin typeface="+mn-ea"/>
              <a:cs typeface="+mn-ea"/>
              <a:sym typeface="+mn-ea"/>
            </a:endParaRPr>
          </a:p>
        </p:txBody>
      </p:sp>
      <p:sp>
        <p:nvSpPr>
          <p:cNvPr id="20" name="矩形 19"/>
          <p:cNvSpPr/>
          <p:nvPr>
            <p:custDataLst>
              <p:tags r:id="rId10"/>
            </p:custDataLst>
          </p:nvPr>
        </p:nvSpPr>
        <p:spPr>
          <a:xfrm>
            <a:off x="7236125" y="4424156"/>
            <a:ext cx="2228208" cy="482667"/>
          </a:xfrm>
          <a:prstGeom prst="rect">
            <a:avLst/>
          </a:prstGeom>
          <a:noFill/>
        </p:spPr>
        <p:txBody>
          <a:bodyPr wrap="square" lIns="0" tIns="0" rIns="0" bIns="0" rtlCol="0" anchor="ctr">
            <a:noAutofit/>
          </a:bodyPr>
          <a:p>
            <a:pPr algn="ctr">
              <a:spcBef>
                <a:spcPct val="0"/>
              </a:spcBef>
              <a:spcAft>
                <a:spcPct val="0"/>
              </a:spcAft>
            </a:pPr>
            <a:r>
              <a:rPr lang="zh-CN" altLang="en-US" sz="1600" b="1" dirty="0">
                <a:solidFill>
                  <a:schemeClr val="accent1"/>
                </a:solidFill>
                <a:latin typeface="+mn-ea"/>
                <a:cs typeface="+mn-ea"/>
              </a:rPr>
              <a:t>特殊原因无法处理</a:t>
            </a:r>
            <a:endParaRPr lang="zh-CN" altLang="en-US" sz="1600" b="1" dirty="0">
              <a:solidFill>
                <a:schemeClr val="accent1"/>
              </a:solidFill>
              <a:latin typeface="+mn-ea"/>
              <a:cs typeface="+mn-ea"/>
            </a:endParaRPr>
          </a:p>
        </p:txBody>
      </p:sp>
      <p:sp>
        <p:nvSpPr>
          <p:cNvPr id="21" name="矩形 20"/>
          <p:cNvSpPr/>
          <p:nvPr>
            <p:custDataLst>
              <p:tags r:id="rId11"/>
            </p:custDataLst>
          </p:nvPr>
        </p:nvSpPr>
        <p:spPr>
          <a:xfrm>
            <a:off x="6652260" y="4964430"/>
            <a:ext cx="3395345" cy="1564005"/>
          </a:xfrm>
          <a:prstGeom prst="rect">
            <a:avLst/>
          </a:prstGeom>
          <a:noFill/>
        </p:spPr>
        <p:txBody>
          <a:bodyPr wrap="square" lIns="0" tIns="0" rIns="0" bIns="0" rtlCol="0" anchor="t" anchorCtr="0">
            <a:noAutofit/>
          </a:bodyPr>
          <a:p>
            <a:pPr indent="304800" algn="l" fontAlgn="auto">
              <a:lnSpc>
                <a:spcPct val="140000"/>
              </a:lnSpc>
              <a:spcBef>
                <a:spcPct val="0"/>
              </a:spcBef>
              <a:spcAft>
                <a:spcPct val="0"/>
              </a:spcAft>
              <a:extLst>
                <a:ext uri="{35155182-B16C-46BC-9424-99874614C6A1}">
                  <wpsdc:indentchars xmlns:wpsdc="http://www.wps.cn/officeDocument/2017/drawingmlCustomData" val="200" checksum="1077528236"/>
                </a:ext>
              </a:extLst>
            </a:pPr>
            <a:r>
              <a:rPr lang="zh-CN" altLang="en-US" sz="1200" dirty="0">
                <a:ln>
                  <a:noFill/>
                  <a:prstDash val="sysDot"/>
                </a:ln>
                <a:solidFill>
                  <a:schemeClr val="tx1">
                    <a:lumMod val="85000"/>
                    <a:lumOff val="15000"/>
                  </a:schemeClr>
                </a:solidFill>
                <a:latin typeface="+mn-ea"/>
                <a:cs typeface="+mn-ea"/>
              </a:rPr>
              <a:t>因对方注销、撤销、依法被吊销营业执照、被税务机关认定为非正常户等特殊原因无法补开、换开符合规定的发票、其他外部凭证的，企业在以后年度凭相关资料证实支出真实性后，相应支出也</a:t>
            </a:r>
            <a:r>
              <a:rPr lang="zh-CN" altLang="en-US" sz="1200" dirty="0">
                <a:ln>
                  <a:noFill/>
                  <a:prstDash val="sysDot"/>
                </a:ln>
                <a:solidFill>
                  <a:schemeClr val="accent4">
                    <a:lumMod val="75000"/>
                  </a:schemeClr>
                </a:solidFill>
                <a:latin typeface="+mn-ea"/>
                <a:cs typeface="+mn-ea"/>
              </a:rPr>
              <a:t>可以追补</a:t>
            </a:r>
            <a:r>
              <a:rPr lang="zh-CN" altLang="en-US" sz="1200" dirty="0">
                <a:ln>
                  <a:noFill/>
                  <a:prstDash val="sysDot"/>
                </a:ln>
                <a:solidFill>
                  <a:schemeClr val="tx1">
                    <a:lumMod val="85000"/>
                    <a:lumOff val="15000"/>
                  </a:schemeClr>
                </a:solidFill>
                <a:latin typeface="+mn-ea"/>
                <a:cs typeface="+mn-ea"/>
              </a:rPr>
              <a:t>至该支出发生年度扣除，追补扣除年限不得超过</a:t>
            </a:r>
            <a:r>
              <a:rPr lang="zh-CN" altLang="en-US" sz="1200" dirty="0">
                <a:ln>
                  <a:noFill/>
                  <a:prstDash val="sysDot"/>
                </a:ln>
                <a:solidFill>
                  <a:schemeClr val="accent4">
                    <a:lumMod val="75000"/>
                  </a:schemeClr>
                </a:solidFill>
                <a:latin typeface="+mn-ea"/>
                <a:cs typeface="+mn-ea"/>
              </a:rPr>
              <a:t>5年。</a:t>
            </a:r>
            <a:endParaRPr lang="zh-CN" altLang="en-US" sz="1200" dirty="0">
              <a:ln>
                <a:noFill/>
                <a:prstDash val="sysDot"/>
              </a:ln>
              <a:solidFill>
                <a:schemeClr val="accent4">
                  <a:lumMod val="75000"/>
                </a:schemeClr>
              </a:solidFill>
              <a:latin typeface="+mn-ea"/>
              <a:cs typeface="+mn-ea"/>
            </a:endParaRPr>
          </a:p>
        </p:txBody>
      </p:sp>
    </p:spTree>
    <p:custDataLst>
      <p:tags r:id="rId12"/>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descr="/data/temp/eaca83b9-04b2-11f0-9772-9ab086db1161.jpgeaca83b9-04b2-11f0-9772-9ab086db1161"/>
          <p:cNvPicPr>
            <a:picLocks noChangeAspect="1"/>
          </p:cNvPicPr>
          <p:nvPr>
            <p:custDataLst>
              <p:tags r:id="rId1"/>
            </p:custDataLst>
          </p:nvPr>
        </p:nvPicPr>
        <p:blipFill>
          <a:blip r:embed="rId2"/>
          <a:srcRect t="10814" b="1456"/>
          <a:stretch>
            <a:fillRect/>
          </a:stretch>
        </p:blipFill>
        <p:spPr>
          <a:xfrm>
            <a:off x="0" y="0"/>
            <a:ext cx="12192000" cy="3429000"/>
          </a:xfrm>
          <a:prstGeom prst="rect">
            <a:avLst/>
          </a:prstGeom>
          <a:solidFill>
            <a:schemeClr val="accent1"/>
          </a:solidFill>
          <a:ln w="9525" cap="flat" cmpd="sng" algn="ctr">
            <a:solidFill>
              <a:schemeClr val="dk1">
                <a:lumMod val="40000"/>
                <a:lumOff val="60000"/>
                <a:alpha val="50000"/>
              </a:schemeClr>
            </a:solidFill>
            <a:prstDash val="solid"/>
            <a:round/>
            <a:headEnd type="none" w="med" len="med"/>
            <a:tailEnd type="none" w="med" len="med"/>
          </a:ln>
        </p:spPr>
      </p:pic>
      <p:sp>
        <p:nvSpPr>
          <p:cNvPr id="15" name="矩形: 圆角 14"/>
          <p:cNvSpPr/>
          <p:nvPr>
            <p:custDataLst>
              <p:tags r:id="rId3"/>
            </p:custDataLst>
          </p:nvPr>
        </p:nvSpPr>
        <p:spPr>
          <a:xfrm>
            <a:off x="530225" y="3091180"/>
            <a:ext cx="11129010" cy="3237865"/>
          </a:xfrm>
          <a:prstGeom prst="roundRect">
            <a:avLst>
              <a:gd name="adj" fmla="val 9236"/>
            </a:avLst>
          </a:prstGeom>
          <a:solidFill>
            <a:schemeClr val="lt1">
              <a:lumMod val="100000"/>
            </a:schemeClr>
          </a:solidFill>
          <a:ln w="3175" cap="flat" cmpd="sng" algn="ctr">
            <a:solidFill>
              <a:schemeClr val="accent1">
                <a:lumMod val="100000"/>
                <a:alpha val="20000"/>
              </a:schemeClr>
            </a:solidFill>
            <a:prstDash val="solid"/>
            <a:round/>
            <a:headEnd type="none" w="med" len="med"/>
            <a:tailEnd type="none" w="med" len="med"/>
          </a:ln>
          <a:effectLst>
            <a:outerShdw blurRad="508000" dist="76200" dir="5399999" algn="bl" rotWithShape="0">
              <a:schemeClr val="accent1">
                <a:alpha val="20000"/>
              </a:schemeClr>
            </a:outerShdw>
          </a:effectLst>
        </p:spPr>
        <p:txBody>
          <a:bodyPr rtlCol="0" anchor="ctr"/>
          <a:lstStyle/>
          <a:p>
            <a:pPr algn="ctr"/>
            <a:endParaRPr kumimoji="1" lang="zh-CN" altLang="en-US" sz="3200">
              <a:latin typeface="+mj-ea"/>
              <a:ea typeface="+mj-ea"/>
              <a:sym typeface="微软雅黑" panose="020B0503020204020204" charset="-122"/>
            </a:endParaRPr>
          </a:p>
        </p:txBody>
      </p:sp>
      <p:sp>
        <p:nvSpPr>
          <p:cNvPr id="17" name="标题 16"/>
          <p:cNvSpPr>
            <a:spLocks noGrp="1"/>
          </p:cNvSpPr>
          <p:nvPr>
            <p:ph type="title"/>
            <p:custDataLst>
              <p:tags r:id="rId4"/>
            </p:custDataLst>
          </p:nvPr>
        </p:nvSpPr>
        <p:spPr>
          <a:xfrm>
            <a:off x="1525270" y="3378835"/>
            <a:ext cx="9474200" cy="720090"/>
          </a:xfrm>
        </p:spPr>
        <p:txBody>
          <a:bodyPr anchor="ctr" anchorCtr="0">
            <a:normAutofit fontScale="90000"/>
          </a:bodyPr>
          <a:lstStyle/>
          <a:p>
            <a:r>
              <a:rPr lang="zh-CN" altLang="en-US">
                <a:solidFill>
                  <a:srgbClr val="000000"/>
                </a:solidFill>
              </a:rPr>
              <a:t>七、企业有部分以前年度支出应取得而未取得的发票作为扣除凭证，应当如何处理？</a:t>
            </a:r>
            <a:endParaRPr lang="zh-CN" altLang="en-US">
              <a:solidFill>
                <a:srgbClr val="000000"/>
              </a:solidFill>
            </a:endParaRPr>
          </a:p>
        </p:txBody>
      </p:sp>
      <p:sp>
        <p:nvSpPr>
          <p:cNvPr id="4" name="矩形 3"/>
          <p:cNvSpPr/>
          <p:nvPr>
            <p:custDataLst>
              <p:tags r:id="rId5"/>
            </p:custDataLst>
          </p:nvPr>
        </p:nvSpPr>
        <p:spPr>
          <a:xfrm>
            <a:off x="7041515" y="4785361"/>
            <a:ext cx="3959860" cy="1218565"/>
          </a:xfrm>
          <a:prstGeom prst="rect">
            <a:avLst/>
          </a:prstGeom>
          <a:noFill/>
        </p:spPr>
        <p:txBody>
          <a:bodyPr wrap="square" lIns="0" tIns="0" rIns="0" bIns="0" rtlCol="0" anchor="t">
            <a:noAutofit/>
          </a:bodyPr>
          <a:p>
            <a:pPr>
              <a:lnSpc>
                <a:spcPct val="150000"/>
              </a:lnSpc>
              <a:spcBef>
                <a:spcPct val="0"/>
              </a:spcBef>
              <a:spcAft>
                <a:spcPct val="0"/>
              </a:spcAft>
            </a:pPr>
            <a:r>
              <a:rPr lang="zh-CN" altLang="en-US" sz="1400" dirty="0">
                <a:solidFill>
                  <a:srgbClr val="000000"/>
                </a:solidFill>
                <a:latin typeface="+mn-ea"/>
                <a:cs typeface="+mn-ea"/>
                <a:sym typeface="+mn-ea"/>
              </a:rPr>
              <a:t>因对方特殊原因无法补开、换开符合规定的发票、其他外部凭证的，企业应当按照相关规定，自</a:t>
            </a:r>
            <a:r>
              <a:rPr lang="zh-CN" altLang="en-US" sz="1400" dirty="0">
                <a:solidFill>
                  <a:schemeClr val="accent4">
                    <a:lumMod val="75000"/>
                  </a:schemeClr>
                </a:solidFill>
                <a:latin typeface="+mn-ea"/>
                <a:cs typeface="+mn-ea"/>
                <a:sym typeface="+mn-ea"/>
              </a:rPr>
              <a:t>被告知之日起60日内</a:t>
            </a:r>
            <a:r>
              <a:rPr lang="zh-CN" altLang="en-US" sz="1400" dirty="0">
                <a:solidFill>
                  <a:srgbClr val="000000"/>
                </a:solidFill>
                <a:latin typeface="+mn-ea"/>
                <a:cs typeface="+mn-ea"/>
                <a:sym typeface="+mn-ea"/>
              </a:rPr>
              <a:t>提供可以证实其支出真实性的相关资料。</a:t>
            </a:r>
            <a:endParaRPr lang="zh-CN" altLang="en-US" sz="1400" dirty="0">
              <a:solidFill>
                <a:srgbClr val="000000"/>
              </a:solidFill>
              <a:latin typeface="+mn-ea"/>
              <a:cs typeface="+mn-ea"/>
              <a:sym typeface="+mn-ea"/>
            </a:endParaRPr>
          </a:p>
        </p:txBody>
      </p:sp>
      <p:sp>
        <p:nvSpPr>
          <p:cNvPr id="6" name="矩形 5"/>
          <p:cNvSpPr/>
          <p:nvPr>
            <p:custDataLst>
              <p:tags r:id="rId6"/>
            </p:custDataLst>
          </p:nvPr>
        </p:nvSpPr>
        <p:spPr>
          <a:xfrm>
            <a:off x="7041515" y="4325621"/>
            <a:ext cx="3959860" cy="349250"/>
          </a:xfrm>
          <a:prstGeom prst="rect">
            <a:avLst/>
          </a:prstGeom>
          <a:noFill/>
        </p:spPr>
        <p:txBody>
          <a:bodyPr wrap="square" lIns="0" tIns="0" rIns="0" bIns="0" rtlCol="0" anchor="b" anchorCtr="0">
            <a:noAutofit/>
          </a:bodyPr>
          <a:p>
            <a:pPr>
              <a:spcBef>
                <a:spcPct val="0"/>
              </a:spcBef>
              <a:spcAft>
                <a:spcPct val="0"/>
              </a:spcAft>
            </a:pPr>
            <a:r>
              <a:rPr lang="zh-CN" altLang="en-US" sz="2000" b="1">
                <a:solidFill>
                  <a:schemeClr val="accent1"/>
                </a:solidFill>
                <a:latin typeface="+mn-ea"/>
                <a:cs typeface="+mn-ea"/>
                <a:sym typeface="+mn-ea"/>
              </a:rPr>
              <a:t>特殊情况下发票处理</a:t>
            </a:r>
            <a:endParaRPr lang="zh-CN" altLang="en-US" sz="2000" b="1">
              <a:solidFill>
                <a:schemeClr val="accent1"/>
              </a:solidFill>
              <a:latin typeface="+mn-ea"/>
              <a:cs typeface="+mn-ea"/>
              <a:sym typeface="+mn-ea"/>
            </a:endParaRPr>
          </a:p>
        </p:txBody>
      </p:sp>
      <p:sp>
        <p:nvSpPr>
          <p:cNvPr id="9" name="矩形 8"/>
          <p:cNvSpPr/>
          <p:nvPr>
            <p:custDataLst>
              <p:tags r:id="rId7"/>
            </p:custDataLst>
          </p:nvPr>
        </p:nvSpPr>
        <p:spPr>
          <a:xfrm>
            <a:off x="1527175" y="4785361"/>
            <a:ext cx="3959860" cy="1218565"/>
          </a:xfrm>
          <a:prstGeom prst="rect">
            <a:avLst/>
          </a:prstGeom>
          <a:noFill/>
        </p:spPr>
        <p:txBody>
          <a:bodyPr wrap="square" lIns="0" tIns="0" rIns="0" bIns="0" rtlCol="0" anchor="t">
            <a:noAutofit/>
          </a:bodyPr>
          <a:p>
            <a:pPr>
              <a:lnSpc>
                <a:spcPct val="150000"/>
              </a:lnSpc>
              <a:spcBef>
                <a:spcPct val="0"/>
              </a:spcBef>
              <a:spcAft>
                <a:spcPct val="0"/>
              </a:spcAft>
            </a:pPr>
            <a:r>
              <a:rPr lang="zh-CN" altLang="en-US" sz="1400" dirty="0">
                <a:solidFill>
                  <a:srgbClr val="000000"/>
                </a:solidFill>
                <a:latin typeface="+mn-ea"/>
                <a:cs typeface="+mn-ea"/>
                <a:sym typeface="+mn-ea"/>
              </a:rPr>
              <a:t>汇算清缴期结束后，税务机关发现企业应当取得而未取得发票、其他外部凭证或者取得不合规发票、不合规其他外部凭证，企业应当自</a:t>
            </a:r>
            <a:r>
              <a:rPr lang="zh-CN" altLang="en-US" sz="1400" dirty="0">
                <a:solidFill>
                  <a:schemeClr val="accent4">
                    <a:lumMod val="75000"/>
                  </a:schemeClr>
                </a:solidFill>
                <a:latin typeface="+mn-ea"/>
                <a:cs typeface="+mn-ea"/>
                <a:sym typeface="+mn-ea"/>
              </a:rPr>
              <a:t>被告知之日起60日</a:t>
            </a:r>
            <a:r>
              <a:rPr lang="zh-CN" altLang="en-US" sz="1400" dirty="0">
                <a:solidFill>
                  <a:srgbClr val="000000"/>
                </a:solidFill>
                <a:latin typeface="+mn-ea"/>
                <a:cs typeface="+mn-ea"/>
                <a:sym typeface="+mn-ea"/>
              </a:rPr>
              <a:t>内补开、换开符合规定的发票、其他外部凭证。</a:t>
            </a:r>
            <a:endParaRPr lang="zh-CN" altLang="en-US" sz="1400" dirty="0">
              <a:solidFill>
                <a:srgbClr val="000000"/>
              </a:solidFill>
              <a:latin typeface="+mn-ea"/>
              <a:cs typeface="+mn-ea"/>
              <a:sym typeface="+mn-ea"/>
            </a:endParaRPr>
          </a:p>
        </p:txBody>
      </p:sp>
      <p:sp>
        <p:nvSpPr>
          <p:cNvPr id="10" name="矩形 9"/>
          <p:cNvSpPr/>
          <p:nvPr>
            <p:custDataLst>
              <p:tags r:id="rId8"/>
            </p:custDataLst>
          </p:nvPr>
        </p:nvSpPr>
        <p:spPr>
          <a:xfrm>
            <a:off x="1527175" y="4325621"/>
            <a:ext cx="3959860" cy="349250"/>
          </a:xfrm>
          <a:prstGeom prst="rect">
            <a:avLst/>
          </a:prstGeom>
          <a:noFill/>
        </p:spPr>
        <p:txBody>
          <a:bodyPr wrap="square" lIns="0" tIns="0" rIns="0" bIns="0" rtlCol="0" anchor="b" anchorCtr="0">
            <a:noAutofit/>
          </a:bodyPr>
          <a:p>
            <a:pPr>
              <a:spcBef>
                <a:spcPct val="0"/>
              </a:spcBef>
              <a:spcAft>
                <a:spcPct val="0"/>
              </a:spcAft>
            </a:pPr>
            <a:r>
              <a:rPr lang="zh-CN" altLang="en-US" sz="2000" b="1" dirty="0">
                <a:solidFill>
                  <a:schemeClr val="accent1"/>
                </a:solidFill>
                <a:latin typeface="+mn-ea"/>
                <a:cs typeface="+mn-ea"/>
                <a:sym typeface="+mn-ea"/>
              </a:rPr>
              <a:t>企业未取得发票处理</a:t>
            </a:r>
            <a:endParaRPr lang="zh-CN" altLang="en-US" sz="2000" b="1" dirty="0">
              <a:solidFill>
                <a:schemeClr val="accent1"/>
              </a:solidFill>
              <a:latin typeface="+mn-ea"/>
              <a:cs typeface="+mn-ea"/>
              <a:sym typeface="+mn-ea"/>
            </a:endParaRPr>
          </a:p>
        </p:txBody>
      </p:sp>
    </p:spTree>
    <p:custDataLst>
      <p:tags r:id="rId9"/>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lstStyle/>
          <a:p>
            <a:r>
              <a:rPr lang="zh-CN" altLang="en-US"/>
              <a:t>八、企业取得不合规的发票，应当如何处理？</a:t>
            </a:r>
            <a:endParaRPr lang="zh-CN" altLang="en-US"/>
          </a:p>
        </p:txBody>
      </p:sp>
      <p:sp>
        <p:nvSpPr>
          <p:cNvPr id="8" name="椭圆 7"/>
          <p:cNvSpPr>
            <a:spLocks noChangeAspect="1"/>
          </p:cNvSpPr>
          <p:nvPr>
            <p:custDataLst>
              <p:tags r:id="rId2"/>
            </p:custDataLst>
          </p:nvPr>
        </p:nvSpPr>
        <p:spPr>
          <a:xfrm>
            <a:off x="3559175" y="2303780"/>
            <a:ext cx="4359910" cy="4359910"/>
          </a:xfrm>
          <a:prstGeom prst="ellipse">
            <a:avLst/>
          </a:prstGeom>
          <a:noFill/>
          <a:ln w="19050">
            <a:solidFill>
              <a:schemeClr val="accent1">
                <a:alpha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矩形 8"/>
          <p:cNvSpPr/>
          <p:nvPr>
            <p:custDataLst>
              <p:tags r:id="rId3"/>
            </p:custDataLst>
          </p:nvPr>
        </p:nvSpPr>
        <p:spPr>
          <a:xfrm>
            <a:off x="4391320" y="3790696"/>
            <a:ext cx="2905141" cy="1577472"/>
          </a:xfrm>
          <a:prstGeom prst="rect">
            <a:avLst/>
          </a:prstGeom>
        </p:spPr>
        <p:txBody>
          <a:bodyPr wrap="square" lIns="0" tIns="0" rIns="0" bIns="0">
            <a:noAutofit/>
          </a:bodyPr>
          <a:p>
            <a:pPr>
              <a:lnSpc>
                <a:spcPct val="150000"/>
              </a:lnSpc>
              <a:spcBef>
                <a:spcPct val="0"/>
              </a:spcBef>
              <a:spcAft>
                <a:spcPct val="0"/>
              </a:spcAft>
            </a:pPr>
            <a:r>
              <a:rPr lang="zh-CN" altLang="en-US" sz="1400">
                <a:solidFill>
                  <a:schemeClr val="tx1">
                    <a:lumMod val="85000"/>
                    <a:lumOff val="15000"/>
                  </a:schemeClr>
                </a:solidFill>
                <a:latin typeface="+mn-ea"/>
                <a:cs typeface="+mn-ea"/>
              </a:rPr>
              <a:t>企业取得私自印制、伪造、变造、作废、开票方非法取得、虚开、填写不规范等不符合规定的发票，以及取得不符合国家法律、法规等相关规定的其他外部凭证，不得作为税前扣除凭证。</a:t>
            </a:r>
            <a:endParaRPr lang="zh-CN" altLang="en-US" sz="1400">
              <a:solidFill>
                <a:schemeClr val="tx1">
                  <a:lumMod val="85000"/>
                  <a:lumOff val="15000"/>
                </a:schemeClr>
              </a:solidFill>
              <a:latin typeface="+mn-ea"/>
              <a:cs typeface="+mn-ea"/>
            </a:endParaRPr>
          </a:p>
        </p:txBody>
      </p:sp>
      <p:sp>
        <p:nvSpPr>
          <p:cNvPr id="10" name="矩形 9"/>
          <p:cNvSpPr/>
          <p:nvPr>
            <p:custDataLst>
              <p:tags r:id="rId4"/>
            </p:custDataLst>
          </p:nvPr>
        </p:nvSpPr>
        <p:spPr>
          <a:xfrm>
            <a:off x="4391320" y="3299204"/>
            <a:ext cx="2905141" cy="368302"/>
          </a:xfrm>
          <a:prstGeom prst="rect">
            <a:avLst/>
          </a:prstGeom>
          <a:noFill/>
        </p:spPr>
        <p:txBody>
          <a:bodyPr wrap="square" lIns="0" tIns="0" rIns="0" bIns="0" rtlCol="0" anchor="b" anchorCtr="0">
            <a:noAutofit/>
          </a:bodyPr>
          <a:p>
            <a:pPr>
              <a:spcBef>
                <a:spcPct val="0"/>
              </a:spcBef>
              <a:spcAft>
                <a:spcPct val="0"/>
              </a:spcAft>
            </a:pPr>
            <a:r>
              <a:rPr lang="zh-CN" altLang="en-US" sz="2200" b="1" kern="0">
                <a:solidFill>
                  <a:schemeClr val="accent1"/>
                </a:solidFill>
                <a:latin typeface="+mn-ea"/>
                <a:cs typeface="+mn-ea"/>
              </a:rPr>
              <a:t>不符合规定发票处理</a:t>
            </a:r>
            <a:endParaRPr lang="zh-CN" altLang="en-US" sz="2200" b="1" kern="0">
              <a:solidFill>
                <a:schemeClr val="accent1"/>
              </a:solidFill>
              <a:latin typeface="+mn-ea"/>
              <a:cs typeface="+mn-ea"/>
            </a:endParaRPr>
          </a:p>
        </p:txBody>
      </p:sp>
      <p:pic>
        <p:nvPicPr>
          <p:cNvPr id="17" name="图片 16" descr="/data/temp/eadc44cb-04b2-11f0-885f-4ee80e375f49.jpgeadc44cb-04b2-11f0-885f-4ee80e375f49"/>
          <p:cNvPicPr>
            <a:picLocks noChangeAspect="1"/>
          </p:cNvPicPr>
          <p:nvPr>
            <p:custDataLst>
              <p:tags r:id="rId5"/>
            </p:custDataLst>
          </p:nvPr>
        </p:nvPicPr>
        <p:blipFill rotWithShape="1">
          <a:blip r:embed="rId6"/>
          <a:srcRect l="16676" r="16676"/>
          <a:stretch>
            <a:fillRect/>
          </a:stretch>
        </p:blipFill>
        <p:spPr>
          <a:xfrm>
            <a:off x="6741160" y="1146810"/>
            <a:ext cx="2370455" cy="2370455"/>
          </a:xfrm>
          <a:custGeom>
            <a:avLst/>
            <a:gdLst>
              <a:gd name="connsiteX0" fmla="*/ 847857 w 1695714"/>
              <a:gd name="connsiteY0" fmla="*/ 0 h 1695714"/>
              <a:gd name="connsiteX1" fmla="*/ 1695714 w 1695714"/>
              <a:gd name="connsiteY1" fmla="*/ 847857 h 1695714"/>
              <a:gd name="connsiteX2" fmla="*/ 847857 w 1695714"/>
              <a:gd name="connsiteY2" fmla="*/ 1695714 h 1695714"/>
              <a:gd name="connsiteX3" fmla="*/ 0 w 1695714"/>
              <a:gd name="connsiteY3" fmla="*/ 847857 h 1695714"/>
              <a:gd name="connsiteX4" fmla="*/ 847857 w 1695714"/>
              <a:gd name="connsiteY4" fmla="*/ 0 h 1695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5714" h="1695714">
                <a:moveTo>
                  <a:pt x="847857" y="0"/>
                </a:moveTo>
                <a:cubicBezTo>
                  <a:pt x="1316115" y="0"/>
                  <a:pt x="1695714" y="379599"/>
                  <a:pt x="1695714" y="847857"/>
                </a:cubicBezTo>
                <a:cubicBezTo>
                  <a:pt x="1695714" y="1316115"/>
                  <a:pt x="1316115" y="1695714"/>
                  <a:pt x="847857" y="1695714"/>
                </a:cubicBezTo>
                <a:cubicBezTo>
                  <a:pt x="379599" y="1695714"/>
                  <a:pt x="0" y="1316115"/>
                  <a:pt x="0" y="847857"/>
                </a:cubicBezTo>
                <a:cubicBezTo>
                  <a:pt x="0" y="379599"/>
                  <a:pt x="379599" y="0"/>
                  <a:pt x="847857" y="0"/>
                </a:cubicBezTo>
                <a:close/>
              </a:path>
            </a:pathLst>
          </a:custGeom>
          <a:solidFill>
            <a:schemeClr val="accent1"/>
          </a:solidFill>
          <a:ln w="12700" cap="flat" cmpd="sng" algn="ctr">
            <a:solidFill>
              <a:schemeClr val="accent1">
                <a:alpha val="20000"/>
              </a:schemeClr>
            </a:solidFill>
            <a:prstDash val="solid"/>
            <a:round/>
            <a:headEnd type="none" w="med" len="med"/>
            <a:tailEnd type="none" w="med" len="med"/>
          </a:ln>
        </p:spPr>
      </p:pic>
    </p:spTree>
    <p:custDataLst>
      <p:tags r:id="rId7"/>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ctrTitle"/>
            <p:custDataLst>
              <p:tags r:id="rId1"/>
            </p:custDataLst>
          </p:nvPr>
        </p:nvSpPr>
        <p:spPr>
          <a:xfrm>
            <a:off x="838200" y="2152952"/>
            <a:ext cx="10515000" cy="1800000"/>
          </a:xfrm>
        </p:spPr>
        <p:txBody>
          <a:bodyPr wrap="square">
            <a:normAutofit/>
          </a:bodyPr>
          <a:lstStyle/>
          <a:p>
            <a:r>
              <a:rPr lang="en-US" altLang="zh-CN" dirty="0"/>
              <a:t>谢谢</a:t>
            </a:r>
            <a:r>
              <a:rPr lang="zh-CN" altLang="en-US" dirty="0"/>
              <a:t>观看</a:t>
            </a:r>
            <a:endParaRPr lang="zh-CN" altLang="en-US" dirty="0"/>
          </a:p>
        </p:txBody>
      </p:sp>
    </p:spTree>
    <p:custDataLst>
      <p:tags r:id="rId2"/>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p:nvPr>
            <p:ph type="ctrTitle"/>
          </p:nvPr>
        </p:nvSpPr>
        <p:spPr>
          <a:xfrm>
            <a:off x="838200" y="896620"/>
            <a:ext cx="10514965" cy="5405755"/>
          </a:xfrm>
        </p:spPr>
        <p:txBody>
          <a:bodyPr>
            <a:normAutofit/>
          </a:bodyPr>
          <a:p>
            <a:pPr fontAlgn="auto">
              <a:lnSpc>
                <a:spcPct val="150000"/>
              </a:lnSpc>
            </a:pPr>
            <a:r>
              <a:rPr lang="zh-CN" altLang="en-US" sz="4000"/>
              <a:t>企业所得税税前扣除凭证的基本要点</a:t>
            </a:r>
            <a:br>
              <a:rPr lang="zh-CN" altLang="en-US" sz="3100"/>
            </a:br>
            <a:r>
              <a:rPr lang="en-US" altLang="zh-CN" sz="2400" b="0"/>
              <a:t>1.文件依据 2.适用主体 3.具体含义</a:t>
            </a:r>
            <a:br>
              <a:rPr lang="en-US" altLang="zh-CN" sz="2400" b="0"/>
            </a:br>
            <a:r>
              <a:rPr lang="en-US" altLang="zh-CN" sz="2400" b="0"/>
              <a:t>4.遵循原则 5.凭证类型 6.时间要求</a:t>
            </a:r>
            <a:br>
              <a:rPr lang="en-US" altLang="zh-CN" sz="2400" b="0"/>
            </a:br>
            <a:br>
              <a:rPr lang="en-US" altLang="zh-CN" sz="2400" b="0"/>
            </a:br>
            <a:br>
              <a:rPr lang="zh-CN" altLang="en-US" sz="3100"/>
            </a:br>
            <a:endParaRPr lang="zh-CN" altLang="en-US" sz="2000"/>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a:xfrm>
            <a:off x="1042670" y="3490595"/>
            <a:ext cx="2555240" cy="2051050"/>
          </a:xfrm>
        </p:spPr>
        <p:txBody>
          <a:bodyPr vert="horz" lIns="91440" tIns="45720" rIns="91440" bIns="45720" rtlCol="0" anchor="ctr">
            <a:normAutofit/>
          </a:bodyPr>
          <a:lstStyle>
            <a:lvl1pPr algn="ctr" defTabSz="914400" rtl="0" eaLnBrk="1" latinLnBrk="0" hangingPunct="1">
              <a:lnSpc>
                <a:spcPct val="90000"/>
              </a:lnSpc>
              <a:spcBef>
                <a:spcPct val="0"/>
              </a:spcBef>
              <a:buNone/>
              <a:defRPr sz="3200" kern="1200">
                <a:solidFill>
                  <a:srgbClr val="333333"/>
                </a:solidFill>
                <a:latin typeface="+mj-lt"/>
                <a:ea typeface="+mj-ea"/>
                <a:cs typeface="+mj-cs"/>
              </a:defRPr>
            </a:lvl1pPr>
          </a:lstStyle>
          <a:p>
            <a:pPr lvl="0" algn="l">
              <a:buClrTx/>
              <a:buSzTx/>
              <a:buFontTx/>
            </a:pPr>
            <a:r>
              <a:rPr lang="zh-CN" altLang="en-US" spc="0">
                <a:solidFill>
                  <a:schemeClr val="tx1"/>
                </a:solidFill>
                <a:latin typeface="+mj-ea"/>
                <a:sym typeface="+mn-ea"/>
              </a:rPr>
              <a:t>文件依据</a:t>
            </a:r>
            <a:endParaRPr lang="zh-CN" altLang="en-US" spc="0">
              <a:solidFill>
                <a:schemeClr val="tx1"/>
              </a:solidFill>
              <a:latin typeface="+mj-ea"/>
              <a:sym typeface="+mn-ea"/>
            </a:endParaRPr>
          </a:p>
        </p:txBody>
      </p:sp>
      <p:sp>
        <p:nvSpPr>
          <p:cNvPr id="11" name="矩形 10"/>
          <p:cNvSpPr/>
          <p:nvPr>
            <p:custDataLst>
              <p:tags r:id="rId2"/>
            </p:custDataLst>
          </p:nvPr>
        </p:nvSpPr>
        <p:spPr>
          <a:xfrm>
            <a:off x="4033520" y="5490210"/>
            <a:ext cx="7543800" cy="671830"/>
          </a:xfrm>
          <a:prstGeom prst="rect">
            <a:avLst/>
          </a:prstGeom>
          <a:gradFill>
            <a:gsLst>
              <a:gs pos="100000">
                <a:schemeClr val="accent1"/>
              </a:gs>
              <a:gs pos="0">
                <a:schemeClr val="accent1">
                  <a:lumMod val="40000"/>
                  <a:lumOff val="60000"/>
                </a:schemeClr>
              </a:gs>
            </a:gsLst>
            <a:lin ang="27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5" name="图片 4" descr="/data/temp/ddcb6dce-04b2-11f0-8b8a-729353760fed.jpgddcb6dce-04b2-11f0-8b8a-729353760fed"/>
          <p:cNvPicPr>
            <a:picLocks noChangeAspect="1"/>
          </p:cNvPicPr>
          <p:nvPr>
            <p:custDataLst>
              <p:tags r:id="rId3"/>
            </p:custDataLst>
          </p:nvPr>
        </p:nvPicPr>
        <p:blipFill>
          <a:blip r:embed="rId4"/>
          <a:srcRect l="474" r="474"/>
          <a:stretch>
            <a:fillRect/>
          </a:stretch>
        </p:blipFill>
        <p:spPr>
          <a:xfrm>
            <a:off x="0" y="645160"/>
            <a:ext cx="5908040" cy="3219450"/>
          </a:xfrm>
          <a:custGeom>
            <a:avLst/>
            <a:gdLst/>
            <a:ahLst/>
            <a:cxnLst>
              <a:cxn ang="3">
                <a:pos x="hc" y="t"/>
              </a:cxn>
              <a:cxn ang="cd2">
                <a:pos x="l" y="vc"/>
              </a:cxn>
              <a:cxn ang="cd4">
                <a:pos x="hc" y="b"/>
              </a:cxn>
              <a:cxn ang="0">
                <a:pos x="r" y="vc"/>
              </a:cxn>
            </a:cxnLst>
            <a:rect l="l" t="t" r="r" b="b"/>
            <a:pathLst>
              <a:path w="11880" h="7944">
                <a:moveTo>
                  <a:pt x="0" y="0"/>
                </a:moveTo>
                <a:lnTo>
                  <a:pt x="11880" y="0"/>
                </a:lnTo>
                <a:lnTo>
                  <a:pt x="11880" y="7944"/>
                </a:lnTo>
                <a:lnTo>
                  <a:pt x="0" y="7944"/>
                </a:lnTo>
                <a:lnTo>
                  <a:pt x="0" y="0"/>
                </a:lnTo>
                <a:close/>
              </a:path>
            </a:pathLst>
          </a:custGeom>
        </p:spPr>
      </p:pic>
      <p:sp>
        <p:nvSpPr>
          <p:cNvPr id="6" name="矩形 5"/>
          <p:cNvSpPr/>
          <p:nvPr>
            <p:custDataLst>
              <p:tags r:id="rId5"/>
            </p:custDataLst>
          </p:nvPr>
        </p:nvSpPr>
        <p:spPr>
          <a:xfrm>
            <a:off x="5908040" y="3145790"/>
            <a:ext cx="5669280" cy="2730500"/>
          </a:xfrm>
          <a:prstGeom prst="rect">
            <a:avLst/>
          </a:prstGeom>
          <a:solidFill>
            <a:schemeClr val="accent1"/>
          </a:solidFill>
          <a:ln>
            <a:noFill/>
          </a:ln>
        </p:spPr>
        <p:style>
          <a:lnRef idx="2">
            <a:schemeClr val="accent1">
              <a:lumMod val="75000"/>
            </a:schemeClr>
          </a:lnRef>
          <a:fillRef idx="1">
            <a:schemeClr val="accent1"/>
          </a:fillRef>
          <a:effectRef idx="0">
            <a:srgbClr val="FFFFFF"/>
          </a:effectRef>
          <a:fontRef idx="minor">
            <a:schemeClr val="lt1"/>
          </a:fontRef>
        </p:style>
        <p:txBody>
          <a:bodyPr lIns="360045" rIns="323850" rtlCol="0" anchor="ctr"/>
          <a:lstStyle/>
          <a:p>
            <a:pPr indent="0" algn="l" fontAlgn="auto">
              <a:lnSpc>
                <a:spcPct val="130000"/>
              </a:lnSpc>
            </a:pPr>
            <a:r>
              <a:rPr lang="zh-CN" altLang="en-US" sz="2000" spc="150" dirty="0">
                <a:solidFill>
                  <a:schemeClr val="lt1">
                    <a:lumMod val="100000"/>
                  </a:schemeClr>
                </a:solidFill>
                <a:latin typeface="微软雅黑" panose="020B0503020204020204" charset="-122"/>
                <a:ea typeface="微软雅黑" panose="020B0503020204020204" charset="-122"/>
                <a:sym typeface="+mn-ea"/>
              </a:rPr>
              <a:t>《</a:t>
            </a:r>
            <a:r>
              <a:rPr lang="zh-CN" altLang="en-US" sz="2000" spc="150" dirty="0">
                <a:solidFill>
                  <a:schemeClr val="lt1">
                    <a:lumMod val="100000"/>
                  </a:schemeClr>
                </a:solidFill>
                <a:latin typeface="+mn-ea"/>
                <a:sym typeface="+mn-ea"/>
              </a:rPr>
              <a:t>国家税务总局关于发布</a:t>
            </a:r>
            <a:r>
              <a:rPr lang="en-US" altLang="zh-CN" sz="2000" spc="150" dirty="0">
                <a:solidFill>
                  <a:schemeClr val="lt1">
                    <a:lumMod val="100000"/>
                  </a:schemeClr>
                </a:solidFill>
                <a:latin typeface="微软雅黑" panose="020B0503020204020204" charset="-122"/>
                <a:ea typeface="微软雅黑" panose="020B0503020204020204" charset="-122"/>
                <a:sym typeface="+mn-ea"/>
              </a:rPr>
              <a:t>〈</a:t>
            </a:r>
            <a:r>
              <a:rPr lang="zh-CN" altLang="en-US" sz="2000" spc="150" dirty="0">
                <a:solidFill>
                  <a:schemeClr val="lt1">
                    <a:lumMod val="100000"/>
                  </a:schemeClr>
                </a:solidFill>
                <a:latin typeface="+mn-ea"/>
                <a:sym typeface="+mn-ea"/>
              </a:rPr>
              <a:t>企业所得税税前扣除凭证管理办法</a:t>
            </a:r>
            <a:r>
              <a:rPr lang="en-US" altLang="zh-CN" sz="2000" spc="150" dirty="0">
                <a:solidFill>
                  <a:schemeClr val="lt1">
                    <a:lumMod val="100000"/>
                  </a:schemeClr>
                </a:solidFill>
                <a:latin typeface="微软雅黑" panose="020B0503020204020204" charset="-122"/>
                <a:ea typeface="微软雅黑" panose="020B0503020204020204" charset="-122"/>
                <a:sym typeface="+mn-ea"/>
              </a:rPr>
              <a:t>〉</a:t>
            </a:r>
            <a:r>
              <a:rPr lang="zh-CN" altLang="en-US" sz="2000" spc="150" dirty="0">
                <a:solidFill>
                  <a:schemeClr val="lt1">
                    <a:lumMod val="100000"/>
                  </a:schemeClr>
                </a:solidFill>
                <a:latin typeface="+mn-ea"/>
                <a:sym typeface="+mn-ea"/>
              </a:rPr>
              <a:t>的公告</a:t>
            </a:r>
            <a:r>
              <a:rPr lang="zh-CN" altLang="en-US" sz="2000" spc="150" dirty="0">
                <a:solidFill>
                  <a:schemeClr val="lt1">
                    <a:lumMod val="100000"/>
                  </a:schemeClr>
                </a:solidFill>
                <a:latin typeface="微软雅黑" panose="020B0503020204020204" charset="-122"/>
                <a:ea typeface="微软雅黑" panose="020B0503020204020204" charset="-122"/>
                <a:sym typeface="+mn-ea"/>
              </a:rPr>
              <a:t>》</a:t>
            </a:r>
            <a:r>
              <a:rPr lang="zh-CN" altLang="en-US" sz="2000" spc="150" dirty="0">
                <a:solidFill>
                  <a:schemeClr val="lt1">
                    <a:lumMod val="100000"/>
                  </a:schemeClr>
                </a:solidFill>
                <a:latin typeface="+mn-ea"/>
                <a:sym typeface="+mn-ea"/>
              </a:rPr>
              <a:t>（国家税务总局公告</a:t>
            </a:r>
            <a:r>
              <a:rPr lang="en-US" altLang="zh-CN" sz="2000" spc="150" dirty="0">
                <a:solidFill>
                  <a:schemeClr val="lt1">
                    <a:lumMod val="100000"/>
                  </a:schemeClr>
                </a:solidFill>
                <a:latin typeface="+mn-ea"/>
                <a:sym typeface="+mn-ea"/>
              </a:rPr>
              <a:t>2018</a:t>
            </a:r>
            <a:r>
              <a:rPr lang="zh-CN" altLang="en-US" sz="2000" spc="150" dirty="0">
                <a:solidFill>
                  <a:schemeClr val="lt1">
                    <a:lumMod val="100000"/>
                  </a:schemeClr>
                </a:solidFill>
                <a:latin typeface="+mn-ea"/>
                <a:sym typeface="+mn-ea"/>
              </a:rPr>
              <a:t>年第</a:t>
            </a:r>
            <a:r>
              <a:rPr lang="en-US" altLang="zh-CN" sz="2000" spc="150" dirty="0">
                <a:solidFill>
                  <a:schemeClr val="lt1">
                    <a:lumMod val="100000"/>
                  </a:schemeClr>
                </a:solidFill>
                <a:latin typeface="+mn-ea"/>
                <a:sym typeface="+mn-ea"/>
              </a:rPr>
              <a:t>28</a:t>
            </a:r>
            <a:r>
              <a:rPr lang="zh-CN" altLang="en-US" sz="2000" spc="150" dirty="0">
                <a:solidFill>
                  <a:schemeClr val="lt1">
                    <a:lumMod val="100000"/>
                  </a:schemeClr>
                </a:solidFill>
                <a:latin typeface="+mn-ea"/>
                <a:sym typeface="+mn-ea"/>
              </a:rPr>
              <a:t>号）</a:t>
            </a:r>
            <a:endParaRPr lang="zh-CN" altLang="en-US" sz="2000" spc="150" dirty="0">
              <a:solidFill>
                <a:schemeClr val="lt1">
                  <a:lumMod val="100000"/>
                </a:schemeClr>
              </a:solidFill>
              <a:latin typeface="+mn-ea"/>
              <a:sym typeface="+mn-ea"/>
            </a:endParaRPr>
          </a:p>
        </p:txBody>
      </p:sp>
      <p:sp>
        <p:nvSpPr>
          <p:cNvPr id="7" name="矩形 6"/>
          <p:cNvSpPr/>
          <p:nvPr>
            <p:custDataLst>
              <p:tags r:id="rId6"/>
            </p:custDataLst>
          </p:nvPr>
        </p:nvSpPr>
        <p:spPr>
          <a:xfrm>
            <a:off x="608330" y="6000750"/>
            <a:ext cx="161290" cy="161290"/>
          </a:xfrm>
          <a:prstGeom prst="rect">
            <a:avLst/>
          </a:prstGeom>
          <a:solidFill>
            <a:schemeClr val="accent1">
              <a:lumMod val="60000"/>
              <a:lumOff val="4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8" name="矩形 7"/>
          <p:cNvSpPr/>
          <p:nvPr>
            <p:custDataLst>
              <p:tags r:id="rId7"/>
            </p:custDataLst>
          </p:nvPr>
        </p:nvSpPr>
        <p:spPr>
          <a:xfrm>
            <a:off x="882015" y="6000750"/>
            <a:ext cx="161290" cy="161290"/>
          </a:xfrm>
          <a:prstGeom prst="rect">
            <a:avLst/>
          </a:prstGeom>
          <a:solidFill>
            <a:schemeClr val="accent1">
              <a:lumMod val="20000"/>
              <a:lumOff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Tree>
    <p:custDataLst>
      <p:tags r:id="rId8"/>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custDataLst>
              <p:tags r:id="rId1"/>
            </p:custDataLst>
          </p:nvPr>
        </p:nvSpPr>
        <p:spPr>
          <a:xfrm>
            <a:off x="5967095" y="297180"/>
            <a:ext cx="5412740" cy="959485"/>
          </a:xfrm>
          <a:prstGeom prst="rect">
            <a:avLst/>
          </a:prstGeom>
          <a:noFill/>
          <a:ln>
            <a:solidFill>
              <a:schemeClr val="accent1">
                <a:lumMod val="60000"/>
                <a:lumOff val="4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6" name="矩形 5"/>
          <p:cNvSpPr/>
          <p:nvPr>
            <p:custDataLst>
              <p:tags r:id="rId2"/>
            </p:custDataLst>
          </p:nvPr>
        </p:nvSpPr>
        <p:spPr>
          <a:xfrm>
            <a:off x="0" y="3947160"/>
            <a:ext cx="7011035" cy="983615"/>
          </a:xfrm>
          <a:prstGeom prst="rect">
            <a:avLst/>
          </a:prstGeom>
          <a:gradFill>
            <a:gsLst>
              <a:gs pos="100000">
                <a:schemeClr val="accent1"/>
              </a:gs>
              <a:gs pos="0">
                <a:schemeClr val="accent1">
                  <a:lumMod val="60000"/>
                  <a:lumOff val="40000"/>
                </a:schemeClr>
              </a:gs>
            </a:gsLst>
            <a:lin ang="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17" name="标题 16"/>
          <p:cNvSpPr>
            <a:spLocks noGrp="1"/>
          </p:cNvSpPr>
          <p:nvPr>
            <p:ph type="title"/>
            <p:custDataLst>
              <p:tags r:id="rId3"/>
            </p:custDataLst>
          </p:nvPr>
        </p:nvSpPr>
        <p:spPr>
          <a:xfrm>
            <a:off x="765175" y="1325245"/>
            <a:ext cx="5632450" cy="721360"/>
          </a:xfrm>
        </p:spPr>
        <p:txBody>
          <a:bodyPr/>
          <a:lstStyle/>
          <a:p>
            <a:pPr algn="l"/>
            <a:r>
              <a:rPr lang="zh-CN" altLang="en-US" dirty="0">
                <a:solidFill>
                  <a:schemeClr val="accent1"/>
                </a:solidFill>
                <a:latin typeface="+mj-ea"/>
                <a:ea typeface="+mj-ea"/>
              </a:rPr>
              <a:t>适用主体</a:t>
            </a:r>
            <a:endParaRPr lang="zh-CN" altLang="en-US" dirty="0">
              <a:solidFill>
                <a:schemeClr val="accent1"/>
              </a:solidFill>
              <a:latin typeface="+mj-ea"/>
              <a:ea typeface="+mj-ea"/>
            </a:endParaRPr>
          </a:p>
        </p:txBody>
      </p:sp>
      <p:sp>
        <p:nvSpPr>
          <p:cNvPr id="5" name="矩形 4"/>
          <p:cNvSpPr/>
          <p:nvPr>
            <p:custDataLst>
              <p:tags r:id="rId4"/>
            </p:custDataLst>
          </p:nvPr>
        </p:nvSpPr>
        <p:spPr>
          <a:xfrm>
            <a:off x="7011035" y="-635"/>
            <a:ext cx="4561840" cy="6858000"/>
          </a:xfrm>
          <a:prstGeom prst="rect">
            <a:avLst/>
          </a:prstGeom>
          <a:solidFill>
            <a:schemeClr val="accent1">
              <a:lumMod val="20000"/>
              <a:lumOff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pic>
        <p:nvPicPr>
          <p:cNvPr id="4" name="图片 3" descr="/data/temp/dd859dc2-04b2-11f0-8849-2eda874e3d35.jpgdd859dc2-04b2-11f0-8849-2eda874e3d35"/>
          <p:cNvPicPr>
            <a:picLocks noChangeAspect="1"/>
          </p:cNvPicPr>
          <p:nvPr>
            <p:custDataLst>
              <p:tags r:id="rId5"/>
            </p:custDataLst>
          </p:nvPr>
        </p:nvPicPr>
        <p:blipFill>
          <a:blip r:embed="rId6">
            <a:lum bright="6000" contrast="-6000"/>
          </a:blip>
          <a:srcRect t="3427" b="3427"/>
          <a:stretch>
            <a:fillRect/>
          </a:stretch>
        </p:blipFill>
        <p:spPr>
          <a:xfrm>
            <a:off x="765810" y="2332355"/>
            <a:ext cx="7735570" cy="2191385"/>
          </a:xfrm>
          <a:prstGeom prst="rect">
            <a:avLst/>
          </a:prstGeom>
          <a:ln w="25400">
            <a:solidFill>
              <a:schemeClr val="accent1"/>
            </a:solidFill>
          </a:ln>
        </p:spPr>
      </p:pic>
      <p:sp>
        <p:nvSpPr>
          <p:cNvPr id="7" name="矩形 6"/>
          <p:cNvSpPr/>
          <p:nvPr>
            <p:custDataLst>
              <p:tags r:id="rId7"/>
            </p:custDataLst>
          </p:nvPr>
        </p:nvSpPr>
        <p:spPr>
          <a:xfrm>
            <a:off x="7011670" y="6455410"/>
            <a:ext cx="4560570" cy="401955"/>
          </a:xfrm>
          <a:prstGeom prst="rect">
            <a:avLst/>
          </a:prstGeom>
          <a:solidFill>
            <a:schemeClr val="accent1">
              <a:lumMod val="40000"/>
              <a:lumOff val="6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8" name="正文"/>
          <p:cNvSpPr txBox="1"/>
          <p:nvPr>
            <p:custDataLst>
              <p:tags r:id="rId8"/>
            </p:custDataLst>
          </p:nvPr>
        </p:nvSpPr>
        <p:spPr>
          <a:xfrm>
            <a:off x="765810" y="4930775"/>
            <a:ext cx="5631815" cy="651510"/>
          </a:xfrm>
          <a:prstGeom prst="rect">
            <a:avLst/>
          </a:prstGeom>
          <a:noFill/>
        </p:spPr>
        <p:txBody>
          <a:bodyPr wrap="square" lIns="71755" tIns="0" rIns="71755" bIns="0" rtlCol="0" anchor="t" anchorCtr="0">
            <a:noAutofit/>
          </a:bodyPr>
          <a:lstStyle/>
          <a:p>
            <a:pPr indent="0" algn="l" fontAlgn="auto">
              <a:lnSpc>
                <a:spcPct val="130000"/>
              </a:lnSpc>
              <a:buClr>
                <a:srgbClr val="376FFF"/>
              </a:buClr>
              <a:buSzPct val="80000"/>
              <a:buNone/>
            </a:pPr>
            <a:r>
              <a:rPr lang="zh-CN" altLang="en-US" sz="2400" spc="150" dirty="0">
                <a:solidFill>
                  <a:schemeClr val="tx1">
                    <a:lumMod val="85000"/>
                    <a:lumOff val="15000"/>
                  </a:schemeClr>
                </a:solidFill>
                <a:latin typeface="+mn-ea"/>
                <a:sym typeface="+mn-ea"/>
              </a:rPr>
              <a:t>企业所得税法及其实施条例规定的</a:t>
            </a:r>
            <a:endParaRPr lang="zh-CN" altLang="en-US" sz="2400" spc="150" dirty="0">
              <a:solidFill>
                <a:schemeClr val="tx1">
                  <a:lumMod val="85000"/>
                  <a:lumOff val="15000"/>
                </a:schemeClr>
              </a:solidFill>
              <a:latin typeface="+mn-ea"/>
              <a:sym typeface="+mn-ea"/>
            </a:endParaRPr>
          </a:p>
          <a:p>
            <a:pPr indent="0" algn="l" fontAlgn="auto">
              <a:lnSpc>
                <a:spcPct val="130000"/>
              </a:lnSpc>
              <a:buClr>
                <a:srgbClr val="376FFF"/>
              </a:buClr>
              <a:buSzPct val="80000"/>
              <a:buNone/>
            </a:pPr>
            <a:r>
              <a:rPr lang="zh-CN" altLang="en-US" sz="2400" spc="150" dirty="0">
                <a:solidFill>
                  <a:schemeClr val="tx1">
                    <a:lumMod val="85000"/>
                    <a:lumOff val="15000"/>
                  </a:schemeClr>
                </a:solidFill>
                <a:latin typeface="+mn-ea"/>
                <a:sym typeface="+mn-ea"/>
              </a:rPr>
              <a:t>居民企业和非居民企业</a:t>
            </a:r>
            <a:endParaRPr lang="zh-CN" altLang="en-US" sz="2400" spc="150" dirty="0">
              <a:solidFill>
                <a:schemeClr val="tx1">
                  <a:lumMod val="85000"/>
                  <a:lumOff val="15000"/>
                </a:schemeClr>
              </a:solidFill>
              <a:latin typeface="+mn-ea"/>
              <a:sym typeface="+mn-ea"/>
            </a:endParaRPr>
          </a:p>
        </p:txBody>
      </p:sp>
      <p:sp>
        <p:nvSpPr>
          <p:cNvPr id="15" name="椭圆 14"/>
          <p:cNvSpPr/>
          <p:nvPr>
            <p:custDataLst>
              <p:tags r:id="rId9"/>
            </p:custDataLst>
          </p:nvPr>
        </p:nvSpPr>
        <p:spPr>
          <a:xfrm>
            <a:off x="765175" y="6344285"/>
            <a:ext cx="111125" cy="111125"/>
          </a:xfrm>
          <a:prstGeom prst="ellipse">
            <a:avLst/>
          </a:prstGeom>
          <a:noFill/>
          <a:ln>
            <a:solidFill>
              <a:schemeClr val="accent1">
                <a:lumMod val="60000"/>
                <a:lumOff val="40000"/>
              </a:schemeClr>
            </a:soli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noFill/>
              <a:sym typeface="+mn-ea"/>
            </a:endParaRPr>
          </a:p>
        </p:txBody>
      </p:sp>
      <p:sp>
        <p:nvSpPr>
          <p:cNvPr id="16" name="椭圆 15"/>
          <p:cNvSpPr/>
          <p:nvPr>
            <p:custDataLst>
              <p:tags r:id="rId10"/>
            </p:custDataLst>
          </p:nvPr>
        </p:nvSpPr>
        <p:spPr>
          <a:xfrm>
            <a:off x="1020445" y="6344285"/>
            <a:ext cx="111125" cy="111125"/>
          </a:xfrm>
          <a:prstGeom prst="ellipse">
            <a:avLst/>
          </a:prstGeom>
          <a:noFill/>
          <a:ln>
            <a:solidFill>
              <a:schemeClr val="accent1">
                <a:lumMod val="60000"/>
                <a:lumOff val="4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noFill/>
            </a:endParaRPr>
          </a:p>
        </p:txBody>
      </p:sp>
    </p:spTree>
    <p:custDataLst>
      <p:tags r:id="rId11"/>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a:xfrm>
            <a:off x="1042670" y="3490595"/>
            <a:ext cx="2555240" cy="2051050"/>
          </a:xfrm>
        </p:spPr>
        <p:txBody>
          <a:bodyPr vert="horz" lIns="91440" tIns="45720" rIns="91440" bIns="45720" rtlCol="0" anchor="ctr">
            <a:normAutofit/>
          </a:bodyPr>
          <a:lstStyle>
            <a:lvl1pPr algn="ctr" defTabSz="914400" rtl="0" eaLnBrk="1" latinLnBrk="0" hangingPunct="1">
              <a:lnSpc>
                <a:spcPct val="90000"/>
              </a:lnSpc>
              <a:spcBef>
                <a:spcPct val="0"/>
              </a:spcBef>
              <a:buNone/>
              <a:defRPr sz="3200" kern="1200">
                <a:solidFill>
                  <a:srgbClr val="333333"/>
                </a:solidFill>
                <a:latin typeface="+mj-lt"/>
                <a:ea typeface="+mj-ea"/>
                <a:cs typeface="+mj-cs"/>
              </a:defRPr>
            </a:lvl1pPr>
          </a:lstStyle>
          <a:p>
            <a:pPr lvl="0" algn="l">
              <a:buClrTx/>
              <a:buSzTx/>
              <a:buFontTx/>
            </a:pPr>
            <a:r>
              <a:rPr lang="zh-CN" altLang="en-US" spc="0">
                <a:solidFill>
                  <a:schemeClr val="tx1"/>
                </a:solidFill>
                <a:latin typeface="+mj-ea"/>
                <a:sym typeface="+mn-ea"/>
              </a:rPr>
              <a:t>具体含义</a:t>
            </a:r>
            <a:endParaRPr lang="zh-CN" altLang="en-US" spc="0">
              <a:solidFill>
                <a:schemeClr val="tx1"/>
              </a:solidFill>
              <a:latin typeface="+mj-ea"/>
              <a:sym typeface="+mn-ea"/>
            </a:endParaRPr>
          </a:p>
        </p:txBody>
      </p:sp>
      <p:sp>
        <p:nvSpPr>
          <p:cNvPr id="11" name="矩形 10"/>
          <p:cNvSpPr/>
          <p:nvPr>
            <p:custDataLst>
              <p:tags r:id="rId2"/>
            </p:custDataLst>
          </p:nvPr>
        </p:nvSpPr>
        <p:spPr>
          <a:xfrm>
            <a:off x="5296535" y="5490210"/>
            <a:ext cx="6280785" cy="671830"/>
          </a:xfrm>
          <a:prstGeom prst="rect">
            <a:avLst/>
          </a:prstGeom>
          <a:gradFill>
            <a:gsLst>
              <a:gs pos="100000">
                <a:schemeClr val="accent1"/>
              </a:gs>
              <a:gs pos="0">
                <a:schemeClr val="accent1">
                  <a:lumMod val="40000"/>
                  <a:lumOff val="60000"/>
                </a:schemeClr>
              </a:gs>
            </a:gsLst>
            <a:lin ang="27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5" name="图片 4" descr="/data/temp/e7348752-04b2-11f0-9a59-d63a7b432954.jpg@base@tag=imgScale&amp;m=1&amp;w=2094&amp;h=1400&amp;q=95e7348752-04b2-11f0-9a59-d63a7b432954"/>
          <p:cNvPicPr>
            <a:picLocks noChangeAspect="1"/>
          </p:cNvPicPr>
          <p:nvPr>
            <p:custDataLst>
              <p:tags r:id="rId3"/>
            </p:custDataLst>
          </p:nvPr>
        </p:nvPicPr>
        <p:blipFill>
          <a:blip r:embed="rId4"/>
          <a:srcRect t="10452" b="10452"/>
          <a:stretch>
            <a:fillRect/>
          </a:stretch>
        </p:blipFill>
        <p:spPr>
          <a:xfrm>
            <a:off x="5297170" y="1691005"/>
            <a:ext cx="6280150" cy="4199255"/>
          </a:xfrm>
          <a:custGeom>
            <a:avLst/>
            <a:gdLst/>
            <a:ahLst/>
            <a:cxnLst>
              <a:cxn ang="3">
                <a:pos x="hc" y="t"/>
              </a:cxn>
              <a:cxn ang="cd2">
                <a:pos x="l" y="vc"/>
              </a:cxn>
              <a:cxn ang="cd4">
                <a:pos x="hc" y="b"/>
              </a:cxn>
              <a:cxn ang="0">
                <a:pos x="r" y="vc"/>
              </a:cxn>
            </a:cxnLst>
            <a:rect l="l" t="t" r="r" b="b"/>
            <a:pathLst>
              <a:path w="11880" h="7944">
                <a:moveTo>
                  <a:pt x="0" y="0"/>
                </a:moveTo>
                <a:lnTo>
                  <a:pt x="11880" y="0"/>
                </a:lnTo>
                <a:lnTo>
                  <a:pt x="11880" y="7944"/>
                </a:lnTo>
                <a:lnTo>
                  <a:pt x="0" y="7944"/>
                </a:lnTo>
                <a:lnTo>
                  <a:pt x="0" y="0"/>
                </a:lnTo>
                <a:close/>
              </a:path>
            </a:pathLst>
          </a:custGeom>
        </p:spPr>
      </p:pic>
      <p:sp>
        <p:nvSpPr>
          <p:cNvPr id="6" name="矩形 5"/>
          <p:cNvSpPr/>
          <p:nvPr>
            <p:custDataLst>
              <p:tags r:id="rId5"/>
            </p:custDataLst>
          </p:nvPr>
        </p:nvSpPr>
        <p:spPr>
          <a:xfrm>
            <a:off x="608330" y="845820"/>
            <a:ext cx="4688205" cy="3034030"/>
          </a:xfrm>
          <a:prstGeom prst="rect">
            <a:avLst/>
          </a:prstGeom>
          <a:solidFill>
            <a:schemeClr val="accent1"/>
          </a:solidFill>
          <a:ln>
            <a:noFill/>
          </a:ln>
        </p:spPr>
        <p:style>
          <a:lnRef idx="2">
            <a:schemeClr val="accent1">
              <a:lumMod val="75000"/>
            </a:schemeClr>
          </a:lnRef>
          <a:fillRef idx="1">
            <a:schemeClr val="accent1"/>
          </a:fillRef>
          <a:effectRef idx="0">
            <a:srgbClr val="FFFFFF"/>
          </a:effectRef>
          <a:fontRef idx="minor">
            <a:schemeClr val="lt1"/>
          </a:fontRef>
        </p:style>
        <p:txBody>
          <a:bodyPr lIns="360045" rIns="323850" rtlCol="0" anchor="ctr"/>
          <a:lstStyle/>
          <a:p>
            <a:pPr indent="0" algn="l" fontAlgn="auto">
              <a:lnSpc>
                <a:spcPct val="130000"/>
              </a:lnSpc>
            </a:pPr>
            <a:r>
              <a:rPr lang="zh-CN" altLang="en-US" sz="2000" spc="150" dirty="0">
                <a:solidFill>
                  <a:schemeClr val="lt1">
                    <a:lumMod val="100000"/>
                  </a:schemeClr>
                </a:solidFill>
                <a:latin typeface="+mn-ea"/>
                <a:sym typeface="+mn-ea"/>
              </a:rPr>
              <a:t>税前扣除凭证</a:t>
            </a:r>
            <a:r>
              <a:rPr lang="en-US" altLang="zh-CN" sz="2000" spc="150" dirty="0">
                <a:solidFill>
                  <a:schemeClr val="lt1">
                    <a:lumMod val="100000"/>
                  </a:schemeClr>
                </a:solidFill>
                <a:latin typeface="+mn-ea"/>
                <a:sym typeface="+mn-ea"/>
              </a:rPr>
              <a:t>,</a:t>
            </a:r>
            <a:r>
              <a:rPr lang="zh-CN" altLang="en-US" sz="2000" spc="150" dirty="0">
                <a:solidFill>
                  <a:schemeClr val="lt1">
                    <a:lumMod val="100000"/>
                  </a:schemeClr>
                </a:solidFill>
                <a:latin typeface="+mn-ea"/>
                <a:sym typeface="+mn-ea"/>
              </a:rPr>
              <a:t>是指企业在计算企业所得税应纳税所得额时，证明与取得收入有关的、合理的支出实际发生，并据以税前扣除的各类凭证。</a:t>
            </a:r>
            <a:endParaRPr lang="en-US" altLang="zh-CN" sz="2000" spc="150" dirty="0">
              <a:solidFill>
                <a:schemeClr val="lt1">
                  <a:lumMod val="100000"/>
                </a:schemeClr>
              </a:solidFill>
              <a:latin typeface="+mn-ea"/>
              <a:sym typeface="+mn-ea"/>
            </a:endParaRPr>
          </a:p>
        </p:txBody>
      </p:sp>
      <p:sp>
        <p:nvSpPr>
          <p:cNvPr id="7" name="矩形 6"/>
          <p:cNvSpPr/>
          <p:nvPr>
            <p:custDataLst>
              <p:tags r:id="rId6"/>
            </p:custDataLst>
          </p:nvPr>
        </p:nvSpPr>
        <p:spPr>
          <a:xfrm>
            <a:off x="608330" y="6000750"/>
            <a:ext cx="161290" cy="161290"/>
          </a:xfrm>
          <a:prstGeom prst="rect">
            <a:avLst/>
          </a:prstGeom>
          <a:solidFill>
            <a:schemeClr val="accent1">
              <a:lumMod val="60000"/>
              <a:lumOff val="4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8" name="矩形 7"/>
          <p:cNvSpPr/>
          <p:nvPr>
            <p:custDataLst>
              <p:tags r:id="rId7"/>
            </p:custDataLst>
          </p:nvPr>
        </p:nvSpPr>
        <p:spPr>
          <a:xfrm>
            <a:off x="882015" y="6000750"/>
            <a:ext cx="161290" cy="161290"/>
          </a:xfrm>
          <a:prstGeom prst="rect">
            <a:avLst/>
          </a:prstGeom>
          <a:solidFill>
            <a:schemeClr val="accent1">
              <a:lumMod val="20000"/>
              <a:lumOff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Tree>
    <p:custDataLst>
      <p:tags r:id="rId8"/>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标题 16"/>
          <p:cNvSpPr>
            <a:spLocks noGrp="1"/>
          </p:cNvSpPr>
          <p:nvPr>
            <p:ph type="title"/>
            <p:custDataLst>
              <p:tags r:id="rId1"/>
            </p:custDataLst>
          </p:nvPr>
        </p:nvSpPr>
        <p:spPr/>
        <p:txBody>
          <a:bodyPr/>
          <a:lstStyle/>
          <a:p>
            <a:r>
              <a:rPr lang="zh-CN" altLang="en-US"/>
              <a:t>遵循原则</a:t>
            </a:r>
            <a:endParaRPr lang="zh-CN" altLang="en-US"/>
          </a:p>
        </p:txBody>
      </p:sp>
      <p:cxnSp>
        <p:nvCxnSpPr>
          <p:cNvPr id="76" name="直接连接符 75"/>
          <p:cNvCxnSpPr/>
          <p:nvPr>
            <p:custDataLst>
              <p:tags r:id="rId2"/>
            </p:custDataLst>
          </p:nvPr>
        </p:nvCxnSpPr>
        <p:spPr>
          <a:xfrm>
            <a:off x="6898640" y="6183630"/>
            <a:ext cx="4679315" cy="0"/>
          </a:xfrm>
          <a:prstGeom prst="line">
            <a:avLst/>
          </a:prstGeom>
          <a:ln w="9525" cap="rnd">
            <a:solidFill>
              <a:schemeClr val="accent1">
                <a:alpha val="35000"/>
              </a:schemeClr>
            </a:solidFill>
            <a:round/>
          </a:ln>
        </p:spPr>
        <p:style>
          <a:lnRef idx="2">
            <a:schemeClr val="accent1"/>
          </a:lnRef>
          <a:fillRef idx="0">
            <a:srgbClr val="FFFFFF"/>
          </a:fillRef>
          <a:effectRef idx="0">
            <a:srgbClr val="FFFFFF"/>
          </a:effectRef>
          <a:fontRef idx="minor">
            <a:schemeClr val="tx1"/>
          </a:fontRef>
        </p:style>
      </p:cxnSp>
      <p:cxnSp>
        <p:nvCxnSpPr>
          <p:cNvPr id="77" name="直接连接符 76"/>
          <p:cNvCxnSpPr/>
          <p:nvPr>
            <p:custDataLst>
              <p:tags r:id="rId3"/>
            </p:custDataLst>
          </p:nvPr>
        </p:nvCxnSpPr>
        <p:spPr>
          <a:xfrm>
            <a:off x="1627505" y="6105525"/>
            <a:ext cx="7217410" cy="0"/>
          </a:xfrm>
          <a:prstGeom prst="line">
            <a:avLst/>
          </a:prstGeom>
          <a:ln w="9525" cap="rnd">
            <a:solidFill>
              <a:schemeClr val="accent1">
                <a:alpha val="35000"/>
              </a:schemeClr>
            </a:solidFill>
            <a:round/>
          </a:ln>
        </p:spPr>
        <p:style>
          <a:lnRef idx="2">
            <a:schemeClr val="accent1"/>
          </a:lnRef>
          <a:fillRef idx="0">
            <a:srgbClr val="FFFFFF"/>
          </a:fillRef>
          <a:effectRef idx="0">
            <a:srgbClr val="FFFFFF"/>
          </a:effectRef>
          <a:fontRef idx="minor">
            <a:schemeClr val="tx1"/>
          </a:fontRef>
        </p:style>
      </p:cxnSp>
      <p:sp>
        <p:nvSpPr>
          <p:cNvPr id="1398" name="任意多边形: 形状 1397"/>
          <p:cNvSpPr/>
          <p:nvPr>
            <p:custDataLst>
              <p:tags r:id="rId4"/>
            </p:custDataLst>
          </p:nvPr>
        </p:nvSpPr>
        <p:spPr>
          <a:xfrm>
            <a:off x="635635" y="5552440"/>
            <a:ext cx="631190" cy="631190"/>
          </a:xfrm>
          <a:custGeom>
            <a:avLst/>
            <a:gdLst>
              <a:gd name="connsiteX0" fmla="*/ 35521 w 1877718"/>
              <a:gd name="connsiteY0" fmla="*/ 850803 h 1863247"/>
              <a:gd name="connsiteX1" fmla="*/ 865299 w 1877718"/>
              <a:gd name="connsiteY1" fmla="*/ 21025 h 1863247"/>
              <a:gd name="connsiteX2" fmla="*/ 1026916 w 1877718"/>
              <a:gd name="connsiteY2" fmla="*/ 21050 h 1863247"/>
              <a:gd name="connsiteX3" fmla="*/ 1856694 w 1877718"/>
              <a:gd name="connsiteY3" fmla="*/ 850828 h 1863247"/>
              <a:gd name="connsiteX4" fmla="*/ 1856669 w 1877718"/>
              <a:gd name="connsiteY4" fmla="*/ 1012446 h 1863247"/>
              <a:gd name="connsiteX5" fmla="*/ 1026891 w 1877718"/>
              <a:gd name="connsiteY5" fmla="*/ 1842223 h 1863247"/>
              <a:gd name="connsiteX6" fmla="*/ 865274 w 1877718"/>
              <a:gd name="connsiteY6" fmla="*/ 1842198 h 1863247"/>
              <a:gd name="connsiteX7" fmla="*/ 35496 w 1877718"/>
              <a:gd name="connsiteY7" fmla="*/ 1012420 h 1863247"/>
              <a:gd name="connsiteX8" fmla="*/ 35521 w 1877718"/>
              <a:gd name="connsiteY8" fmla="*/ 850803 h 1863247"/>
              <a:gd name="connsiteX0-1" fmla="*/ 35521 w 1877718"/>
              <a:gd name="connsiteY0-2" fmla="*/ 850803 h 1863247"/>
              <a:gd name="connsiteX1-3" fmla="*/ 865299 w 1877718"/>
              <a:gd name="connsiteY1-4" fmla="*/ 21025 h 1863247"/>
              <a:gd name="connsiteX2-5" fmla="*/ 1026916 w 1877718"/>
              <a:gd name="connsiteY2-6" fmla="*/ 21050 h 1863247"/>
              <a:gd name="connsiteX3-7" fmla="*/ 1856694 w 1877718"/>
              <a:gd name="connsiteY3-8" fmla="*/ 850828 h 1863247"/>
              <a:gd name="connsiteX4-9" fmla="*/ 1856669 w 1877718"/>
              <a:gd name="connsiteY4-10" fmla="*/ 1012446 h 1863247"/>
              <a:gd name="connsiteX5-11" fmla="*/ 1026891 w 1877718"/>
              <a:gd name="connsiteY5-12" fmla="*/ 1842223 h 1863247"/>
              <a:gd name="connsiteX6-13" fmla="*/ 865274 w 1877718"/>
              <a:gd name="connsiteY6-14" fmla="*/ 1842198 h 1863247"/>
              <a:gd name="connsiteX7-15" fmla="*/ 35496 w 1877718"/>
              <a:gd name="connsiteY7-16" fmla="*/ 1012420 h 1863247"/>
              <a:gd name="connsiteX8-17" fmla="*/ 35521 w 1877718"/>
              <a:gd name="connsiteY8-18" fmla="*/ 850803 h 1863247"/>
              <a:gd name="connsiteX0-19" fmla="*/ 35521 w 1877718"/>
              <a:gd name="connsiteY0-20" fmla="*/ 850813 h 1863257"/>
              <a:gd name="connsiteX1-21" fmla="*/ 865299 w 1877718"/>
              <a:gd name="connsiteY1-22" fmla="*/ 21035 h 1863257"/>
              <a:gd name="connsiteX2-23" fmla="*/ 1026916 w 1877718"/>
              <a:gd name="connsiteY2-24" fmla="*/ 21060 h 1863257"/>
              <a:gd name="connsiteX3-25" fmla="*/ 1856694 w 1877718"/>
              <a:gd name="connsiteY3-26" fmla="*/ 850838 h 1863257"/>
              <a:gd name="connsiteX4-27" fmla="*/ 1856669 w 1877718"/>
              <a:gd name="connsiteY4-28" fmla="*/ 1012456 h 1863257"/>
              <a:gd name="connsiteX5-29" fmla="*/ 1026891 w 1877718"/>
              <a:gd name="connsiteY5-30" fmla="*/ 1842233 h 1863257"/>
              <a:gd name="connsiteX6-31" fmla="*/ 865274 w 1877718"/>
              <a:gd name="connsiteY6-32" fmla="*/ 1842208 h 1863257"/>
              <a:gd name="connsiteX7-33" fmla="*/ 35496 w 1877718"/>
              <a:gd name="connsiteY7-34" fmla="*/ 1012430 h 1863257"/>
              <a:gd name="connsiteX8-35" fmla="*/ 35521 w 1877718"/>
              <a:gd name="connsiteY8-36" fmla="*/ 850813 h 1863257"/>
              <a:gd name="connsiteX0-37" fmla="*/ 35521 w 1877718"/>
              <a:gd name="connsiteY0-38" fmla="*/ 865273 h 1877717"/>
              <a:gd name="connsiteX1-39" fmla="*/ 865299 w 1877718"/>
              <a:gd name="connsiteY1-40" fmla="*/ 35495 h 1877717"/>
              <a:gd name="connsiteX2-41" fmla="*/ 1026916 w 1877718"/>
              <a:gd name="connsiteY2-42" fmla="*/ 35520 h 1877717"/>
              <a:gd name="connsiteX3-43" fmla="*/ 1856694 w 1877718"/>
              <a:gd name="connsiteY3-44" fmla="*/ 865298 h 1877717"/>
              <a:gd name="connsiteX4-45" fmla="*/ 1856669 w 1877718"/>
              <a:gd name="connsiteY4-46" fmla="*/ 1026916 h 1877717"/>
              <a:gd name="connsiteX5-47" fmla="*/ 1026891 w 1877718"/>
              <a:gd name="connsiteY5-48" fmla="*/ 1856693 h 1877717"/>
              <a:gd name="connsiteX6-49" fmla="*/ 865274 w 1877718"/>
              <a:gd name="connsiteY6-50" fmla="*/ 1856668 h 1877717"/>
              <a:gd name="connsiteX7-51" fmla="*/ 35496 w 1877718"/>
              <a:gd name="connsiteY7-52" fmla="*/ 1026890 h 1877717"/>
              <a:gd name="connsiteX8-53" fmla="*/ 35521 w 1877718"/>
              <a:gd name="connsiteY8-54" fmla="*/ 865273 h 1877717"/>
              <a:gd name="connsiteX0-55" fmla="*/ 35521 w 1877718"/>
              <a:gd name="connsiteY0-56" fmla="*/ 865273 h 1877717"/>
              <a:gd name="connsiteX1-57" fmla="*/ 865299 w 1877718"/>
              <a:gd name="connsiteY1-58" fmla="*/ 35495 h 1877717"/>
              <a:gd name="connsiteX2-59" fmla="*/ 1026916 w 1877718"/>
              <a:gd name="connsiteY2-60" fmla="*/ 35520 h 1877717"/>
              <a:gd name="connsiteX3-61" fmla="*/ 1856694 w 1877718"/>
              <a:gd name="connsiteY3-62" fmla="*/ 865298 h 1877717"/>
              <a:gd name="connsiteX4-63" fmla="*/ 1856669 w 1877718"/>
              <a:gd name="connsiteY4-64" fmla="*/ 1026916 h 1877717"/>
              <a:gd name="connsiteX5-65" fmla="*/ 1026891 w 1877718"/>
              <a:gd name="connsiteY5-66" fmla="*/ 1856693 h 1877717"/>
              <a:gd name="connsiteX6-67" fmla="*/ 865274 w 1877718"/>
              <a:gd name="connsiteY6-68" fmla="*/ 1856668 h 1877717"/>
              <a:gd name="connsiteX7-69" fmla="*/ 35496 w 1877718"/>
              <a:gd name="connsiteY7-70" fmla="*/ 1026890 h 1877717"/>
              <a:gd name="connsiteX8-71" fmla="*/ 35521 w 1877718"/>
              <a:gd name="connsiteY8-72" fmla="*/ 865273 h 1877717"/>
              <a:gd name="connsiteX0-73" fmla="*/ 35521 w 1877718"/>
              <a:gd name="connsiteY0-74" fmla="*/ 865273 h 1877717"/>
              <a:gd name="connsiteX1-75" fmla="*/ 865299 w 1877718"/>
              <a:gd name="connsiteY1-76" fmla="*/ 35495 h 1877717"/>
              <a:gd name="connsiteX2-77" fmla="*/ 1026916 w 1877718"/>
              <a:gd name="connsiteY2-78" fmla="*/ 35520 h 1877717"/>
              <a:gd name="connsiteX3-79" fmla="*/ 1856694 w 1877718"/>
              <a:gd name="connsiteY3-80" fmla="*/ 865298 h 1877717"/>
              <a:gd name="connsiteX4-81" fmla="*/ 1856669 w 1877718"/>
              <a:gd name="connsiteY4-82" fmla="*/ 1026916 h 1877717"/>
              <a:gd name="connsiteX5-83" fmla="*/ 1026891 w 1877718"/>
              <a:gd name="connsiteY5-84" fmla="*/ 1856693 h 1877717"/>
              <a:gd name="connsiteX6-85" fmla="*/ 865274 w 1877718"/>
              <a:gd name="connsiteY6-86" fmla="*/ 1856668 h 1877717"/>
              <a:gd name="connsiteX7-87" fmla="*/ 35496 w 1877718"/>
              <a:gd name="connsiteY7-88" fmla="*/ 1026890 h 1877717"/>
              <a:gd name="connsiteX8-89" fmla="*/ 35521 w 1877718"/>
              <a:gd name="connsiteY8-90" fmla="*/ 865273 h 1877717"/>
              <a:gd name="connsiteX0-91" fmla="*/ 35521 w 1877729"/>
              <a:gd name="connsiteY0-92" fmla="*/ 865273 h 1877717"/>
              <a:gd name="connsiteX1-93" fmla="*/ 865299 w 1877729"/>
              <a:gd name="connsiteY1-94" fmla="*/ 35495 h 1877717"/>
              <a:gd name="connsiteX2-95" fmla="*/ 1026916 w 1877729"/>
              <a:gd name="connsiteY2-96" fmla="*/ 35520 h 1877717"/>
              <a:gd name="connsiteX3-97" fmla="*/ 1856694 w 1877729"/>
              <a:gd name="connsiteY3-98" fmla="*/ 865298 h 1877717"/>
              <a:gd name="connsiteX4-99" fmla="*/ 1856669 w 1877729"/>
              <a:gd name="connsiteY4-100" fmla="*/ 1026916 h 1877717"/>
              <a:gd name="connsiteX5-101" fmla="*/ 1026891 w 1877729"/>
              <a:gd name="connsiteY5-102" fmla="*/ 1856693 h 1877717"/>
              <a:gd name="connsiteX6-103" fmla="*/ 865274 w 1877729"/>
              <a:gd name="connsiteY6-104" fmla="*/ 1856668 h 1877717"/>
              <a:gd name="connsiteX7-105" fmla="*/ 35496 w 1877729"/>
              <a:gd name="connsiteY7-106" fmla="*/ 1026890 h 1877717"/>
              <a:gd name="connsiteX8-107" fmla="*/ 35521 w 1877729"/>
              <a:gd name="connsiteY8-108" fmla="*/ 865273 h 1877717"/>
              <a:gd name="connsiteX0-109" fmla="*/ 35521 w 1892189"/>
              <a:gd name="connsiteY0-110" fmla="*/ 865273 h 1877717"/>
              <a:gd name="connsiteX1-111" fmla="*/ 865299 w 1892189"/>
              <a:gd name="connsiteY1-112" fmla="*/ 35495 h 1877717"/>
              <a:gd name="connsiteX2-113" fmla="*/ 1026916 w 1892189"/>
              <a:gd name="connsiteY2-114" fmla="*/ 35520 h 1877717"/>
              <a:gd name="connsiteX3-115" fmla="*/ 1856694 w 1892189"/>
              <a:gd name="connsiteY3-116" fmla="*/ 865298 h 1877717"/>
              <a:gd name="connsiteX4-117" fmla="*/ 1856669 w 1892189"/>
              <a:gd name="connsiteY4-118" fmla="*/ 1026916 h 1877717"/>
              <a:gd name="connsiteX5-119" fmla="*/ 1026891 w 1892189"/>
              <a:gd name="connsiteY5-120" fmla="*/ 1856693 h 1877717"/>
              <a:gd name="connsiteX6-121" fmla="*/ 865274 w 1892189"/>
              <a:gd name="connsiteY6-122" fmla="*/ 1856668 h 1877717"/>
              <a:gd name="connsiteX7-123" fmla="*/ 35496 w 1892189"/>
              <a:gd name="connsiteY7-124" fmla="*/ 1026890 h 1877717"/>
              <a:gd name="connsiteX8-125" fmla="*/ 35521 w 1892189"/>
              <a:gd name="connsiteY8-126" fmla="*/ 865273 h 1877717"/>
              <a:gd name="connsiteX0-127" fmla="*/ 35521 w 1892189"/>
              <a:gd name="connsiteY0-128" fmla="*/ 865273 h 1877717"/>
              <a:gd name="connsiteX1-129" fmla="*/ 865299 w 1892189"/>
              <a:gd name="connsiteY1-130" fmla="*/ 35495 h 1877717"/>
              <a:gd name="connsiteX2-131" fmla="*/ 1026916 w 1892189"/>
              <a:gd name="connsiteY2-132" fmla="*/ 35520 h 1877717"/>
              <a:gd name="connsiteX3-133" fmla="*/ 1856694 w 1892189"/>
              <a:gd name="connsiteY3-134" fmla="*/ 865298 h 1877717"/>
              <a:gd name="connsiteX4-135" fmla="*/ 1856669 w 1892189"/>
              <a:gd name="connsiteY4-136" fmla="*/ 1026916 h 1877717"/>
              <a:gd name="connsiteX5-137" fmla="*/ 1026891 w 1892189"/>
              <a:gd name="connsiteY5-138" fmla="*/ 1856693 h 1877717"/>
              <a:gd name="connsiteX6-139" fmla="*/ 865274 w 1892189"/>
              <a:gd name="connsiteY6-140" fmla="*/ 1856668 h 1877717"/>
              <a:gd name="connsiteX7-141" fmla="*/ 35496 w 1892189"/>
              <a:gd name="connsiteY7-142" fmla="*/ 1026890 h 1877717"/>
              <a:gd name="connsiteX8-143" fmla="*/ 35521 w 1892189"/>
              <a:gd name="connsiteY8-144" fmla="*/ 865273 h 1877717"/>
              <a:gd name="connsiteX0-145" fmla="*/ 35521 w 1892189"/>
              <a:gd name="connsiteY0-146" fmla="*/ 865273 h 1877717"/>
              <a:gd name="connsiteX1-147" fmla="*/ 865299 w 1892189"/>
              <a:gd name="connsiteY1-148" fmla="*/ 35495 h 1877717"/>
              <a:gd name="connsiteX2-149" fmla="*/ 1026916 w 1892189"/>
              <a:gd name="connsiteY2-150" fmla="*/ 35520 h 1877717"/>
              <a:gd name="connsiteX3-151" fmla="*/ 1856694 w 1892189"/>
              <a:gd name="connsiteY3-152" fmla="*/ 865298 h 1877717"/>
              <a:gd name="connsiteX4-153" fmla="*/ 1856669 w 1892189"/>
              <a:gd name="connsiteY4-154" fmla="*/ 1026916 h 1877717"/>
              <a:gd name="connsiteX5-155" fmla="*/ 1026891 w 1892189"/>
              <a:gd name="connsiteY5-156" fmla="*/ 1856693 h 1877717"/>
              <a:gd name="connsiteX6-157" fmla="*/ 865274 w 1892189"/>
              <a:gd name="connsiteY6-158" fmla="*/ 1856668 h 1877717"/>
              <a:gd name="connsiteX7-159" fmla="*/ 35496 w 1892189"/>
              <a:gd name="connsiteY7-160" fmla="*/ 1026890 h 1877717"/>
              <a:gd name="connsiteX8-161" fmla="*/ 35521 w 1892189"/>
              <a:gd name="connsiteY8-162" fmla="*/ 865273 h 1877717"/>
              <a:gd name="connsiteX0-163" fmla="*/ 35521 w 1892189"/>
              <a:gd name="connsiteY0-164" fmla="*/ 865273 h 1877728"/>
              <a:gd name="connsiteX1-165" fmla="*/ 865299 w 1892189"/>
              <a:gd name="connsiteY1-166" fmla="*/ 35495 h 1877728"/>
              <a:gd name="connsiteX2-167" fmla="*/ 1026916 w 1892189"/>
              <a:gd name="connsiteY2-168" fmla="*/ 35520 h 1877728"/>
              <a:gd name="connsiteX3-169" fmla="*/ 1856694 w 1892189"/>
              <a:gd name="connsiteY3-170" fmla="*/ 865298 h 1877728"/>
              <a:gd name="connsiteX4-171" fmla="*/ 1856669 w 1892189"/>
              <a:gd name="connsiteY4-172" fmla="*/ 1026916 h 1877728"/>
              <a:gd name="connsiteX5-173" fmla="*/ 1026891 w 1892189"/>
              <a:gd name="connsiteY5-174" fmla="*/ 1856693 h 1877728"/>
              <a:gd name="connsiteX6-175" fmla="*/ 865274 w 1892189"/>
              <a:gd name="connsiteY6-176" fmla="*/ 1856668 h 1877728"/>
              <a:gd name="connsiteX7-177" fmla="*/ 35496 w 1892189"/>
              <a:gd name="connsiteY7-178" fmla="*/ 1026890 h 1877728"/>
              <a:gd name="connsiteX8-179" fmla="*/ 35521 w 1892189"/>
              <a:gd name="connsiteY8-180" fmla="*/ 865273 h 1877728"/>
              <a:gd name="connsiteX0-181" fmla="*/ 35521 w 1892189"/>
              <a:gd name="connsiteY0-182" fmla="*/ 865273 h 1892188"/>
              <a:gd name="connsiteX1-183" fmla="*/ 865299 w 1892189"/>
              <a:gd name="connsiteY1-184" fmla="*/ 35495 h 1892188"/>
              <a:gd name="connsiteX2-185" fmla="*/ 1026916 w 1892189"/>
              <a:gd name="connsiteY2-186" fmla="*/ 35520 h 1892188"/>
              <a:gd name="connsiteX3-187" fmla="*/ 1856694 w 1892189"/>
              <a:gd name="connsiteY3-188" fmla="*/ 865298 h 1892188"/>
              <a:gd name="connsiteX4-189" fmla="*/ 1856669 w 1892189"/>
              <a:gd name="connsiteY4-190" fmla="*/ 1026916 h 1892188"/>
              <a:gd name="connsiteX5-191" fmla="*/ 1026891 w 1892189"/>
              <a:gd name="connsiteY5-192" fmla="*/ 1856693 h 1892188"/>
              <a:gd name="connsiteX6-193" fmla="*/ 865274 w 1892189"/>
              <a:gd name="connsiteY6-194" fmla="*/ 1856668 h 1892188"/>
              <a:gd name="connsiteX7-195" fmla="*/ 35496 w 1892189"/>
              <a:gd name="connsiteY7-196" fmla="*/ 1026890 h 1892188"/>
              <a:gd name="connsiteX8-197" fmla="*/ 35521 w 1892189"/>
              <a:gd name="connsiteY8-198" fmla="*/ 865273 h 1892188"/>
              <a:gd name="connsiteX0-199" fmla="*/ 35521 w 1892189"/>
              <a:gd name="connsiteY0-200" fmla="*/ 865273 h 1892188"/>
              <a:gd name="connsiteX1-201" fmla="*/ 865299 w 1892189"/>
              <a:gd name="connsiteY1-202" fmla="*/ 35495 h 1892188"/>
              <a:gd name="connsiteX2-203" fmla="*/ 1026916 w 1892189"/>
              <a:gd name="connsiteY2-204" fmla="*/ 35520 h 1892188"/>
              <a:gd name="connsiteX3-205" fmla="*/ 1856694 w 1892189"/>
              <a:gd name="connsiteY3-206" fmla="*/ 865298 h 1892188"/>
              <a:gd name="connsiteX4-207" fmla="*/ 1856669 w 1892189"/>
              <a:gd name="connsiteY4-208" fmla="*/ 1026916 h 1892188"/>
              <a:gd name="connsiteX5-209" fmla="*/ 1026891 w 1892189"/>
              <a:gd name="connsiteY5-210" fmla="*/ 1856693 h 1892188"/>
              <a:gd name="connsiteX6-211" fmla="*/ 865274 w 1892189"/>
              <a:gd name="connsiteY6-212" fmla="*/ 1856668 h 1892188"/>
              <a:gd name="connsiteX7-213" fmla="*/ 35496 w 1892189"/>
              <a:gd name="connsiteY7-214" fmla="*/ 1026890 h 1892188"/>
              <a:gd name="connsiteX8-215" fmla="*/ 35521 w 1892189"/>
              <a:gd name="connsiteY8-216" fmla="*/ 865273 h 1892188"/>
              <a:gd name="connsiteX0-217" fmla="*/ 35521 w 1892189"/>
              <a:gd name="connsiteY0-218" fmla="*/ 865273 h 1892188"/>
              <a:gd name="connsiteX1-219" fmla="*/ 865299 w 1892189"/>
              <a:gd name="connsiteY1-220" fmla="*/ 35495 h 1892188"/>
              <a:gd name="connsiteX2-221" fmla="*/ 1026916 w 1892189"/>
              <a:gd name="connsiteY2-222" fmla="*/ 35520 h 1892188"/>
              <a:gd name="connsiteX3-223" fmla="*/ 1856694 w 1892189"/>
              <a:gd name="connsiteY3-224" fmla="*/ 865298 h 1892188"/>
              <a:gd name="connsiteX4-225" fmla="*/ 1856669 w 1892189"/>
              <a:gd name="connsiteY4-226" fmla="*/ 1026916 h 1892188"/>
              <a:gd name="connsiteX5-227" fmla="*/ 1026891 w 1892189"/>
              <a:gd name="connsiteY5-228" fmla="*/ 1856693 h 1892188"/>
              <a:gd name="connsiteX6-229" fmla="*/ 865274 w 1892189"/>
              <a:gd name="connsiteY6-230" fmla="*/ 1856668 h 1892188"/>
              <a:gd name="connsiteX7-231" fmla="*/ 35496 w 1892189"/>
              <a:gd name="connsiteY7-232" fmla="*/ 1026890 h 1892188"/>
              <a:gd name="connsiteX8-233" fmla="*/ 35521 w 1892189"/>
              <a:gd name="connsiteY8-234" fmla="*/ 865273 h 1892188"/>
              <a:gd name="connsiteX0-235" fmla="*/ 35521 w 1892189"/>
              <a:gd name="connsiteY0-236" fmla="*/ 865273 h 1892188"/>
              <a:gd name="connsiteX1-237" fmla="*/ 865299 w 1892189"/>
              <a:gd name="connsiteY1-238" fmla="*/ 35495 h 1892188"/>
              <a:gd name="connsiteX2-239" fmla="*/ 1026916 w 1892189"/>
              <a:gd name="connsiteY2-240" fmla="*/ 35520 h 1892188"/>
              <a:gd name="connsiteX3-241" fmla="*/ 1856694 w 1892189"/>
              <a:gd name="connsiteY3-242" fmla="*/ 865298 h 1892188"/>
              <a:gd name="connsiteX4-243" fmla="*/ 1856669 w 1892189"/>
              <a:gd name="connsiteY4-244" fmla="*/ 1026916 h 1892188"/>
              <a:gd name="connsiteX5-245" fmla="*/ 1026891 w 1892189"/>
              <a:gd name="connsiteY5-246" fmla="*/ 1856693 h 1892188"/>
              <a:gd name="connsiteX6-247" fmla="*/ 865274 w 1892189"/>
              <a:gd name="connsiteY6-248" fmla="*/ 1856668 h 1892188"/>
              <a:gd name="connsiteX7-249" fmla="*/ 35496 w 1892189"/>
              <a:gd name="connsiteY7-250" fmla="*/ 1026890 h 1892188"/>
              <a:gd name="connsiteX8-251" fmla="*/ 35521 w 1892189"/>
              <a:gd name="connsiteY8-252" fmla="*/ 865273 h 18921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892189" h="1892188">
                <a:moveTo>
                  <a:pt x="35521" y="865273"/>
                </a:moveTo>
                <a:cubicBezTo>
                  <a:pt x="35521" y="865273"/>
                  <a:pt x="865299" y="35495"/>
                  <a:pt x="865299" y="35495"/>
                </a:cubicBezTo>
                <a:cubicBezTo>
                  <a:pt x="912643" y="-11849"/>
                  <a:pt x="979572" y="-11824"/>
                  <a:pt x="1026916" y="35520"/>
                </a:cubicBezTo>
                <a:cubicBezTo>
                  <a:pt x="1026916" y="35520"/>
                  <a:pt x="1856694" y="865298"/>
                  <a:pt x="1856694" y="865298"/>
                </a:cubicBezTo>
                <a:cubicBezTo>
                  <a:pt x="1904038" y="912642"/>
                  <a:pt x="1904013" y="979572"/>
                  <a:pt x="1856669" y="1026916"/>
                </a:cubicBezTo>
                <a:cubicBezTo>
                  <a:pt x="1856669" y="1026916"/>
                  <a:pt x="1026891" y="1856693"/>
                  <a:pt x="1026891" y="1856693"/>
                </a:cubicBezTo>
                <a:cubicBezTo>
                  <a:pt x="979547" y="1904037"/>
                  <a:pt x="912618" y="1904011"/>
                  <a:pt x="865274" y="1856668"/>
                </a:cubicBezTo>
                <a:cubicBezTo>
                  <a:pt x="865274" y="1856667"/>
                  <a:pt x="35496" y="1026889"/>
                  <a:pt x="35496" y="1026890"/>
                </a:cubicBezTo>
                <a:cubicBezTo>
                  <a:pt x="-11848" y="979545"/>
                  <a:pt x="-11823" y="912617"/>
                  <a:pt x="35521" y="865273"/>
                </a:cubicBezTo>
                <a:close/>
              </a:path>
            </a:pathLst>
          </a:custGeom>
          <a:solidFill>
            <a:schemeClr val="accent1">
              <a:alpha val="2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a:sym typeface="+mn-ea"/>
            </a:endParaRPr>
          </a:p>
        </p:txBody>
      </p:sp>
      <p:sp>
        <p:nvSpPr>
          <p:cNvPr id="4" name="任意多边形: 形状 1397"/>
          <p:cNvSpPr/>
          <p:nvPr>
            <p:custDataLst>
              <p:tags r:id="rId5"/>
            </p:custDataLst>
          </p:nvPr>
        </p:nvSpPr>
        <p:spPr>
          <a:xfrm>
            <a:off x="1092835" y="5670550"/>
            <a:ext cx="395605" cy="395605"/>
          </a:xfrm>
          <a:custGeom>
            <a:avLst/>
            <a:gdLst>
              <a:gd name="connsiteX0" fmla="*/ 35521 w 1877718"/>
              <a:gd name="connsiteY0" fmla="*/ 850803 h 1863247"/>
              <a:gd name="connsiteX1" fmla="*/ 865299 w 1877718"/>
              <a:gd name="connsiteY1" fmla="*/ 21025 h 1863247"/>
              <a:gd name="connsiteX2" fmla="*/ 1026916 w 1877718"/>
              <a:gd name="connsiteY2" fmla="*/ 21050 h 1863247"/>
              <a:gd name="connsiteX3" fmla="*/ 1856694 w 1877718"/>
              <a:gd name="connsiteY3" fmla="*/ 850828 h 1863247"/>
              <a:gd name="connsiteX4" fmla="*/ 1856669 w 1877718"/>
              <a:gd name="connsiteY4" fmla="*/ 1012446 h 1863247"/>
              <a:gd name="connsiteX5" fmla="*/ 1026891 w 1877718"/>
              <a:gd name="connsiteY5" fmla="*/ 1842223 h 1863247"/>
              <a:gd name="connsiteX6" fmla="*/ 865274 w 1877718"/>
              <a:gd name="connsiteY6" fmla="*/ 1842198 h 1863247"/>
              <a:gd name="connsiteX7" fmla="*/ 35496 w 1877718"/>
              <a:gd name="connsiteY7" fmla="*/ 1012420 h 1863247"/>
              <a:gd name="connsiteX8" fmla="*/ 35521 w 1877718"/>
              <a:gd name="connsiteY8" fmla="*/ 850803 h 1863247"/>
              <a:gd name="connsiteX0-1" fmla="*/ 35521 w 1877718"/>
              <a:gd name="connsiteY0-2" fmla="*/ 850803 h 1863247"/>
              <a:gd name="connsiteX1-3" fmla="*/ 865299 w 1877718"/>
              <a:gd name="connsiteY1-4" fmla="*/ 21025 h 1863247"/>
              <a:gd name="connsiteX2-5" fmla="*/ 1026916 w 1877718"/>
              <a:gd name="connsiteY2-6" fmla="*/ 21050 h 1863247"/>
              <a:gd name="connsiteX3-7" fmla="*/ 1856694 w 1877718"/>
              <a:gd name="connsiteY3-8" fmla="*/ 850828 h 1863247"/>
              <a:gd name="connsiteX4-9" fmla="*/ 1856669 w 1877718"/>
              <a:gd name="connsiteY4-10" fmla="*/ 1012446 h 1863247"/>
              <a:gd name="connsiteX5-11" fmla="*/ 1026891 w 1877718"/>
              <a:gd name="connsiteY5-12" fmla="*/ 1842223 h 1863247"/>
              <a:gd name="connsiteX6-13" fmla="*/ 865274 w 1877718"/>
              <a:gd name="connsiteY6-14" fmla="*/ 1842198 h 1863247"/>
              <a:gd name="connsiteX7-15" fmla="*/ 35496 w 1877718"/>
              <a:gd name="connsiteY7-16" fmla="*/ 1012420 h 1863247"/>
              <a:gd name="connsiteX8-17" fmla="*/ 35521 w 1877718"/>
              <a:gd name="connsiteY8-18" fmla="*/ 850803 h 1863247"/>
              <a:gd name="connsiteX0-19" fmla="*/ 35521 w 1877718"/>
              <a:gd name="connsiteY0-20" fmla="*/ 850813 h 1863257"/>
              <a:gd name="connsiteX1-21" fmla="*/ 865299 w 1877718"/>
              <a:gd name="connsiteY1-22" fmla="*/ 21035 h 1863257"/>
              <a:gd name="connsiteX2-23" fmla="*/ 1026916 w 1877718"/>
              <a:gd name="connsiteY2-24" fmla="*/ 21060 h 1863257"/>
              <a:gd name="connsiteX3-25" fmla="*/ 1856694 w 1877718"/>
              <a:gd name="connsiteY3-26" fmla="*/ 850838 h 1863257"/>
              <a:gd name="connsiteX4-27" fmla="*/ 1856669 w 1877718"/>
              <a:gd name="connsiteY4-28" fmla="*/ 1012456 h 1863257"/>
              <a:gd name="connsiteX5-29" fmla="*/ 1026891 w 1877718"/>
              <a:gd name="connsiteY5-30" fmla="*/ 1842233 h 1863257"/>
              <a:gd name="connsiteX6-31" fmla="*/ 865274 w 1877718"/>
              <a:gd name="connsiteY6-32" fmla="*/ 1842208 h 1863257"/>
              <a:gd name="connsiteX7-33" fmla="*/ 35496 w 1877718"/>
              <a:gd name="connsiteY7-34" fmla="*/ 1012430 h 1863257"/>
              <a:gd name="connsiteX8-35" fmla="*/ 35521 w 1877718"/>
              <a:gd name="connsiteY8-36" fmla="*/ 850813 h 1863257"/>
              <a:gd name="connsiteX0-37" fmla="*/ 35521 w 1877718"/>
              <a:gd name="connsiteY0-38" fmla="*/ 865273 h 1877717"/>
              <a:gd name="connsiteX1-39" fmla="*/ 865299 w 1877718"/>
              <a:gd name="connsiteY1-40" fmla="*/ 35495 h 1877717"/>
              <a:gd name="connsiteX2-41" fmla="*/ 1026916 w 1877718"/>
              <a:gd name="connsiteY2-42" fmla="*/ 35520 h 1877717"/>
              <a:gd name="connsiteX3-43" fmla="*/ 1856694 w 1877718"/>
              <a:gd name="connsiteY3-44" fmla="*/ 865298 h 1877717"/>
              <a:gd name="connsiteX4-45" fmla="*/ 1856669 w 1877718"/>
              <a:gd name="connsiteY4-46" fmla="*/ 1026916 h 1877717"/>
              <a:gd name="connsiteX5-47" fmla="*/ 1026891 w 1877718"/>
              <a:gd name="connsiteY5-48" fmla="*/ 1856693 h 1877717"/>
              <a:gd name="connsiteX6-49" fmla="*/ 865274 w 1877718"/>
              <a:gd name="connsiteY6-50" fmla="*/ 1856668 h 1877717"/>
              <a:gd name="connsiteX7-51" fmla="*/ 35496 w 1877718"/>
              <a:gd name="connsiteY7-52" fmla="*/ 1026890 h 1877717"/>
              <a:gd name="connsiteX8-53" fmla="*/ 35521 w 1877718"/>
              <a:gd name="connsiteY8-54" fmla="*/ 865273 h 1877717"/>
              <a:gd name="connsiteX0-55" fmla="*/ 35521 w 1877718"/>
              <a:gd name="connsiteY0-56" fmla="*/ 865273 h 1877717"/>
              <a:gd name="connsiteX1-57" fmla="*/ 865299 w 1877718"/>
              <a:gd name="connsiteY1-58" fmla="*/ 35495 h 1877717"/>
              <a:gd name="connsiteX2-59" fmla="*/ 1026916 w 1877718"/>
              <a:gd name="connsiteY2-60" fmla="*/ 35520 h 1877717"/>
              <a:gd name="connsiteX3-61" fmla="*/ 1856694 w 1877718"/>
              <a:gd name="connsiteY3-62" fmla="*/ 865298 h 1877717"/>
              <a:gd name="connsiteX4-63" fmla="*/ 1856669 w 1877718"/>
              <a:gd name="connsiteY4-64" fmla="*/ 1026916 h 1877717"/>
              <a:gd name="connsiteX5-65" fmla="*/ 1026891 w 1877718"/>
              <a:gd name="connsiteY5-66" fmla="*/ 1856693 h 1877717"/>
              <a:gd name="connsiteX6-67" fmla="*/ 865274 w 1877718"/>
              <a:gd name="connsiteY6-68" fmla="*/ 1856668 h 1877717"/>
              <a:gd name="connsiteX7-69" fmla="*/ 35496 w 1877718"/>
              <a:gd name="connsiteY7-70" fmla="*/ 1026890 h 1877717"/>
              <a:gd name="connsiteX8-71" fmla="*/ 35521 w 1877718"/>
              <a:gd name="connsiteY8-72" fmla="*/ 865273 h 1877717"/>
              <a:gd name="connsiteX0-73" fmla="*/ 35521 w 1877718"/>
              <a:gd name="connsiteY0-74" fmla="*/ 865273 h 1877717"/>
              <a:gd name="connsiteX1-75" fmla="*/ 865299 w 1877718"/>
              <a:gd name="connsiteY1-76" fmla="*/ 35495 h 1877717"/>
              <a:gd name="connsiteX2-77" fmla="*/ 1026916 w 1877718"/>
              <a:gd name="connsiteY2-78" fmla="*/ 35520 h 1877717"/>
              <a:gd name="connsiteX3-79" fmla="*/ 1856694 w 1877718"/>
              <a:gd name="connsiteY3-80" fmla="*/ 865298 h 1877717"/>
              <a:gd name="connsiteX4-81" fmla="*/ 1856669 w 1877718"/>
              <a:gd name="connsiteY4-82" fmla="*/ 1026916 h 1877717"/>
              <a:gd name="connsiteX5-83" fmla="*/ 1026891 w 1877718"/>
              <a:gd name="connsiteY5-84" fmla="*/ 1856693 h 1877717"/>
              <a:gd name="connsiteX6-85" fmla="*/ 865274 w 1877718"/>
              <a:gd name="connsiteY6-86" fmla="*/ 1856668 h 1877717"/>
              <a:gd name="connsiteX7-87" fmla="*/ 35496 w 1877718"/>
              <a:gd name="connsiteY7-88" fmla="*/ 1026890 h 1877717"/>
              <a:gd name="connsiteX8-89" fmla="*/ 35521 w 1877718"/>
              <a:gd name="connsiteY8-90" fmla="*/ 865273 h 1877717"/>
              <a:gd name="connsiteX0-91" fmla="*/ 35521 w 1877729"/>
              <a:gd name="connsiteY0-92" fmla="*/ 865273 h 1877717"/>
              <a:gd name="connsiteX1-93" fmla="*/ 865299 w 1877729"/>
              <a:gd name="connsiteY1-94" fmla="*/ 35495 h 1877717"/>
              <a:gd name="connsiteX2-95" fmla="*/ 1026916 w 1877729"/>
              <a:gd name="connsiteY2-96" fmla="*/ 35520 h 1877717"/>
              <a:gd name="connsiteX3-97" fmla="*/ 1856694 w 1877729"/>
              <a:gd name="connsiteY3-98" fmla="*/ 865298 h 1877717"/>
              <a:gd name="connsiteX4-99" fmla="*/ 1856669 w 1877729"/>
              <a:gd name="connsiteY4-100" fmla="*/ 1026916 h 1877717"/>
              <a:gd name="connsiteX5-101" fmla="*/ 1026891 w 1877729"/>
              <a:gd name="connsiteY5-102" fmla="*/ 1856693 h 1877717"/>
              <a:gd name="connsiteX6-103" fmla="*/ 865274 w 1877729"/>
              <a:gd name="connsiteY6-104" fmla="*/ 1856668 h 1877717"/>
              <a:gd name="connsiteX7-105" fmla="*/ 35496 w 1877729"/>
              <a:gd name="connsiteY7-106" fmla="*/ 1026890 h 1877717"/>
              <a:gd name="connsiteX8-107" fmla="*/ 35521 w 1877729"/>
              <a:gd name="connsiteY8-108" fmla="*/ 865273 h 1877717"/>
              <a:gd name="connsiteX0-109" fmla="*/ 35521 w 1892189"/>
              <a:gd name="connsiteY0-110" fmla="*/ 865273 h 1877717"/>
              <a:gd name="connsiteX1-111" fmla="*/ 865299 w 1892189"/>
              <a:gd name="connsiteY1-112" fmla="*/ 35495 h 1877717"/>
              <a:gd name="connsiteX2-113" fmla="*/ 1026916 w 1892189"/>
              <a:gd name="connsiteY2-114" fmla="*/ 35520 h 1877717"/>
              <a:gd name="connsiteX3-115" fmla="*/ 1856694 w 1892189"/>
              <a:gd name="connsiteY3-116" fmla="*/ 865298 h 1877717"/>
              <a:gd name="connsiteX4-117" fmla="*/ 1856669 w 1892189"/>
              <a:gd name="connsiteY4-118" fmla="*/ 1026916 h 1877717"/>
              <a:gd name="connsiteX5-119" fmla="*/ 1026891 w 1892189"/>
              <a:gd name="connsiteY5-120" fmla="*/ 1856693 h 1877717"/>
              <a:gd name="connsiteX6-121" fmla="*/ 865274 w 1892189"/>
              <a:gd name="connsiteY6-122" fmla="*/ 1856668 h 1877717"/>
              <a:gd name="connsiteX7-123" fmla="*/ 35496 w 1892189"/>
              <a:gd name="connsiteY7-124" fmla="*/ 1026890 h 1877717"/>
              <a:gd name="connsiteX8-125" fmla="*/ 35521 w 1892189"/>
              <a:gd name="connsiteY8-126" fmla="*/ 865273 h 1877717"/>
              <a:gd name="connsiteX0-127" fmla="*/ 35521 w 1892189"/>
              <a:gd name="connsiteY0-128" fmla="*/ 865273 h 1877717"/>
              <a:gd name="connsiteX1-129" fmla="*/ 865299 w 1892189"/>
              <a:gd name="connsiteY1-130" fmla="*/ 35495 h 1877717"/>
              <a:gd name="connsiteX2-131" fmla="*/ 1026916 w 1892189"/>
              <a:gd name="connsiteY2-132" fmla="*/ 35520 h 1877717"/>
              <a:gd name="connsiteX3-133" fmla="*/ 1856694 w 1892189"/>
              <a:gd name="connsiteY3-134" fmla="*/ 865298 h 1877717"/>
              <a:gd name="connsiteX4-135" fmla="*/ 1856669 w 1892189"/>
              <a:gd name="connsiteY4-136" fmla="*/ 1026916 h 1877717"/>
              <a:gd name="connsiteX5-137" fmla="*/ 1026891 w 1892189"/>
              <a:gd name="connsiteY5-138" fmla="*/ 1856693 h 1877717"/>
              <a:gd name="connsiteX6-139" fmla="*/ 865274 w 1892189"/>
              <a:gd name="connsiteY6-140" fmla="*/ 1856668 h 1877717"/>
              <a:gd name="connsiteX7-141" fmla="*/ 35496 w 1892189"/>
              <a:gd name="connsiteY7-142" fmla="*/ 1026890 h 1877717"/>
              <a:gd name="connsiteX8-143" fmla="*/ 35521 w 1892189"/>
              <a:gd name="connsiteY8-144" fmla="*/ 865273 h 1877717"/>
              <a:gd name="connsiteX0-145" fmla="*/ 35521 w 1892189"/>
              <a:gd name="connsiteY0-146" fmla="*/ 865273 h 1877717"/>
              <a:gd name="connsiteX1-147" fmla="*/ 865299 w 1892189"/>
              <a:gd name="connsiteY1-148" fmla="*/ 35495 h 1877717"/>
              <a:gd name="connsiteX2-149" fmla="*/ 1026916 w 1892189"/>
              <a:gd name="connsiteY2-150" fmla="*/ 35520 h 1877717"/>
              <a:gd name="connsiteX3-151" fmla="*/ 1856694 w 1892189"/>
              <a:gd name="connsiteY3-152" fmla="*/ 865298 h 1877717"/>
              <a:gd name="connsiteX4-153" fmla="*/ 1856669 w 1892189"/>
              <a:gd name="connsiteY4-154" fmla="*/ 1026916 h 1877717"/>
              <a:gd name="connsiteX5-155" fmla="*/ 1026891 w 1892189"/>
              <a:gd name="connsiteY5-156" fmla="*/ 1856693 h 1877717"/>
              <a:gd name="connsiteX6-157" fmla="*/ 865274 w 1892189"/>
              <a:gd name="connsiteY6-158" fmla="*/ 1856668 h 1877717"/>
              <a:gd name="connsiteX7-159" fmla="*/ 35496 w 1892189"/>
              <a:gd name="connsiteY7-160" fmla="*/ 1026890 h 1877717"/>
              <a:gd name="connsiteX8-161" fmla="*/ 35521 w 1892189"/>
              <a:gd name="connsiteY8-162" fmla="*/ 865273 h 1877717"/>
              <a:gd name="connsiteX0-163" fmla="*/ 35521 w 1892189"/>
              <a:gd name="connsiteY0-164" fmla="*/ 865273 h 1877728"/>
              <a:gd name="connsiteX1-165" fmla="*/ 865299 w 1892189"/>
              <a:gd name="connsiteY1-166" fmla="*/ 35495 h 1877728"/>
              <a:gd name="connsiteX2-167" fmla="*/ 1026916 w 1892189"/>
              <a:gd name="connsiteY2-168" fmla="*/ 35520 h 1877728"/>
              <a:gd name="connsiteX3-169" fmla="*/ 1856694 w 1892189"/>
              <a:gd name="connsiteY3-170" fmla="*/ 865298 h 1877728"/>
              <a:gd name="connsiteX4-171" fmla="*/ 1856669 w 1892189"/>
              <a:gd name="connsiteY4-172" fmla="*/ 1026916 h 1877728"/>
              <a:gd name="connsiteX5-173" fmla="*/ 1026891 w 1892189"/>
              <a:gd name="connsiteY5-174" fmla="*/ 1856693 h 1877728"/>
              <a:gd name="connsiteX6-175" fmla="*/ 865274 w 1892189"/>
              <a:gd name="connsiteY6-176" fmla="*/ 1856668 h 1877728"/>
              <a:gd name="connsiteX7-177" fmla="*/ 35496 w 1892189"/>
              <a:gd name="connsiteY7-178" fmla="*/ 1026890 h 1877728"/>
              <a:gd name="connsiteX8-179" fmla="*/ 35521 w 1892189"/>
              <a:gd name="connsiteY8-180" fmla="*/ 865273 h 1877728"/>
              <a:gd name="connsiteX0-181" fmla="*/ 35521 w 1892189"/>
              <a:gd name="connsiteY0-182" fmla="*/ 865273 h 1892188"/>
              <a:gd name="connsiteX1-183" fmla="*/ 865299 w 1892189"/>
              <a:gd name="connsiteY1-184" fmla="*/ 35495 h 1892188"/>
              <a:gd name="connsiteX2-185" fmla="*/ 1026916 w 1892189"/>
              <a:gd name="connsiteY2-186" fmla="*/ 35520 h 1892188"/>
              <a:gd name="connsiteX3-187" fmla="*/ 1856694 w 1892189"/>
              <a:gd name="connsiteY3-188" fmla="*/ 865298 h 1892188"/>
              <a:gd name="connsiteX4-189" fmla="*/ 1856669 w 1892189"/>
              <a:gd name="connsiteY4-190" fmla="*/ 1026916 h 1892188"/>
              <a:gd name="connsiteX5-191" fmla="*/ 1026891 w 1892189"/>
              <a:gd name="connsiteY5-192" fmla="*/ 1856693 h 1892188"/>
              <a:gd name="connsiteX6-193" fmla="*/ 865274 w 1892189"/>
              <a:gd name="connsiteY6-194" fmla="*/ 1856668 h 1892188"/>
              <a:gd name="connsiteX7-195" fmla="*/ 35496 w 1892189"/>
              <a:gd name="connsiteY7-196" fmla="*/ 1026890 h 1892188"/>
              <a:gd name="connsiteX8-197" fmla="*/ 35521 w 1892189"/>
              <a:gd name="connsiteY8-198" fmla="*/ 865273 h 1892188"/>
              <a:gd name="connsiteX0-199" fmla="*/ 35521 w 1892189"/>
              <a:gd name="connsiteY0-200" fmla="*/ 865273 h 1892188"/>
              <a:gd name="connsiteX1-201" fmla="*/ 865299 w 1892189"/>
              <a:gd name="connsiteY1-202" fmla="*/ 35495 h 1892188"/>
              <a:gd name="connsiteX2-203" fmla="*/ 1026916 w 1892189"/>
              <a:gd name="connsiteY2-204" fmla="*/ 35520 h 1892188"/>
              <a:gd name="connsiteX3-205" fmla="*/ 1856694 w 1892189"/>
              <a:gd name="connsiteY3-206" fmla="*/ 865298 h 1892188"/>
              <a:gd name="connsiteX4-207" fmla="*/ 1856669 w 1892189"/>
              <a:gd name="connsiteY4-208" fmla="*/ 1026916 h 1892188"/>
              <a:gd name="connsiteX5-209" fmla="*/ 1026891 w 1892189"/>
              <a:gd name="connsiteY5-210" fmla="*/ 1856693 h 1892188"/>
              <a:gd name="connsiteX6-211" fmla="*/ 865274 w 1892189"/>
              <a:gd name="connsiteY6-212" fmla="*/ 1856668 h 1892188"/>
              <a:gd name="connsiteX7-213" fmla="*/ 35496 w 1892189"/>
              <a:gd name="connsiteY7-214" fmla="*/ 1026890 h 1892188"/>
              <a:gd name="connsiteX8-215" fmla="*/ 35521 w 1892189"/>
              <a:gd name="connsiteY8-216" fmla="*/ 865273 h 1892188"/>
              <a:gd name="connsiteX0-217" fmla="*/ 35521 w 1892189"/>
              <a:gd name="connsiteY0-218" fmla="*/ 865273 h 1892188"/>
              <a:gd name="connsiteX1-219" fmla="*/ 865299 w 1892189"/>
              <a:gd name="connsiteY1-220" fmla="*/ 35495 h 1892188"/>
              <a:gd name="connsiteX2-221" fmla="*/ 1026916 w 1892189"/>
              <a:gd name="connsiteY2-222" fmla="*/ 35520 h 1892188"/>
              <a:gd name="connsiteX3-223" fmla="*/ 1856694 w 1892189"/>
              <a:gd name="connsiteY3-224" fmla="*/ 865298 h 1892188"/>
              <a:gd name="connsiteX4-225" fmla="*/ 1856669 w 1892189"/>
              <a:gd name="connsiteY4-226" fmla="*/ 1026916 h 1892188"/>
              <a:gd name="connsiteX5-227" fmla="*/ 1026891 w 1892189"/>
              <a:gd name="connsiteY5-228" fmla="*/ 1856693 h 1892188"/>
              <a:gd name="connsiteX6-229" fmla="*/ 865274 w 1892189"/>
              <a:gd name="connsiteY6-230" fmla="*/ 1856668 h 1892188"/>
              <a:gd name="connsiteX7-231" fmla="*/ 35496 w 1892189"/>
              <a:gd name="connsiteY7-232" fmla="*/ 1026890 h 1892188"/>
              <a:gd name="connsiteX8-233" fmla="*/ 35521 w 1892189"/>
              <a:gd name="connsiteY8-234" fmla="*/ 865273 h 1892188"/>
              <a:gd name="connsiteX0-235" fmla="*/ 35521 w 1892189"/>
              <a:gd name="connsiteY0-236" fmla="*/ 865273 h 1892188"/>
              <a:gd name="connsiteX1-237" fmla="*/ 865299 w 1892189"/>
              <a:gd name="connsiteY1-238" fmla="*/ 35495 h 1892188"/>
              <a:gd name="connsiteX2-239" fmla="*/ 1026916 w 1892189"/>
              <a:gd name="connsiteY2-240" fmla="*/ 35520 h 1892188"/>
              <a:gd name="connsiteX3-241" fmla="*/ 1856694 w 1892189"/>
              <a:gd name="connsiteY3-242" fmla="*/ 865298 h 1892188"/>
              <a:gd name="connsiteX4-243" fmla="*/ 1856669 w 1892189"/>
              <a:gd name="connsiteY4-244" fmla="*/ 1026916 h 1892188"/>
              <a:gd name="connsiteX5-245" fmla="*/ 1026891 w 1892189"/>
              <a:gd name="connsiteY5-246" fmla="*/ 1856693 h 1892188"/>
              <a:gd name="connsiteX6-247" fmla="*/ 865274 w 1892189"/>
              <a:gd name="connsiteY6-248" fmla="*/ 1856668 h 1892188"/>
              <a:gd name="connsiteX7-249" fmla="*/ 35496 w 1892189"/>
              <a:gd name="connsiteY7-250" fmla="*/ 1026890 h 1892188"/>
              <a:gd name="connsiteX8-251" fmla="*/ 35521 w 1892189"/>
              <a:gd name="connsiteY8-252" fmla="*/ 865273 h 18921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892189" h="1892188">
                <a:moveTo>
                  <a:pt x="35521" y="865273"/>
                </a:moveTo>
                <a:cubicBezTo>
                  <a:pt x="35521" y="865273"/>
                  <a:pt x="865299" y="35495"/>
                  <a:pt x="865299" y="35495"/>
                </a:cubicBezTo>
                <a:cubicBezTo>
                  <a:pt x="912643" y="-11849"/>
                  <a:pt x="979572" y="-11824"/>
                  <a:pt x="1026916" y="35520"/>
                </a:cubicBezTo>
                <a:cubicBezTo>
                  <a:pt x="1026916" y="35520"/>
                  <a:pt x="1856694" y="865298"/>
                  <a:pt x="1856694" y="865298"/>
                </a:cubicBezTo>
                <a:cubicBezTo>
                  <a:pt x="1904038" y="912642"/>
                  <a:pt x="1904013" y="979572"/>
                  <a:pt x="1856669" y="1026916"/>
                </a:cubicBezTo>
                <a:cubicBezTo>
                  <a:pt x="1856669" y="1026916"/>
                  <a:pt x="1026891" y="1856693"/>
                  <a:pt x="1026891" y="1856693"/>
                </a:cubicBezTo>
                <a:cubicBezTo>
                  <a:pt x="979547" y="1904037"/>
                  <a:pt x="912618" y="1904011"/>
                  <a:pt x="865274" y="1856668"/>
                </a:cubicBezTo>
                <a:cubicBezTo>
                  <a:pt x="865274" y="1856667"/>
                  <a:pt x="35496" y="1026889"/>
                  <a:pt x="35496" y="1026890"/>
                </a:cubicBezTo>
                <a:cubicBezTo>
                  <a:pt x="-11848" y="979545"/>
                  <a:pt x="-11823" y="912617"/>
                  <a:pt x="35521" y="865273"/>
                </a:cubicBezTo>
                <a:close/>
              </a:path>
            </a:pathLst>
          </a:custGeom>
          <a:solidFill>
            <a:schemeClr val="accent1">
              <a:lumMod val="40000"/>
              <a:lumOff val="60000"/>
              <a:alpha val="26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a:sym typeface="+mn-ea"/>
            </a:endParaRPr>
          </a:p>
        </p:txBody>
      </p:sp>
      <p:cxnSp>
        <p:nvCxnSpPr>
          <p:cNvPr id="73" name="直接连接符 72"/>
          <p:cNvCxnSpPr/>
          <p:nvPr>
            <p:custDataLst>
              <p:tags r:id="rId6"/>
            </p:custDataLst>
          </p:nvPr>
        </p:nvCxnSpPr>
        <p:spPr>
          <a:xfrm>
            <a:off x="695960" y="1384935"/>
            <a:ext cx="3843655" cy="0"/>
          </a:xfrm>
          <a:prstGeom prst="line">
            <a:avLst/>
          </a:prstGeom>
          <a:ln w="9525" cap="rnd">
            <a:solidFill>
              <a:schemeClr val="accent1">
                <a:alpha val="35000"/>
              </a:schemeClr>
            </a:solidFill>
            <a:round/>
          </a:ln>
        </p:spPr>
        <p:style>
          <a:lnRef idx="3">
            <a:schemeClr val="accent1"/>
          </a:lnRef>
          <a:fillRef idx="0">
            <a:srgbClr val="FFFFFF"/>
          </a:fillRef>
          <a:effectRef idx="0">
            <a:srgbClr val="FFFFFF"/>
          </a:effectRef>
          <a:fontRef idx="minor">
            <a:schemeClr val="tx1"/>
          </a:fontRef>
        </p:style>
      </p:cxnSp>
      <p:sp>
        <p:nvSpPr>
          <p:cNvPr id="5" name="任意多边形: 形状 1397"/>
          <p:cNvSpPr/>
          <p:nvPr>
            <p:custDataLst>
              <p:tags r:id="rId7"/>
            </p:custDataLst>
          </p:nvPr>
        </p:nvSpPr>
        <p:spPr>
          <a:xfrm>
            <a:off x="10650855" y="1641475"/>
            <a:ext cx="631190" cy="631190"/>
          </a:xfrm>
          <a:custGeom>
            <a:avLst/>
            <a:gdLst>
              <a:gd name="connsiteX0" fmla="*/ 35521 w 1877718"/>
              <a:gd name="connsiteY0" fmla="*/ 850803 h 1863247"/>
              <a:gd name="connsiteX1" fmla="*/ 865299 w 1877718"/>
              <a:gd name="connsiteY1" fmla="*/ 21025 h 1863247"/>
              <a:gd name="connsiteX2" fmla="*/ 1026916 w 1877718"/>
              <a:gd name="connsiteY2" fmla="*/ 21050 h 1863247"/>
              <a:gd name="connsiteX3" fmla="*/ 1856694 w 1877718"/>
              <a:gd name="connsiteY3" fmla="*/ 850828 h 1863247"/>
              <a:gd name="connsiteX4" fmla="*/ 1856669 w 1877718"/>
              <a:gd name="connsiteY4" fmla="*/ 1012446 h 1863247"/>
              <a:gd name="connsiteX5" fmla="*/ 1026891 w 1877718"/>
              <a:gd name="connsiteY5" fmla="*/ 1842223 h 1863247"/>
              <a:gd name="connsiteX6" fmla="*/ 865274 w 1877718"/>
              <a:gd name="connsiteY6" fmla="*/ 1842198 h 1863247"/>
              <a:gd name="connsiteX7" fmla="*/ 35496 w 1877718"/>
              <a:gd name="connsiteY7" fmla="*/ 1012420 h 1863247"/>
              <a:gd name="connsiteX8" fmla="*/ 35521 w 1877718"/>
              <a:gd name="connsiteY8" fmla="*/ 850803 h 1863247"/>
              <a:gd name="connsiteX0-1" fmla="*/ 35521 w 1877718"/>
              <a:gd name="connsiteY0-2" fmla="*/ 850803 h 1863247"/>
              <a:gd name="connsiteX1-3" fmla="*/ 865299 w 1877718"/>
              <a:gd name="connsiteY1-4" fmla="*/ 21025 h 1863247"/>
              <a:gd name="connsiteX2-5" fmla="*/ 1026916 w 1877718"/>
              <a:gd name="connsiteY2-6" fmla="*/ 21050 h 1863247"/>
              <a:gd name="connsiteX3-7" fmla="*/ 1856694 w 1877718"/>
              <a:gd name="connsiteY3-8" fmla="*/ 850828 h 1863247"/>
              <a:gd name="connsiteX4-9" fmla="*/ 1856669 w 1877718"/>
              <a:gd name="connsiteY4-10" fmla="*/ 1012446 h 1863247"/>
              <a:gd name="connsiteX5-11" fmla="*/ 1026891 w 1877718"/>
              <a:gd name="connsiteY5-12" fmla="*/ 1842223 h 1863247"/>
              <a:gd name="connsiteX6-13" fmla="*/ 865274 w 1877718"/>
              <a:gd name="connsiteY6-14" fmla="*/ 1842198 h 1863247"/>
              <a:gd name="connsiteX7-15" fmla="*/ 35496 w 1877718"/>
              <a:gd name="connsiteY7-16" fmla="*/ 1012420 h 1863247"/>
              <a:gd name="connsiteX8-17" fmla="*/ 35521 w 1877718"/>
              <a:gd name="connsiteY8-18" fmla="*/ 850803 h 1863247"/>
              <a:gd name="connsiteX0-19" fmla="*/ 35521 w 1877718"/>
              <a:gd name="connsiteY0-20" fmla="*/ 850813 h 1863257"/>
              <a:gd name="connsiteX1-21" fmla="*/ 865299 w 1877718"/>
              <a:gd name="connsiteY1-22" fmla="*/ 21035 h 1863257"/>
              <a:gd name="connsiteX2-23" fmla="*/ 1026916 w 1877718"/>
              <a:gd name="connsiteY2-24" fmla="*/ 21060 h 1863257"/>
              <a:gd name="connsiteX3-25" fmla="*/ 1856694 w 1877718"/>
              <a:gd name="connsiteY3-26" fmla="*/ 850838 h 1863257"/>
              <a:gd name="connsiteX4-27" fmla="*/ 1856669 w 1877718"/>
              <a:gd name="connsiteY4-28" fmla="*/ 1012456 h 1863257"/>
              <a:gd name="connsiteX5-29" fmla="*/ 1026891 w 1877718"/>
              <a:gd name="connsiteY5-30" fmla="*/ 1842233 h 1863257"/>
              <a:gd name="connsiteX6-31" fmla="*/ 865274 w 1877718"/>
              <a:gd name="connsiteY6-32" fmla="*/ 1842208 h 1863257"/>
              <a:gd name="connsiteX7-33" fmla="*/ 35496 w 1877718"/>
              <a:gd name="connsiteY7-34" fmla="*/ 1012430 h 1863257"/>
              <a:gd name="connsiteX8-35" fmla="*/ 35521 w 1877718"/>
              <a:gd name="connsiteY8-36" fmla="*/ 850813 h 1863257"/>
              <a:gd name="connsiteX0-37" fmla="*/ 35521 w 1877718"/>
              <a:gd name="connsiteY0-38" fmla="*/ 865273 h 1877717"/>
              <a:gd name="connsiteX1-39" fmla="*/ 865299 w 1877718"/>
              <a:gd name="connsiteY1-40" fmla="*/ 35495 h 1877717"/>
              <a:gd name="connsiteX2-41" fmla="*/ 1026916 w 1877718"/>
              <a:gd name="connsiteY2-42" fmla="*/ 35520 h 1877717"/>
              <a:gd name="connsiteX3-43" fmla="*/ 1856694 w 1877718"/>
              <a:gd name="connsiteY3-44" fmla="*/ 865298 h 1877717"/>
              <a:gd name="connsiteX4-45" fmla="*/ 1856669 w 1877718"/>
              <a:gd name="connsiteY4-46" fmla="*/ 1026916 h 1877717"/>
              <a:gd name="connsiteX5-47" fmla="*/ 1026891 w 1877718"/>
              <a:gd name="connsiteY5-48" fmla="*/ 1856693 h 1877717"/>
              <a:gd name="connsiteX6-49" fmla="*/ 865274 w 1877718"/>
              <a:gd name="connsiteY6-50" fmla="*/ 1856668 h 1877717"/>
              <a:gd name="connsiteX7-51" fmla="*/ 35496 w 1877718"/>
              <a:gd name="connsiteY7-52" fmla="*/ 1026890 h 1877717"/>
              <a:gd name="connsiteX8-53" fmla="*/ 35521 w 1877718"/>
              <a:gd name="connsiteY8-54" fmla="*/ 865273 h 1877717"/>
              <a:gd name="connsiteX0-55" fmla="*/ 35521 w 1877718"/>
              <a:gd name="connsiteY0-56" fmla="*/ 865273 h 1877717"/>
              <a:gd name="connsiteX1-57" fmla="*/ 865299 w 1877718"/>
              <a:gd name="connsiteY1-58" fmla="*/ 35495 h 1877717"/>
              <a:gd name="connsiteX2-59" fmla="*/ 1026916 w 1877718"/>
              <a:gd name="connsiteY2-60" fmla="*/ 35520 h 1877717"/>
              <a:gd name="connsiteX3-61" fmla="*/ 1856694 w 1877718"/>
              <a:gd name="connsiteY3-62" fmla="*/ 865298 h 1877717"/>
              <a:gd name="connsiteX4-63" fmla="*/ 1856669 w 1877718"/>
              <a:gd name="connsiteY4-64" fmla="*/ 1026916 h 1877717"/>
              <a:gd name="connsiteX5-65" fmla="*/ 1026891 w 1877718"/>
              <a:gd name="connsiteY5-66" fmla="*/ 1856693 h 1877717"/>
              <a:gd name="connsiteX6-67" fmla="*/ 865274 w 1877718"/>
              <a:gd name="connsiteY6-68" fmla="*/ 1856668 h 1877717"/>
              <a:gd name="connsiteX7-69" fmla="*/ 35496 w 1877718"/>
              <a:gd name="connsiteY7-70" fmla="*/ 1026890 h 1877717"/>
              <a:gd name="connsiteX8-71" fmla="*/ 35521 w 1877718"/>
              <a:gd name="connsiteY8-72" fmla="*/ 865273 h 1877717"/>
              <a:gd name="connsiteX0-73" fmla="*/ 35521 w 1877718"/>
              <a:gd name="connsiteY0-74" fmla="*/ 865273 h 1877717"/>
              <a:gd name="connsiteX1-75" fmla="*/ 865299 w 1877718"/>
              <a:gd name="connsiteY1-76" fmla="*/ 35495 h 1877717"/>
              <a:gd name="connsiteX2-77" fmla="*/ 1026916 w 1877718"/>
              <a:gd name="connsiteY2-78" fmla="*/ 35520 h 1877717"/>
              <a:gd name="connsiteX3-79" fmla="*/ 1856694 w 1877718"/>
              <a:gd name="connsiteY3-80" fmla="*/ 865298 h 1877717"/>
              <a:gd name="connsiteX4-81" fmla="*/ 1856669 w 1877718"/>
              <a:gd name="connsiteY4-82" fmla="*/ 1026916 h 1877717"/>
              <a:gd name="connsiteX5-83" fmla="*/ 1026891 w 1877718"/>
              <a:gd name="connsiteY5-84" fmla="*/ 1856693 h 1877717"/>
              <a:gd name="connsiteX6-85" fmla="*/ 865274 w 1877718"/>
              <a:gd name="connsiteY6-86" fmla="*/ 1856668 h 1877717"/>
              <a:gd name="connsiteX7-87" fmla="*/ 35496 w 1877718"/>
              <a:gd name="connsiteY7-88" fmla="*/ 1026890 h 1877717"/>
              <a:gd name="connsiteX8-89" fmla="*/ 35521 w 1877718"/>
              <a:gd name="connsiteY8-90" fmla="*/ 865273 h 1877717"/>
              <a:gd name="connsiteX0-91" fmla="*/ 35521 w 1877729"/>
              <a:gd name="connsiteY0-92" fmla="*/ 865273 h 1877717"/>
              <a:gd name="connsiteX1-93" fmla="*/ 865299 w 1877729"/>
              <a:gd name="connsiteY1-94" fmla="*/ 35495 h 1877717"/>
              <a:gd name="connsiteX2-95" fmla="*/ 1026916 w 1877729"/>
              <a:gd name="connsiteY2-96" fmla="*/ 35520 h 1877717"/>
              <a:gd name="connsiteX3-97" fmla="*/ 1856694 w 1877729"/>
              <a:gd name="connsiteY3-98" fmla="*/ 865298 h 1877717"/>
              <a:gd name="connsiteX4-99" fmla="*/ 1856669 w 1877729"/>
              <a:gd name="connsiteY4-100" fmla="*/ 1026916 h 1877717"/>
              <a:gd name="connsiteX5-101" fmla="*/ 1026891 w 1877729"/>
              <a:gd name="connsiteY5-102" fmla="*/ 1856693 h 1877717"/>
              <a:gd name="connsiteX6-103" fmla="*/ 865274 w 1877729"/>
              <a:gd name="connsiteY6-104" fmla="*/ 1856668 h 1877717"/>
              <a:gd name="connsiteX7-105" fmla="*/ 35496 w 1877729"/>
              <a:gd name="connsiteY7-106" fmla="*/ 1026890 h 1877717"/>
              <a:gd name="connsiteX8-107" fmla="*/ 35521 w 1877729"/>
              <a:gd name="connsiteY8-108" fmla="*/ 865273 h 1877717"/>
              <a:gd name="connsiteX0-109" fmla="*/ 35521 w 1892189"/>
              <a:gd name="connsiteY0-110" fmla="*/ 865273 h 1877717"/>
              <a:gd name="connsiteX1-111" fmla="*/ 865299 w 1892189"/>
              <a:gd name="connsiteY1-112" fmla="*/ 35495 h 1877717"/>
              <a:gd name="connsiteX2-113" fmla="*/ 1026916 w 1892189"/>
              <a:gd name="connsiteY2-114" fmla="*/ 35520 h 1877717"/>
              <a:gd name="connsiteX3-115" fmla="*/ 1856694 w 1892189"/>
              <a:gd name="connsiteY3-116" fmla="*/ 865298 h 1877717"/>
              <a:gd name="connsiteX4-117" fmla="*/ 1856669 w 1892189"/>
              <a:gd name="connsiteY4-118" fmla="*/ 1026916 h 1877717"/>
              <a:gd name="connsiteX5-119" fmla="*/ 1026891 w 1892189"/>
              <a:gd name="connsiteY5-120" fmla="*/ 1856693 h 1877717"/>
              <a:gd name="connsiteX6-121" fmla="*/ 865274 w 1892189"/>
              <a:gd name="connsiteY6-122" fmla="*/ 1856668 h 1877717"/>
              <a:gd name="connsiteX7-123" fmla="*/ 35496 w 1892189"/>
              <a:gd name="connsiteY7-124" fmla="*/ 1026890 h 1877717"/>
              <a:gd name="connsiteX8-125" fmla="*/ 35521 w 1892189"/>
              <a:gd name="connsiteY8-126" fmla="*/ 865273 h 1877717"/>
              <a:gd name="connsiteX0-127" fmla="*/ 35521 w 1892189"/>
              <a:gd name="connsiteY0-128" fmla="*/ 865273 h 1877717"/>
              <a:gd name="connsiteX1-129" fmla="*/ 865299 w 1892189"/>
              <a:gd name="connsiteY1-130" fmla="*/ 35495 h 1877717"/>
              <a:gd name="connsiteX2-131" fmla="*/ 1026916 w 1892189"/>
              <a:gd name="connsiteY2-132" fmla="*/ 35520 h 1877717"/>
              <a:gd name="connsiteX3-133" fmla="*/ 1856694 w 1892189"/>
              <a:gd name="connsiteY3-134" fmla="*/ 865298 h 1877717"/>
              <a:gd name="connsiteX4-135" fmla="*/ 1856669 w 1892189"/>
              <a:gd name="connsiteY4-136" fmla="*/ 1026916 h 1877717"/>
              <a:gd name="connsiteX5-137" fmla="*/ 1026891 w 1892189"/>
              <a:gd name="connsiteY5-138" fmla="*/ 1856693 h 1877717"/>
              <a:gd name="connsiteX6-139" fmla="*/ 865274 w 1892189"/>
              <a:gd name="connsiteY6-140" fmla="*/ 1856668 h 1877717"/>
              <a:gd name="connsiteX7-141" fmla="*/ 35496 w 1892189"/>
              <a:gd name="connsiteY7-142" fmla="*/ 1026890 h 1877717"/>
              <a:gd name="connsiteX8-143" fmla="*/ 35521 w 1892189"/>
              <a:gd name="connsiteY8-144" fmla="*/ 865273 h 1877717"/>
              <a:gd name="connsiteX0-145" fmla="*/ 35521 w 1892189"/>
              <a:gd name="connsiteY0-146" fmla="*/ 865273 h 1877717"/>
              <a:gd name="connsiteX1-147" fmla="*/ 865299 w 1892189"/>
              <a:gd name="connsiteY1-148" fmla="*/ 35495 h 1877717"/>
              <a:gd name="connsiteX2-149" fmla="*/ 1026916 w 1892189"/>
              <a:gd name="connsiteY2-150" fmla="*/ 35520 h 1877717"/>
              <a:gd name="connsiteX3-151" fmla="*/ 1856694 w 1892189"/>
              <a:gd name="connsiteY3-152" fmla="*/ 865298 h 1877717"/>
              <a:gd name="connsiteX4-153" fmla="*/ 1856669 w 1892189"/>
              <a:gd name="connsiteY4-154" fmla="*/ 1026916 h 1877717"/>
              <a:gd name="connsiteX5-155" fmla="*/ 1026891 w 1892189"/>
              <a:gd name="connsiteY5-156" fmla="*/ 1856693 h 1877717"/>
              <a:gd name="connsiteX6-157" fmla="*/ 865274 w 1892189"/>
              <a:gd name="connsiteY6-158" fmla="*/ 1856668 h 1877717"/>
              <a:gd name="connsiteX7-159" fmla="*/ 35496 w 1892189"/>
              <a:gd name="connsiteY7-160" fmla="*/ 1026890 h 1877717"/>
              <a:gd name="connsiteX8-161" fmla="*/ 35521 w 1892189"/>
              <a:gd name="connsiteY8-162" fmla="*/ 865273 h 1877717"/>
              <a:gd name="connsiteX0-163" fmla="*/ 35521 w 1892189"/>
              <a:gd name="connsiteY0-164" fmla="*/ 865273 h 1877728"/>
              <a:gd name="connsiteX1-165" fmla="*/ 865299 w 1892189"/>
              <a:gd name="connsiteY1-166" fmla="*/ 35495 h 1877728"/>
              <a:gd name="connsiteX2-167" fmla="*/ 1026916 w 1892189"/>
              <a:gd name="connsiteY2-168" fmla="*/ 35520 h 1877728"/>
              <a:gd name="connsiteX3-169" fmla="*/ 1856694 w 1892189"/>
              <a:gd name="connsiteY3-170" fmla="*/ 865298 h 1877728"/>
              <a:gd name="connsiteX4-171" fmla="*/ 1856669 w 1892189"/>
              <a:gd name="connsiteY4-172" fmla="*/ 1026916 h 1877728"/>
              <a:gd name="connsiteX5-173" fmla="*/ 1026891 w 1892189"/>
              <a:gd name="connsiteY5-174" fmla="*/ 1856693 h 1877728"/>
              <a:gd name="connsiteX6-175" fmla="*/ 865274 w 1892189"/>
              <a:gd name="connsiteY6-176" fmla="*/ 1856668 h 1877728"/>
              <a:gd name="connsiteX7-177" fmla="*/ 35496 w 1892189"/>
              <a:gd name="connsiteY7-178" fmla="*/ 1026890 h 1877728"/>
              <a:gd name="connsiteX8-179" fmla="*/ 35521 w 1892189"/>
              <a:gd name="connsiteY8-180" fmla="*/ 865273 h 1877728"/>
              <a:gd name="connsiteX0-181" fmla="*/ 35521 w 1892189"/>
              <a:gd name="connsiteY0-182" fmla="*/ 865273 h 1892188"/>
              <a:gd name="connsiteX1-183" fmla="*/ 865299 w 1892189"/>
              <a:gd name="connsiteY1-184" fmla="*/ 35495 h 1892188"/>
              <a:gd name="connsiteX2-185" fmla="*/ 1026916 w 1892189"/>
              <a:gd name="connsiteY2-186" fmla="*/ 35520 h 1892188"/>
              <a:gd name="connsiteX3-187" fmla="*/ 1856694 w 1892189"/>
              <a:gd name="connsiteY3-188" fmla="*/ 865298 h 1892188"/>
              <a:gd name="connsiteX4-189" fmla="*/ 1856669 w 1892189"/>
              <a:gd name="connsiteY4-190" fmla="*/ 1026916 h 1892188"/>
              <a:gd name="connsiteX5-191" fmla="*/ 1026891 w 1892189"/>
              <a:gd name="connsiteY5-192" fmla="*/ 1856693 h 1892188"/>
              <a:gd name="connsiteX6-193" fmla="*/ 865274 w 1892189"/>
              <a:gd name="connsiteY6-194" fmla="*/ 1856668 h 1892188"/>
              <a:gd name="connsiteX7-195" fmla="*/ 35496 w 1892189"/>
              <a:gd name="connsiteY7-196" fmla="*/ 1026890 h 1892188"/>
              <a:gd name="connsiteX8-197" fmla="*/ 35521 w 1892189"/>
              <a:gd name="connsiteY8-198" fmla="*/ 865273 h 1892188"/>
              <a:gd name="connsiteX0-199" fmla="*/ 35521 w 1892189"/>
              <a:gd name="connsiteY0-200" fmla="*/ 865273 h 1892188"/>
              <a:gd name="connsiteX1-201" fmla="*/ 865299 w 1892189"/>
              <a:gd name="connsiteY1-202" fmla="*/ 35495 h 1892188"/>
              <a:gd name="connsiteX2-203" fmla="*/ 1026916 w 1892189"/>
              <a:gd name="connsiteY2-204" fmla="*/ 35520 h 1892188"/>
              <a:gd name="connsiteX3-205" fmla="*/ 1856694 w 1892189"/>
              <a:gd name="connsiteY3-206" fmla="*/ 865298 h 1892188"/>
              <a:gd name="connsiteX4-207" fmla="*/ 1856669 w 1892189"/>
              <a:gd name="connsiteY4-208" fmla="*/ 1026916 h 1892188"/>
              <a:gd name="connsiteX5-209" fmla="*/ 1026891 w 1892189"/>
              <a:gd name="connsiteY5-210" fmla="*/ 1856693 h 1892188"/>
              <a:gd name="connsiteX6-211" fmla="*/ 865274 w 1892189"/>
              <a:gd name="connsiteY6-212" fmla="*/ 1856668 h 1892188"/>
              <a:gd name="connsiteX7-213" fmla="*/ 35496 w 1892189"/>
              <a:gd name="connsiteY7-214" fmla="*/ 1026890 h 1892188"/>
              <a:gd name="connsiteX8-215" fmla="*/ 35521 w 1892189"/>
              <a:gd name="connsiteY8-216" fmla="*/ 865273 h 1892188"/>
              <a:gd name="connsiteX0-217" fmla="*/ 35521 w 1892189"/>
              <a:gd name="connsiteY0-218" fmla="*/ 865273 h 1892188"/>
              <a:gd name="connsiteX1-219" fmla="*/ 865299 w 1892189"/>
              <a:gd name="connsiteY1-220" fmla="*/ 35495 h 1892188"/>
              <a:gd name="connsiteX2-221" fmla="*/ 1026916 w 1892189"/>
              <a:gd name="connsiteY2-222" fmla="*/ 35520 h 1892188"/>
              <a:gd name="connsiteX3-223" fmla="*/ 1856694 w 1892189"/>
              <a:gd name="connsiteY3-224" fmla="*/ 865298 h 1892188"/>
              <a:gd name="connsiteX4-225" fmla="*/ 1856669 w 1892189"/>
              <a:gd name="connsiteY4-226" fmla="*/ 1026916 h 1892188"/>
              <a:gd name="connsiteX5-227" fmla="*/ 1026891 w 1892189"/>
              <a:gd name="connsiteY5-228" fmla="*/ 1856693 h 1892188"/>
              <a:gd name="connsiteX6-229" fmla="*/ 865274 w 1892189"/>
              <a:gd name="connsiteY6-230" fmla="*/ 1856668 h 1892188"/>
              <a:gd name="connsiteX7-231" fmla="*/ 35496 w 1892189"/>
              <a:gd name="connsiteY7-232" fmla="*/ 1026890 h 1892188"/>
              <a:gd name="connsiteX8-233" fmla="*/ 35521 w 1892189"/>
              <a:gd name="connsiteY8-234" fmla="*/ 865273 h 1892188"/>
              <a:gd name="connsiteX0-235" fmla="*/ 35521 w 1892189"/>
              <a:gd name="connsiteY0-236" fmla="*/ 865273 h 1892188"/>
              <a:gd name="connsiteX1-237" fmla="*/ 865299 w 1892189"/>
              <a:gd name="connsiteY1-238" fmla="*/ 35495 h 1892188"/>
              <a:gd name="connsiteX2-239" fmla="*/ 1026916 w 1892189"/>
              <a:gd name="connsiteY2-240" fmla="*/ 35520 h 1892188"/>
              <a:gd name="connsiteX3-241" fmla="*/ 1856694 w 1892189"/>
              <a:gd name="connsiteY3-242" fmla="*/ 865298 h 1892188"/>
              <a:gd name="connsiteX4-243" fmla="*/ 1856669 w 1892189"/>
              <a:gd name="connsiteY4-244" fmla="*/ 1026916 h 1892188"/>
              <a:gd name="connsiteX5-245" fmla="*/ 1026891 w 1892189"/>
              <a:gd name="connsiteY5-246" fmla="*/ 1856693 h 1892188"/>
              <a:gd name="connsiteX6-247" fmla="*/ 865274 w 1892189"/>
              <a:gd name="connsiteY6-248" fmla="*/ 1856668 h 1892188"/>
              <a:gd name="connsiteX7-249" fmla="*/ 35496 w 1892189"/>
              <a:gd name="connsiteY7-250" fmla="*/ 1026890 h 1892188"/>
              <a:gd name="connsiteX8-251" fmla="*/ 35521 w 1892189"/>
              <a:gd name="connsiteY8-252" fmla="*/ 865273 h 18921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892189" h="1892188">
                <a:moveTo>
                  <a:pt x="35521" y="865273"/>
                </a:moveTo>
                <a:cubicBezTo>
                  <a:pt x="35521" y="865273"/>
                  <a:pt x="865299" y="35495"/>
                  <a:pt x="865299" y="35495"/>
                </a:cubicBezTo>
                <a:cubicBezTo>
                  <a:pt x="912643" y="-11849"/>
                  <a:pt x="979572" y="-11824"/>
                  <a:pt x="1026916" y="35520"/>
                </a:cubicBezTo>
                <a:cubicBezTo>
                  <a:pt x="1026916" y="35520"/>
                  <a:pt x="1856694" y="865298"/>
                  <a:pt x="1856694" y="865298"/>
                </a:cubicBezTo>
                <a:cubicBezTo>
                  <a:pt x="1904038" y="912642"/>
                  <a:pt x="1904013" y="979572"/>
                  <a:pt x="1856669" y="1026916"/>
                </a:cubicBezTo>
                <a:cubicBezTo>
                  <a:pt x="1856669" y="1026916"/>
                  <a:pt x="1026891" y="1856693"/>
                  <a:pt x="1026891" y="1856693"/>
                </a:cubicBezTo>
                <a:cubicBezTo>
                  <a:pt x="979547" y="1904037"/>
                  <a:pt x="912618" y="1904011"/>
                  <a:pt x="865274" y="1856668"/>
                </a:cubicBezTo>
                <a:cubicBezTo>
                  <a:pt x="865274" y="1856667"/>
                  <a:pt x="35496" y="1026889"/>
                  <a:pt x="35496" y="1026890"/>
                </a:cubicBezTo>
                <a:cubicBezTo>
                  <a:pt x="-11848" y="979545"/>
                  <a:pt x="-11823" y="912617"/>
                  <a:pt x="35521" y="865273"/>
                </a:cubicBezTo>
                <a:close/>
              </a:path>
            </a:pathLst>
          </a:custGeom>
          <a:solidFill>
            <a:schemeClr val="accent1">
              <a:alpha val="2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6" name="任意多边形: 形状 1397"/>
          <p:cNvSpPr/>
          <p:nvPr>
            <p:custDataLst>
              <p:tags r:id="rId8"/>
            </p:custDataLst>
          </p:nvPr>
        </p:nvSpPr>
        <p:spPr>
          <a:xfrm>
            <a:off x="11108055" y="1759585"/>
            <a:ext cx="395605" cy="395605"/>
          </a:xfrm>
          <a:custGeom>
            <a:avLst/>
            <a:gdLst>
              <a:gd name="connsiteX0" fmla="*/ 35521 w 1877718"/>
              <a:gd name="connsiteY0" fmla="*/ 850803 h 1863247"/>
              <a:gd name="connsiteX1" fmla="*/ 865299 w 1877718"/>
              <a:gd name="connsiteY1" fmla="*/ 21025 h 1863247"/>
              <a:gd name="connsiteX2" fmla="*/ 1026916 w 1877718"/>
              <a:gd name="connsiteY2" fmla="*/ 21050 h 1863247"/>
              <a:gd name="connsiteX3" fmla="*/ 1856694 w 1877718"/>
              <a:gd name="connsiteY3" fmla="*/ 850828 h 1863247"/>
              <a:gd name="connsiteX4" fmla="*/ 1856669 w 1877718"/>
              <a:gd name="connsiteY4" fmla="*/ 1012446 h 1863247"/>
              <a:gd name="connsiteX5" fmla="*/ 1026891 w 1877718"/>
              <a:gd name="connsiteY5" fmla="*/ 1842223 h 1863247"/>
              <a:gd name="connsiteX6" fmla="*/ 865274 w 1877718"/>
              <a:gd name="connsiteY6" fmla="*/ 1842198 h 1863247"/>
              <a:gd name="connsiteX7" fmla="*/ 35496 w 1877718"/>
              <a:gd name="connsiteY7" fmla="*/ 1012420 h 1863247"/>
              <a:gd name="connsiteX8" fmla="*/ 35521 w 1877718"/>
              <a:gd name="connsiteY8" fmla="*/ 850803 h 1863247"/>
              <a:gd name="connsiteX0-1" fmla="*/ 35521 w 1877718"/>
              <a:gd name="connsiteY0-2" fmla="*/ 850803 h 1863247"/>
              <a:gd name="connsiteX1-3" fmla="*/ 865299 w 1877718"/>
              <a:gd name="connsiteY1-4" fmla="*/ 21025 h 1863247"/>
              <a:gd name="connsiteX2-5" fmla="*/ 1026916 w 1877718"/>
              <a:gd name="connsiteY2-6" fmla="*/ 21050 h 1863247"/>
              <a:gd name="connsiteX3-7" fmla="*/ 1856694 w 1877718"/>
              <a:gd name="connsiteY3-8" fmla="*/ 850828 h 1863247"/>
              <a:gd name="connsiteX4-9" fmla="*/ 1856669 w 1877718"/>
              <a:gd name="connsiteY4-10" fmla="*/ 1012446 h 1863247"/>
              <a:gd name="connsiteX5-11" fmla="*/ 1026891 w 1877718"/>
              <a:gd name="connsiteY5-12" fmla="*/ 1842223 h 1863247"/>
              <a:gd name="connsiteX6-13" fmla="*/ 865274 w 1877718"/>
              <a:gd name="connsiteY6-14" fmla="*/ 1842198 h 1863247"/>
              <a:gd name="connsiteX7-15" fmla="*/ 35496 w 1877718"/>
              <a:gd name="connsiteY7-16" fmla="*/ 1012420 h 1863247"/>
              <a:gd name="connsiteX8-17" fmla="*/ 35521 w 1877718"/>
              <a:gd name="connsiteY8-18" fmla="*/ 850803 h 1863247"/>
              <a:gd name="connsiteX0-19" fmla="*/ 35521 w 1877718"/>
              <a:gd name="connsiteY0-20" fmla="*/ 850813 h 1863257"/>
              <a:gd name="connsiteX1-21" fmla="*/ 865299 w 1877718"/>
              <a:gd name="connsiteY1-22" fmla="*/ 21035 h 1863257"/>
              <a:gd name="connsiteX2-23" fmla="*/ 1026916 w 1877718"/>
              <a:gd name="connsiteY2-24" fmla="*/ 21060 h 1863257"/>
              <a:gd name="connsiteX3-25" fmla="*/ 1856694 w 1877718"/>
              <a:gd name="connsiteY3-26" fmla="*/ 850838 h 1863257"/>
              <a:gd name="connsiteX4-27" fmla="*/ 1856669 w 1877718"/>
              <a:gd name="connsiteY4-28" fmla="*/ 1012456 h 1863257"/>
              <a:gd name="connsiteX5-29" fmla="*/ 1026891 w 1877718"/>
              <a:gd name="connsiteY5-30" fmla="*/ 1842233 h 1863257"/>
              <a:gd name="connsiteX6-31" fmla="*/ 865274 w 1877718"/>
              <a:gd name="connsiteY6-32" fmla="*/ 1842208 h 1863257"/>
              <a:gd name="connsiteX7-33" fmla="*/ 35496 w 1877718"/>
              <a:gd name="connsiteY7-34" fmla="*/ 1012430 h 1863257"/>
              <a:gd name="connsiteX8-35" fmla="*/ 35521 w 1877718"/>
              <a:gd name="connsiteY8-36" fmla="*/ 850813 h 1863257"/>
              <a:gd name="connsiteX0-37" fmla="*/ 35521 w 1877718"/>
              <a:gd name="connsiteY0-38" fmla="*/ 865273 h 1877717"/>
              <a:gd name="connsiteX1-39" fmla="*/ 865299 w 1877718"/>
              <a:gd name="connsiteY1-40" fmla="*/ 35495 h 1877717"/>
              <a:gd name="connsiteX2-41" fmla="*/ 1026916 w 1877718"/>
              <a:gd name="connsiteY2-42" fmla="*/ 35520 h 1877717"/>
              <a:gd name="connsiteX3-43" fmla="*/ 1856694 w 1877718"/>
              <a:gd name="connsiteY3-44" fmla="*/ 865298 h 1877717"/>
              <a:gd name="connsiteX4-45" fmla="*/ 1856669 w 1877718"/>
              <a:gd name="connsiteY4-46" fmla="*/ 1026916 h 1877717"/>
              <a:gd name="connsiteX5-47" fmla="*/ 1026891 w 1877718"/>
              <a:gd name="connsiteY5-48" fmla="*/ 1856693 h 1877717"/>
              <a:gd name="connsiteX6-49" fmla="*/ 865274 w 1877718"/>
              <a:gd name="connsiteY6-50" fmla="*/ 1856668 h 1877717"/>
              <a:gd name="connsiteX7-51" fmla="*/ 35496 w 1877718"/>
              <a:gd name="connsiteY7-52" fmla="*/ 1026890 h 1877717"/>
              <a:gd name="connsiteX8-53" fmla="*/ 35521 w 1877718"/>
              <a:gd name="connsiteY8-54" fmla="*/ 865273 h 1877717"/>
              <a:gd name="connsiteX0-55" fmla="*/ 35521 w 1877718"/>
              <a:gd name="connsiteY0-56" fmla="*/ 865273 h 1877717"/>
              <a:gd name="connsiteX1-57" fmla="*/ 865299 w 1877718"/>
              <a:gd name="connsiteY1-58" fmla="*/ 35495 h 1877717"/>
              <a:gd name="connsiteX2-59" fmla="*/ 1026916 w 1877718"/>
              <a:gd name="connsiteY2-60" fmla="*/ 35520 h 1877717"/>
              <a:gd name="connsiteX3-61" fmla="*/ 1856694 w 1877718"/>
              <a:gd name="connsiteY3-62" fmla="*/ 865298 h 1877717"/>
              <a:gd name="connsiteX4-63" fmla="*/ 1856669 w 1877718"/>
              <a:gd name="connsiteY4-64" fmla="*/ 1026916 h 1877717"/>
              <a:gd name="connsiteX5-65" fmla="*/ 1026891 w 1877718"/>
              <a:gd name="connsiteY5-66" fmla="*/ 1856693 h 1877717"/>
              <a:gd name="connsiteX6-67" fmla="*/ 865274 w 1877718"/>
              <a:gd name="connsiteY6-68" fmla="*/ 1856668 h 1877717"/>
              <a:gd name="connsiteX7-69" fmla="*/ 35496 w 1877718"/>
              <a:gd name="connsiteY7-70" fmla="*/ 1026890 h 1877717"/>
              <a:gd name="connsiteX8-71" fmla="*/ 35521 w 1877718"/>
              <a:gd name="connsiteY8-72" fmla="*/ 865273 h 1877717"/>
              <a:gd name="connsiteX0-73" fmla="*/ 35521 w 1877718"/>
              <a:gd name="connsiteY0-74" fmla="*/ 865273 h 1877717"/>
              <a:gd name="connsiteX1-75" fmla="*/ 865299 w 1877718"/>
              <a:gd name="connsiteY1-76" fmla="*/ 35495 h 1877717"/>
              <a:gd name="connsiteX2-77" fmla="*/ 1026916 w 1877718"/>
              <a:gd name="connsiteY2-78" fmla="*/ 35520 h 1877717"/>
              <a:gd name="connsiteX3-79" fmla="*/ 1856694 w 1877718"/>
              <a:gd name="connsiteY3-80" fmla="*/ 865298 h 1877717"/>
              <a:gd name="connsiteX4-81" fmla="*/ 1856669 w 1877718"/>
              <a:gd name="connsiteY4-82" fmla="*/ 1026916 h 1877717"/>
              <a:gd name="connsiteX5-83" fmla="*/ 1026891 w 1877718"/>
              <a:gd name="connsiteY5-84" fmla="*/ 1856693 h 1877717"/>
              <a:gd name="connsiteX6-85" fmla="*/ 865274 w 1877718"/>
              <a:gd name="connsiteY6-86" fmla="*/ 1856668 h 1877717"/>
              <a:gd name="connsiteX7-87" fmla="*/ 35496 w 1877718"/>
              <a:gd name="connsiteY7-88" fmla="*/ 1026890 h 1877717"/>
              <a:gd name="connsiteX8-89" fmla="*/ 35521 w 1877718"/>
              <a:gd name="connsiteY8-90" fmla="*/ 865273 h 1877717"/>
              <a:gd name="connsiteX0-91" fmla="*/ 35521 w 1877729"/>
              <a:gd name="connsiteY0-92" fmla="*/ 865273 h 1877717"/>
              <a:gd name="connsiteX1-93" fmla="*/ 865299 w 1877729"/>
              <a:gd name="connsiteY1-94" fmla="*/ 35495 h 1877717"/>
              <a:gd name="connsiteX2-95" fmla="*/ 1026916 w 1877729"/>
              <a:gd name="connsiteY2-96" fmla="*/ 35520 h 1877717"/>
              <a:gd name="connsiteX3-97" fmla="*/ 1856694 w 1877729"/>
              <a:gd name="connsiteY3-98" fmla="*/ 865298 h 1877717"/>
              <a:gd name="connsiteX4-99" fmla="*/ 1856669 w 1877729"/>
              <a:gd name="connsiteY4-100" fmla="*/ 1026916 h 1877717"/>
              <a:gd name="connsiteX5-101" fmla="*/ 1026891 w 1877729"/>
              <a:gd name="connsiteY5-102" fmla="*/ 1856693 h 1877717"/>
              <a:gd name="connsiteX6-103" fmla="*/ 865274 w 1877729"/>
              <a:gd name="connsiteY6-104" fmla="*/ 1856668 h 1877717"/>
              <a:gd name="connsiteX7-105" fmla="*/ 35496 w 1877729"/>
              <a:gd name="connsiteY7-106" fmla="*/ 1026890 h 1877717"/>
              <a:gd name="connsiteX8-107" fmla="*/ 35521 w 1877729"/>
              <a:gd name="connsiteY8-108" fmla="*/ 865273 h 1877717"/>
              <a:gd name="connsiteX0-109" fmla="*/ 35521 w 1892189"/>
              <a:gd name="connsiteY0-110" fmla="*/ 865273 h 1877717"/>
              <a:gd name="connsiteX1-111" fmla="*/ 865299 w 1892189"/>
              <a:gd name="connsiteY1-112" fmla="*/ 35495 h 1877717"/>
              <a:gd name="connsiteX2-113" fmla="*/ 1026916 w 1892189"/>
              <a:gd name="connsiteY2-114" fmla="*/ 35520 h 1877717"/>
              <a:gd name="connsiteX3-115" fmla="*/ 1856694 w 1892189"/>
              <a:gd name="connsiteY3-116" fmla="*/ 865298 h 1877717"/>
              <a:gd name="connsiteX4-117" fmla="*/ 1856669 w 1892189"/>
              <a:gd name="connsiteY4-118" fmla="*/ 1026916 h 1877717"/>
              <a:gd name="connsiteX5-119" fmla="*/ 1026891 w 1892189"/>
              <a:gd name="connsiteY5-120" fmla="*/ 1856693 h 1877717"/>
              <a:gd name="connsiteX6-121" fmla="*/ 865274 w 1892189"/>
              <a:gd name="connsiteY6-122" fmla="*/ 1856668 h 1877717"/>
              <a:gd name="connsiteX7-123" fmla="*/ 35496 w 1892189"/>
              <a:gd name="connsiteY7-124" fmla="*/ 1026890 h 1877717"/>
              <a:gd name="connsiteX8-125" fmla="*/ 35521 w 1892189"/>
              <a:gd name="connsiteY8-126" fmla="*/ 865273 h 1877717"/>
              <a:gd name="connsiteX0-127" fmla="*/ 35521 w 1892189"/>
              <a:gd name="connsiteY0-128" fmla="*/ 865273 h 1877717"/>
              <a:gd name="connsiteX1-129" fmla="*/ 865299 w 1892189"/>
              <a:gd name="connsiteY1-130" fmla="*/ 35495 h 1877717"/>
              <a:gd name="connsiteX2-131" fmla="*/ 1026916 w 1892189"/>
              <a:gd name="connsiteY2-132" fmla="*/ 35520 h 1877717"/>
              <a:gd name="connsiteX3-133" fmla="*/ 1856694 w 1892189"/>
              <a:gd name="connsiteY3-134" fmla="*/ 865298 h 1877717"/>
              <a:gd name="connsiteX4-135" fmla="*/ 1856669 w 1892189"/>
              <a:gd name="connsiteY4-136" fmla="*/ 1026916 h 1877717"/>
              <a:gd name="connsiteX5-137" fmla="*/ 1026891 w 1892189"/>
              <a:gd name="connsiteY5-138" fmla="*/ 1856693 h 1877717"/>
              <a:gd name="connsiteX6-139" fmla="*/ 865274 w 1892189"/>
              <a:gd name="connsiteY6-140" fmla="*/ 1856668 h 1877717"/>
              <a:gd name="connsiteX7-141" fmla="*/ 35496 w 1892189"/>
              <a:gd name="connsiteY7-142" fmla="*/ 1026890 h 1877717"/>
              <a:gd name="connsiteX8-143" fmla="*/ 35521 w 1892189"/>
              <a:gd name="connsiteY8-144" fmla="*/ 865273 h 1877717"/>
              <a:gd name="connsiteX0-145" fmla="*/ 35521 w 1892189"/>
              <a:gd name="connsiteY0-146" fmla="*/ 865273 h 1877717"/>
              <a:gd name="connsiteX1-147" fmla="*/ 865299 w 1892189"/>
              <a:gd name="connsiteY1-148" fmla="*/ 35495 h 1877717"/>
              <a:gd name="connsiteX2-149" fmla="*/ 1026916 w 1892189"/>
              <a:gd name="connsiteY2-150" fmla="*/ 35520 h 1877717"/>
              <a:gd name="connsiteX3-151" fmla="*/ 1856694 w 1892189"/>
              <a:gd name="connsiteY3-152" fmla="*/ 865298 h 1877717"/>
              <a:gd name="connsiteX4-153" fmla="*/ 1856669 w 1892189"/>
              <a:gd name="connsiteY4-154" fmla="*/ 1026916 h 1877717"/>
              <a:gd name="connsiteX5-155" fmla="*/ 1026891 w 1892189"/>
              <a:gd name="connsiteY5-156" fmla="*/ 1856693 h 1877717"/>
              <a:gd name="connsiteX6-157" fmla="*/ 865274 w 1892189"/>
              <a:gd name="connsiteY6-158" fmla="*/ 1856668 h 1877717"/>
              <a:gd name="connsiteX7-159" fmla="*/ 35496 w 1892189"/>
              <a:gd name="connsiteY7-160" fmla="*/ 1026890 h 1877717"/>
              <a:gd name="connsiteX8-161" fmla="*/ 35521 w 1892189"/>
              <a:gd name="connsiteY8-162" fmla="*/ 865273 h 1877717"/>
              <a:gd name="connsiteX0-163" fmla="*/ 35521 w 1892189"/>
              <a:gd name="connsiteY0-164" fmla="*/ 865273 h 1877728"/>
              <a:gd name="connsiteX1-165" fmla="*/ 865299 w 1892189"/>
              <a:gd name="connsiteY1-166" fmla="*/ 35495 h 1877728"/>
              <a:gd name="connsiteX2-167" fmla="*/ 1026916 w 1892189"/>
              <a:gd name="connsiteY2-168" fmla="*/ 35520 h 1877728"/>
              <a:gd name="connsiteX3-169" fmla="*/ 1856694 w 1892189"/>
              <a:gd name="connsiteY3-170" fmla="*/ 865298 h 1877728"/>
              <a:gd name="connsiteX4-171" fmla="*/ 1856669 w 1892189"/>
              <a:gd name="connsiteY4-172" fmla="*/ 1026916 h 1877728"/>
              <a:gd name="connsiteX5-173" fmla="*/ 1026891 w 1892189"/>
              <a:gd name="connsiteY5-174" fmla="*/ 1856693 h 1877728"/>
              <a:gd name="connsiteX6-175" fmla="*/ 865274 w 1892189"/>
              <a:gd name="connsiteY6-176" fmla="*/ 1856668 h 1877728"/>
              <a:gd name="connsiteX7-177" fmla="*/ 35496 w 1892189"/>
              <a:gd name="connsiteY7-178" fmla="*/ 1026890 h 1877728"/>
              <a:gd name="connsiteX8-179" fmla="*/ 35521 w 1892189"/>
              <a:gd name="connsiteY8-180" fmla="*/ 865273 h 1877728"/>
              <a:gd name="connsiteX0-181" fmla="*/ 35521 w 1892189"/>
              <a:gd name="connsiteY0-182" fmla="*/ 865273 h 1892188"/>
              <a:gd name="connsiteX1-183" fmla="*/ 865299 w 1892189"/>
              <a:gd name="connsiteY1-184" fmla="*/ 35495 h 1892188"/>
              <a:gd name="connsiteX2-185" fmla="*/ 1026916 w 1892189"/>
              <a:gd name="connsiteY2-186" fmla="*/ 35520 h 1892188"/>
              <a:gd name="connsiteX3-187" fmla="*/ 1856694 w 1892189"/>
              <a:gd name="connsiteY3-188" fmla="*/ 865298 h 1892188"/>
              <a:gd name="connsiteX4-189" fmla="*/ 1856669 w 1892189"/>
              <a:gd name="connsiteY4-190" fmla="*/ 1026916 h 1892188"/>
              <a:gd name="connsiteX5-191" fmla="*/ 1026891 w 1892189"/>
              <a:gd name="connsiteY5-192" fmla="*/ 1856693 h 1892188"/>
              <a:gd name="connsiteX6-193" fmla="*/ 865274 w 1892189"/>
              <a:gd name="connsiteY6-194" fmla="*/ 1856668 h 1892188"/>
              <a:gd name="connsiteX7-195" fmla="*/ 35496 w 1892189"/>
              <a:gd name="connsiteY7-196" fmla="*/ 1026890 h 1892188"/>
              <a:gd name="connsiteX8-197" fmla="*/ 35521 w 1892189"/>
              <a:gd name="connsiteY8-198" fmla="*/ 865273 h 1892188"/>
              <a:gd name="connsiteX0-199" fmla="*/ 35521 w 1892189"/>
              <a:gd name="connsiteY0-200" fmla="*/ 865273 h 1892188"/>
              <a:gd name="connsiteX1-201" fmla="*/ 865299 w 1892189"/>
              <a:gd name="connsiteY1-202" fmla="*/ 35495 h 1892188"/>
              <a:gd name="connsiteX2-203" fmla="*/ 1026916 w 1892189"/>
              <a:gd name="connsiteY2-204" fmla="*/ 35520 h 1892188"/>
              <a:gd name="connsiteX3-205" fmla="*/ 1856694 w 1892189"/>
              <a:gd name="connsiteY3-206" fmla="*/ 865298 h 1892188"/>
              <a:gd name="connsiteX4-207" fmla="*/ 1856669 w 1892189"/>
              <a:gd name="connsiteY4-208" fmla="*/ 1026916 h 1892188"/>
              <a:gd name="connsiteX5-209" fmla="*/ 1026891 w 1892189"/>
              <a:gd name="connsiteY5-210" fmla="*/ 1856693 h 1892188"/>
              <a:gd name="connsiteX6-211" fmla="*/ 865274 w 1892189"/>
              <a:gd name="connsiteY6-212" fmla="*/ 1856668 h 1892188"/>
              <a:gd name="connsiteX7-213" fmla="*/ 35496 w 1892189"/>
              <a:gd name="connsiteY7-214" fmla="*/ 1026890 h 1892188"/>
              <a:gd name="connsiteX8-215" fmla="*/ 35521 w 1892189"/>
              <a:gd name="connsiteY8-216" fmla="*/ 865273 h 1892188"/>
              <a:gd name="connsiteX0-217" fmla="*/ 35521 w 1892189"/>
              <a:gd name="connsiteY0-218" fmla="*/ 865273 h 1892188"/>
              <a:gd name="connsiteX1-219" fmla="*/ 865299 w 1892189"/>
              <a:gd name="connsiteY1-220" fmla="*/ 35495 h 1892188"/>
              <a:gd name="connsiteX2-221" fmla="*/ 1026916 w 1892189"/>
              <a:gd name="connsiteY2-222" fmla="*/ 35520 h 1892188"/>
              <a:gd name="connsiteX3-223" fmla="*/ 1856694 w 1892189"/>
              <a:gd name="connsiteY3-224" fmla="*/ 865298 h 1892188"/>
              <a:gd name="connsiteX4-225" fmla="*/ 1856669 w 1892189"/>
              <a:gd name="connsiteY4-226" fmla="*/ 1026916 h 1892188"/>
              <a:gd name="connsiteX5-227" fmla="*/ 1026891 w 1892189"/>
              <a:gd name="connsiteY5-228" fmla="*/ 1856693 h 1892188"/>
              <a:gd name="connsiteX6-229" fmla="*/ 865274 w 1892189"/>
              <a:gd name="connsiteY6-230" fmla="*/ 1856668 h 1892188"/>
              <a:gd name="connsiteX7-231" fmla="*/ 35496 w 1892189"/>
              <a:gd name="connsiteY7-232" fmla="*/ 1026890 h 1892188"/>
              <a:gd name="connsiteX8-233" fmla="*/ 35521 w 1892189"/>
              <a:gd name="connsiteY8-234" fmla="*/ 865273 h 1892188"/>
              <a:gd name="connsiteX0-235" fmla="*/ 35521 w 1892189"/>
              <a:gd name="connsiteY0-236" fmla="*/ 865273 h 1892188"/>
              <a:gd name="connsiteX1-237" fmla="*/ 865299 w 1892189"/>
              <a:gd name="connsiteY1-238" fmla="*/ 35495 h 1892188"/>
              <a:gd name="connsiteX2-239" fmla="*/ 1026916 w 1892189"/>
              <a:gd name="connsiteY2-240" fmla="*/ 35520 h 1892188"/>
              <a:gd name="connsiteX3-241" fmla="*/ 1856694 w 1892189"/>
              <a:gd name="connsiteY3-242" fmla="*/ 865298 h 1892188"/>
              <a:gd name="connsiteX4-243" fmla="*/ 1856669 w 1892189"/>
              <a:gd name="connsiteY4-244" fmla="*/ 1026916 h 1892188"/>
              <a:gd name="connsiteX5-245" fmla="*/ 1026891 w 1892189"/>
              <a:gd name="connsiteY5-246" fmla="*/ 1856693 h 1892188"/>
              <a:gd name="connsiteX6-247" fmla="*/ 865274 w 1892189"/>
              <a:gd name="connsiteY6-248" fmla="*/ 1856668 h 1892188"/>
              <a:gd name="connsiteX7-249" fmla="*/ 35496 w 1892189"/>
              <a:gd name="connsiteY7-250" fmla="*/ 1026890 h 1892188"/>
              <a:gd name="connsiteX8-251" fmla="*/ 35521 w 1892189"/>
              <a:gd name="connsiteY8-252" fmla="*/ 865273 h 18921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892189" h="1892188">
                <a:moveTo>
                  <a:pt x="35521" y="865273"/>
                </a:moveTo>
                <a:cubicBezTo>
                  <a:pt x="35521" y="865273"/>
                  <a:pt x="865299" y="35495"/>
                  <a:pt x="865299" y="35495"/>
                </a:cubicBezTo>
                <a:cubicBezTo>
                  <a:pt x="912643" y="-11849"/>
                  <a:pt x="979572" y="-11824"/>
                  <a:pt x="1026916" y="35520"/>
                </a:cubicBezTo>
                <a:cubicBezTo>
                  <a:pt x="1026916" y="35520"/>
                  <a:pt x="1856694" y="865298"/>
                  <a:pt x="1856694" y="865298"/>
                </a:cubicBezTo>
                <a:cubicBezTo>
                  <a:pt x="1904038" y="912642"/>
                  <a:pt x="1904013" y="979572"/>
                  <a:pt x="1856669" y="1026916"/>
                </a:cubicBezTo>
                <a:cubicBezTo>
                  <a:pt x="1856669" y="1026916"/>
                  <a:pt x="1026891" y="1856693"/>
                  <a:pt x="1026891" y="1856693"/>
                </a:cubicBezTo>
                <a:cubicBezTo>
                  <a:pt x="979547" y="1904037"/>
                  <a:pt x="912618" y="1904011"/>
                  <a:pt x="865274" y="1856668"/>
                </a:cubicBezTo>
                <a:cubicBezTo>
                  <a:pt x="865274" y="1856667"/>
                  <a:pt x="35496" y="1026889"/>
                  <a:pt x="35496" y="1026890"/>
                </a:cubicBezTo>
                <a:cubicBezTo>
                  <a:pt x="-11848" y="979545"/>
                  <a:pt x="-11823" y="912617"/>
                  <a:pt x="35521" y="865273"/>
                </a:cubicBezTo>
                <a:close/>
              </a:path>
            </a:pathLst>
          </a:custGeom>
          <a:solidFill>
            <a:schemeClr val="accent1">
              <a:lumMod val="40000"/>
              <a:lumOff val="60000"/>
              <a:alpha val="26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cxnSp>
        <p:nvCxnSpPr>
          <p:cNvPr id="2" name="直接连接符 1"/>
          <p:cNvCxnSpPr/>
          <p:nvPr>
            <p:custDataLst>
              <p:tags r:id="rId9"/>
            </p:custDataLst>
          </p:nvPr>
        </p:nvCxnSpPr>
        <p:spPr>
          <a:xfrm>
            <a:off x="740410" y="1534160"/>
            <a:ext cx="0" cy="1152525"/>
          </a:xfrm>
          <a:prstGeom prst="line">
            <a:avLst/>
          </a:prstGeom>
          <a:ln w="9525" cap="rnd">
            <a:solidFill>
              <a:schemeClr val="accent1">
                <a:alpha val="35000"/>
              </a:schemeClr>
            </a:solidFill>
            <a:round/>
          </a:ln>
        </p:spPr>
        <p:style>
          <a:lnRef idx="2">
            <a:schemeClr val="accent1"/>
          </a:lnRef>
          <a:fillRef idx="0">
            <a:srgbClr val="FFFFFF"/>
          </a:fillRef>
          <a:effectRef idx="0">
            <a:srgbClr val="FFFFFF"/>
          </a:effectRef>
          <a:fontRef idx="minor">
            <a:schemeClr val="tx1"/>
          </a:fontRef>
        </p:style>
      </p:cxnSp>
      <p:cxnSp>
        <p:nvCxnSpPr>
          <p:cNvPr id="3" name="直接连接符 2"/>
          <p:cNvCxnSpPr/>
          <p:nvPr>
            <p:custDataLst>
              <p:tags r:id="rId10"/>
            </p:custDataLst>
          </p:nvPr>
        </p:nvCxnSpPr>
        <p:spPr>
          <a:xfrm>
            <a:off x="11346815" y="5031105"/>
            <a:ext cx="0" cy="1152525"/>
          </a:xfrm>
          <a:prstGeom prst="line">
            <a:avLst/>
          </a:prstGeom>
          <a:ln w="9525" cap="rnd">
            <a:solidFill>
              <a:schemeClr val="accent1">
                <a:alpha val="35000"/>
              </a:schemeClr>
            </a:solidFill>
            <a:round/>
          </a:ln>
        </p:spPr>
        <p:style>
          <a:lnRef idx="2">
            <a:schemeClr val="accent1"/>
          </a:lnRef>
          <a:fillRef idx="0">
            <a:srgbClr val="FFFFFF"/>
          </a:fillRef>
          <a:effectRef idx="0">
            <a:srgbClr val="FFFFFF"/>
          </a:effectRef>
          <a:fontRef idx="minor">
            <a:schemeClr val="tx1"/>
          </a:fontRef>
        </p:style>
      </p:cxnSp>
      <p:sp>
        <p:nvSpPr>
          <p:cNvPr id="66" name="圆角矩形 65"/>
          <p:cNvSpPr/>
          <p:nvPr>
            <p:custDataLst>
              <p:tags r:id="rId11"/>
            </p:custDataLst>
          </p:nvPr>
        </p:nvSpPr>
        <p:spPr>
          <a:xfrm>
            <a:off x="1879281" y="3040141"/>
            <a:ext cx="6726557" cy="1331927"/>
          </a:xfrm>
          <a:prstGeom prst="roundRect">
            <a:avLst>
              <a:gd name="adj" fmla="val 15256"/>
            </a:avLst>
          </a:prstGeom>
          <a:gradFill>
            <a:gsLst>
              <a:gs pos="0">
                <a:schemeClr val="accent2">
                  <a:lumMod val="20000"/>
                  <a:lumOff val="80000"/>
                  <a:alpha val="0"/>
                </a:schemeClr>
              </a:gs>
              <a:gs pos="100000">
                <a:schemeClr val="accent2">
                  <a:lumMod val="20000"/>
                  <a:lumOff val="80000"/>
                  <a:alpha val="44000"/>
                </a:schemeClr>
              </a:gs>
            </a:gsLst>
            <a:lin ang="10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1600">
              <a:solidFill>
                <a:schemeClr val="lt1"/>
              </a:solidFill>
              <a:sym typeface="+mn-ea"/>
            </a:endParaRPr>
          </a:p>
        </p:txBody>
      </p:sp>
      <p:sp>
        <p:nvSpPr>
          <p:cNvPr id="8" name="圆角矩形 35"/>
          <p:cNvSpPr/>
          <p:nvPr>
            <p:custDataLst>
              <p:tags r:id="rId12"/>
            </p:custDataLst>
          </p:nvPr>
        </p:nvSpPr>
        <p:spPr>
          <a:xfrm>
            <a:off x="1514156" y="3345576"/>
            <a:ext cx="2088000" cy="720000"/>
          </a:xfrm>
          <a:prstGeom prst="roundRect">
            <a:avLst>
              <a:gd name="adj" fmla="val 14111"/>
            </a:avLst>
          </a:prstGeom>
          <a:solidFill>
            <a:schemeClr val="accent2"/>
          </a:solidFill>
          <a:ln>
            <a:solidFill>
              <a:schemeClr val="accent2">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p>
            <a:pPr algn="ctr">
              <a:spcBef>
                <a:spcPct val="0"/>
              </a:spcBef>
              <a:spcAft>
                <a:spcPct val="0"/>
              </a:spcAft>
            </a:pPr>
            <a:r>
              <a:rPr lang="zh-CN" altLang="en-US" sz="2000" b="1">
                <a:solidFill>
                  <a:schemeClr val="lt1">
                    <a:lumMod val="100000"/>
                  </a:schemeClr>
                </a:solidFill>
                <a:latin typeface="+mn-ea"/>
                <a:cs typeface="+mn-ea"/>
                <a:sym typeface="+mn-ea"/>
              </a:rPr>
              <a:t>合法性</a:t>
            </a:r>
            <a:endParaRPr lang="zh-CN" altLang="en-US" sz="2000" b="1">
              <a:solidFill>
                <a:schemeClr val="lt1">
                  <a:lumMod val="100000"/>
                </a:schemeClr>
              </a:solidFill>
              <a:latin typeface="+mn-ea"/>
              <a:cs typeface="+mn-ea"/>
              <a:sym typeface="+mn-ea"/>
            </a:endParaRPr>
          </a:p>
        </p:txBody>
      </p:sp>
      <p:sp>
        <p:nvSpPr>
          <p:cNvPr id="31" name="圆角矩形 30"/>
          <p:cNvSpPr/>
          <p:nvPr>
            <p:custDataLst>
              <p:tags r:id="rId13"/>
            </p:custDataLst>
          </p:nvPr>
        </p:nvSpPr>
        <p:spPr>
          <a:xfrm>
            <a:off x="1879281" y="1384061"/>
            <a:ext cx="6726557" cy="1331927"/>
          </a:xfrm>
          <a:prstGeom prst="roundRect">
            <a:avLst>
              <a:gd name="adj" fmla="val 15256"/>
            </a:avLst>
          </a:prstGeom>
          <a:gradFill>
            <a:gsLst>
              <a:gs pos="0">
                <a:schemeClr val="accent1">
                  <a:lumMod val="20000"/>
                  <a:lumOff val="80000"/>
                  <a:alpha val="0"/>
                </a:schemeClr>
              </a:gs>
              <a:gs pos="100000">
                <a:schemeClr val="accent1">
                  <a:lumMod val="20000"/>
                  <a:lumOff val="80000"/>
                  <a:alpha val="44000"/>
                </a:schemeClr>
              </a:gs>
            </a:gsLst>
            <a:lin ang="10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1600">
              <a:solidFill>
                <a:schemeClr val="lt1"/>
              </a:solidFill>
              <a:sym typeface="+mn-ea"/>
            </a:endParaRPr>
          </a:p>
        </p:txBody>
      </p:sp>
      <p:sp>
        <p:nvSpPr>
          <p:cNvPr id="9" name="圆角矩形 8"/>
          <p:cNvSpPr/>
          <p:nvPr>
            <p:custDataLst>
              <p:tags r:id="rId14"/>
            </p:custDataLst>
          </p:nvPr>
        </p:nvSpPr>
        <p:spPr>
          <a:xfrm>
            <a:off x="1514156" y="1690131"/>
            <a:ext cx="2088000" cy="720000"/>
          </a:xfrm>
          <a:prstGeom prst="roundRect">
            <a:avLst>
              <a:gd name="adj" fmla="val 14111"/>
            </a:avLst>
          </a:prstGeom>
          <a:solidFill>
            <a:schemeClr val="accent1"/>
          </a:solidFill>
          <a:ln>
            <a:solidFill>
              <a:schemeClr val="accent1">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p>
            <a:pPr algn="ctr">
              <a:spcBef>
                <a:spcPct val="0"/>
              </a:spcBef>
              <a:spcAft>
                <a:spcPct val="0"/>
              </a:spcAft>
            </a:pPr>
            <a:r>
              <a:rPr lang="zh-CN" altLang="en-US" sz="2000" b="1">
                <a:solidFill>
                  <a:schemeClr val="lt1">
                    <a:lumMod val="100000"/>
                  </a:schemeClr>
                </a:solidFill>
                <a:latin typeface="+mn-ea"/>
                <a:cs typeface="+mn-ea"/>
                <a:sym typeface="+mn-ea"/>
              </a:rPr>
              <a:t>真实性</a:t>
            </a:r>
            <a:endParaRPr lang="zh-CN" altLang="en-US" sz="2000" b="1">
              <a:solidFill>
                <a:schemeClr val="lt1">
                  <a:lumMod val="100000"/>
                </a:schemeClr>
              </a:solidFill>
              <a:latin typeface="+mn-ea"/>
              <a:cs typeface="+mn-ea"/>
              <a:sym typeface="+mn-ea"/>
            </a:endParaRPr>
          </a:p>
        </p:txBody>
      </p:sp>
      <p:sp>
        <p:nvSpPr>
          <p:cNvPr id="10" name="矩形 9"/>
          <p:cNvSpPr/>
          <p:nvPr>
            <p:custDataLst>
              <p:tags r:id="rId15"/>
            </p:custDataLst>
          </p:nvPr>
        </p:nvSpPr>
        <p:spPr>
          <a:xfrm>
            <a:off x="3847782" y="1450736"/>
            <a:ext cx="4512039" cy="1198735"/>
          </a:xfrm>
          <a:prstGeom prst="rect">
            <a:avLst/>
          </a:prstGeom>
          <a:noFill/>
        </p:spPr>
        <p:txBody>
          <a:bodyPr wrap="square" lIns="0" tIns="0" rIns="0" bIns="0" rtlCol="0" anchor="ctr" anchorCtr="0">
            <a:normAutofit/>
          </a:bodyPr>
          <a:p>
            <a:pPr algn="just">
              <a:lnSpc>
                <a:spcPct val="150000"/>
              </a:lnSpc>
              <a:spcBef>
                <a:spcPct val="0"/>
              </a:spcBef>
              <a:spcAft>
                <a:spcPct val="0"/>
              </a:spcAft>
            </a:pPr>
            <a:r>
              <a:rPr lang="zh-CN" altLang="en-US" sz="1600">
                <a:solidFill>
                  <a:schemeClr val="tx1">
                    <a:lumMod val="85000"/>
                    <a:lumOff val="15000"/>
                  </a:schemeClr>
                </a:solidFill>
                <a:latin typeface="+mn-ea"/>
                <a:cs typeface="+mn-ea"/>
              </a:rPr>
              <a:t>税前扣除凭证反映的经济业务真实，且支出已经实际发生。</a:t>
            </a:r>
            <a:endParaRPr lang="zh-CN" altLang="en-US" sz="1600">
              <a:solidFill>
                <a:schemeClr val="tx1">
                  <a:lumMod val="85000"/>
                  <a:lumOff val="15000"/>
                </a:schemeClr>
              </a:solidFill>
              <a:latin typeface="+mn-ea"/>
              <a:cs typeface="+mn-ea"/>
            </a:endParaRPr>
          </a:p>
        </p:txBody>
      </p:sp>
      <p:sp>
        <p:nvSpPr>
          <p:cNvPr id="11" name="矩形 10"/>
          <p:cNvSpPr/>
          <p:nvPr>
            <p:custDataLst>
              <p:tags r:id="rId16"/>
            </p:custDataLst>
          </p:nvPr>
        </p:nvSpPr>
        <p:spPr>
          <a:xfrm>
            <a:off x="3847782" y="3039506"/>
            <a:ext cx="4512039" cy="1332948"/>
          </a:xfrm>
          <a:prstGeom prst="rect">
            <a:avLst/>
          </a:prstGeom>
          <a:noFill/>
        </p:spPr>
        <p:txBody>
          <a:bodyPr wrap="square" lIns="0" tIns="0" rIns="0" bIns="0" rtlCol="0" anchor="ctr" anchorCtr="0">
            <a:normAutofit/>
          </a:bodyPr>
          <a:p>
            <a:pPr algn="just" fontAlgn="b">
              <a:lnSpc>
                <a:spcPct val="150000"/>
              </a:lnSpc>
              <a:spcBef>
                <a:spcPct val="0"/>
              </a:spcBef>
              <a:spcAft>
                <a:spcPct val="0"/>
              </a:spcAft>
            </a:pPr>
            <a:r>
              <a:rPr lang="zh-CN" altLang="en-US" sz="1600">
                <a:solidFill>
                  <a:schemeClr val="tx1">
                    <a:lumMod val="85000"/>
                    <a:lumOff val="15000"/>
                  </a:schemeClr>
                </a:solidFill>
                <a:latin typeface="+mn-ea"/>
                <a:cs typeface="+mn-ea"/>
              </a:rPr>
              <a:t>税前扣除凭证的形式、来源符合国家法律、法规等相关规定。</a:t>
            </a:r>
            <a:endParaRPr lang="zh-CN" altLang="en-US" sz="1600">
              <a:solidFill>
                <a:schemeClr val="tx1">
                  <a:lumMod val="85000"/>
                  <a:lumOff val="15000"/>
                </a:schemeClr>
              </a:solidFill>
              <a:latin typeface="+mn-ea"/>
              <a:cs typeface="+mn-ea"/>
            </a:endParaRPr>
          </a:p>
        </p:txBody>
      </p:sp>
      <p:sp>
        <p:nvSpPr>
          <p:cNvPr id="12" name="圆角矩形 11"/>
          <p:cNvSpPr/>
          <p:nvPr>
            <p:custDataLst>
              <p:tags r:id="rId17"/>
            </p:custDataLst>
          </p:nvPr>
        </p:nvSpPr>
        <p:spPr>
          <a:xfrm>
            <a:off x="1879281" y="4695587"/>
            <a:ext cx="6726557" cy="1331927"/>
          </a:xfrm>
          <a:prstGeom prst="roundRect">
            <a:avLst>
              <a:gd name="adj" fmla="val 15256"/>
            </a:avLst>
          </a:prstGeom>
          <a:gradFill>
            <a:gsLst>
              <a:gs pos="0">
                <a:schemeClr val="accent3">
                  <a:lumMod val="20000"/>
                  <a:lumOff val="80000"/>
                  <a:alpha val="0"/>
                </a:schemeClr>
              </a:gs>
              <a:gs pos="100000">
                <a:schemeClr val="accent3">
                  <a:lumMod val="20000"/>
                  <a:lumOff val="80000"/>
                  <a:alpha val="44000"/>
                </a:schemeClr>
              </a:gs>
            </a:gsLst>
            <a:lin ang="10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1600">
              <a:solidFill>
                <a:schemeClr val="lt1"/>
              </a:solidFill>
              <a:sym typeface="+mn-ea"/>
            </a:endParaRPr>
          </a:p>
        </p:txBody>
      </p:sp>
      <p:sp>
        <p:nvSpPr>
          <p:cNvPr id="13" name="圆角矩形 35"/>
          <p:cNvSpPr/>
          <p:nvPr>
            <p:custDataLst>
              <p:tags r:id="rId18"/>
            </p:custDataLst>
          </p:nvPr>
        </p:nvSpPr>
        <p:spPr>
          <a:xfrm>
            <a:off x="1514156" y="5001657"/>
            <a:ext cx="2088000" cy="720000"/>
          </a:xfrm>
          <a:prstGeom prst="roundRect">
            <a:avLst>
              <a:gd name="adj" fmla="val 14111"/>
            </a:avLst>
          </a:prstGeom>
          <a:solidFill>
            <a:schemeClr val="accent3"/>
          </a:solidFill>
          <a:ln>
            <a:solidFill>
              <a:schemeClr val="accent3">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p>
            <a:pPr algn="ctr">
              <a:spcBef>
                <a:spcPct val="0"/>
              </a:spcBef>
              <a:spcAft>
                <a:spcPct val="0"/>
              </a:spcAft>
            </a:pPr>
            <a:r>
              <a:rPr lang="zh-CN" altLang="en-US" sz="2000" b="1">
                <a:solidFill>
                  <a:schemeClr val="lt1">
                    <a:lumMod val="100000"/>
                  </a:schemeClr>
                </a:solidFill>
                <a:latin typeface="+mn-ea"/>
                <a:cs typeface="+mn-ea"/>
                <a:sym typeface="+mn-ea"/>
              </a:rPr>
              <a:t>关联性</a:t>
            </a:r>
            <a:endParaRPr lang="zh-CN" altLang="en-US" sz="2000" b="1">
              <a:solidFill>
                <a:schemeClr val="lt1">
                  <a:lumMod val="100000"/>
                </a:schemeClr>
              </a:solidFill>
              <a:latin typeface="+mn-ea"/>
              <a:cs typeface="+mn-ea"/>
              <a:sym typeface="+mn-ea"/>
            </a:endParaRPr>
          </a:p>
        </p:txBody>
      </p:sp>
      <p:sp>
        <p:nvSpPr>
          <p:cNvPr id="14" name="矩形 13"/>
          <p:cNvSpPr/>
          <p:nvPr>
            <p:custDataLst>
              <p:tags r:id="rId19"/>
            </p:custDataLst>
          </p:nvPr>
        </p:nvSpPr>
        <p:spPr>
          <a:xfrm>
            <a:off x="3847782" y="4694952"/>
            <a:ext cx="4512039" cy="1332948"/>
          </a:xfrm>
          <a:prstGeom prst="rect">
            <a:avLst/>
          </a:prstGeom>
          <a:noFill/>
        </p:spPr>
        <p:txBody>
          <a:bodyPr wrap="square" lIns="0" tIns="0" rIns="0" bIns="0" rtlCol="0" anchor="ctr" anchorCtr="0">
            <a:normAutofit/>
          </a:bodyPr>
          <a:p>
            <a:pPr algn="just" fontAlgn="b">
              <a:lnSpc>
                <a:spcPct val="150000"/>
              </a:lnSpc>
              <a:spcBef>
                <a:spcPct val="0"/>
              </a:spcBef>
              <a:spcAft>
                <a:spcPct val="0"/>
              </a:spcAft>
            </a:pPr>
            <a:r>
              <a:rPr lang="zh-CN" altLang="en-US" sz="1600">
                <a:solidFill>
                  <a:schemeClr val="tx1">
                    <a:lumMod val="85000"/>
                    <a:lumOff val="15000"/>
                  </a:schemeClr>
                </a:solidFill>
                <a:latin typeface="+mn-ea"/>
                <a:cs typeface="+mn-ea"/>
              </a:rPr>
              <a:t>税前扣除凭证与其反映的支出相关联且有证明力。</a:t>
            </a:r>
            <a:endParaRPr lang="zh-CN" altLang="en-US" sz="1600">
              <a:solidFill>
                <a:schemeClr val="tx1">
                  <a:lumMod val="85000"/>
                  <a:lumOff val="15000"/>
                </a:schemeClr>
              </a:solidFill>
              <a:latin typeface="+mn-ea"/>
              <a:cs typeface="+mn-ea"/>
            </a:endParaRPr>
          </a:p>
        </p:txBody>
      </p:sp>
    </p:spTree>
    <p:custDataLst>
      <p:tags r:id="rId20"/>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标题 16"/>
          <p:cNvSpPr>
            <a:spLocks noGrp="1"/>
          </p:cNvSpPr>
          <p:nvPr>
            <p:ph type="title"/>
            <p:custDataLst>
              <p:tags r:id="rId1"/>
            </p:custDataLst>
          </p:nvPr>
        </p:nvSpPr>
        <p:spPr/>
        <p:txBody>
          <a:bodyPr/>
          <a:lstStyle/>
          <a:p>
            <a:pPr lvl="0"/>
            <a:r>
              <a:rPr lang="zh-CN" altLang="en-US"/>
              <a:t>凭证类型</a:t>
            </a:r>
            <a:endParaRPr lang="zh-CN" altLang="en-US"/>
          </a:p>
        </p:txBody>
      </p:sp>
      <p:pic>
        <p:nvPicPr>
          <p:cNvPr id="8" name="图片 7" descr="/data/temp/e743939c-04b2-11f0-82a4-16155d609ad0.jpg@base@tag=imgScale&amp;m=1&amp;w=910&amp;h=1289&amp;q=95e743939c-04b2-11f0-82a4-16155d609ad0"/>
          <p:cNvPicPr>
            <a:picLocks noChangeAspect="1"/>
          </p:cNvPicPr>
          <p:nvPr>
            <p:custDataLst>
              <p:tags r:id="rId2"/>
            </p:custDataLst>
          </p:nvPr>
        </p:nvPicPr>
        <p:blipFill>
          <a:blip r:embed="rId3"/>
          <a:srcRect l="11569" r="17853"/>
          <a:stretch>
            <a:fillRect/>
          </a:stretch>
        </p:blipFill>
        <p:spPr>
          <a:xfrm>
            <a:off x="8202295" y="1368425"/>
            <a:ext cx="3364230" cy="5037455"/>
          </a:xfrm>
          <a:prstGeom prst="round1Rect">
            <a:avLst>
              <a:gd name="adj" fmla="val 39814"/>
            </a:avLst>
          </a:prstGeom>
          <a:ln w="9525" cap="flat" cmpd="sng" algn="ctr">
            <a:solidFill>
              <a:schemeClr val="accent1">
                <a:lumMod val="100000"/>
                <a:alpha val="28000"/>
              </a:schemeClr>
            </a:solidFill>
            <a:prstDash val="solid"/>
            <a:round/>
            <a:headEnd type="none" w="med" len="med"/>
            <a:tailEnd type="none" w="med" len="med"/>
          </a:ln>
          <a:effectLst>
            <a:outerShdw blurRad="203200" dist="38100" dir="2700000" algn="tl" rotWithShape="0">
              <a:schemeClr val="accent1">
                <a:alpha val="60000"/>
              </a:schemeClr>
            </a:outerShdw>
          </a:effectLst>
        </p:spPr>
      </p:pic>
      <p:sp>
        <p:nvSpPr>
          <p:cNvPr id="31" name="圆角矩形 30"/>
          <p:cNvSpPr/>
          <p:nvPr>
            <p:custDataLst>
              <p:tags r:id="rId4"/>
            </p:custDataLst>
          </p:nvPr>
        </p:nvSpPr>
        <p:spPr>
          <a:xfrm>
            <a:off x="999522" y="1380394"/>
            <a:ext cx="6727158" cy="1763272"/>
          </a:xfrm>
          <a:prstGeom prst="roundRect">
            <a:avLst>
              <a:gd name="adj" fmla="val 11525"/>
            </a:avLst>
          </a:prstGeom>
          <a:gradFill>
            <a:gsLst>
              <a:gs pos="0">
                <a:schemeClr val="accent1">
                  <a:lumMod val="20000"/>
                  <a:lumOff val="80000"/>
                  <a:alpha val="0"/>
                </a:schemeClr>
              </a:gs>
              <a:gs pos="100000">
                <a:schemeClr val="accent1">
                  <a:lumMod val="20000"/>
                  <a:lumOff val="80000"/>
                  <a:alpha val="44000"/>
                </a:schemeClr>
              </a:gs>
            </a:gsLst>
            <a:lin ang="10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0" rIns="0" bIns="0" numCol="1" spcCol="0" rtlCol="0" fromWordArt="0" anchor="ctr" anchorCtr="0" forceAA="0" compatLnSpc="1">
            <a:noAutofit/>
          </a:bodyPr>
          <a:p>
            <a:pPr lvl="0" algn="ctr">
              <a:buClrTx/>
              <a:buSzTx/>
              <a:buFontTx/>
            </a:pPr>
            <a:endParaRPr lang="zh-CN" altLang="en-US" sz="1600">
              <a:sym typeface="+mn-ea"/>
            </a:endParaRPr>
          </a:p>
        </p:txBody>
      </p:sp>
      <p:sp>
        <p:nvSpPr>
          <p:cNvPr id="36" name="圆角矩形 35"/>
          <p:cNvSpPr/>
          <p:nvPr>
            <p:custDataLst>
              <p:tags r:id="rId5"/>
            </p:custDataLst>
          </p:nvPr>
        </p:nvSpPr>
        <p:spPr>
          <a:xfrm>
            <a:off x="634364" y="1901776"/>
            <a:ext cx="2088187" cy="720065"/>
          </a:xfrm>
          <a:prstGeom prst="roundRect">
            <a:avLst>
              <a:gd name="adj" fmla="val 14111"/>
            </a:avLst>
          </a:prstGeom>
          <a:solidFill>
            <a:schemeClr val="accent1"/>
          </a:solidFill>
          <a:ln>
            <a:solidFill>
              <a:schemeClr val="accent1">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p>
            <a:pPr algn="ctr">
              <a:spcBef>
                <a:spcPct val="0"/>
              </a:spcBef>
              <a:spcAft>
                <a:spcPct val="0"/>
              </a:spcAft>
            </a:pPr>
            <a:r>
              <a:rPr lang="zh-CN" altLang="en-US" sz="2000" b="1">
                <a:solidFill>
                  <a:schemeClr val="lt1">
                    <a:lumMod val="100000"/>
                  </a:schemeClr>
                </a:solidFill>
                <a:latin typeface="+mn-ea"/>
                <a:cs typeface="+mn-ea"/>
                <a:sym typeface="+mn-ea"/>
              </a:rPr>
              <a:t>内部凭证</a:t>
            </a:r>
            <a:endParaRPr lang="zh-CN" altLang="en-US" sz="2000" b="1">
              <a:solidFill>
                <a:schemeClr val="lt1">
                  <a:lumMod val="100000"/>
                </a:schemeClr>
              </a:solidFill>
              <a:latin typeface="+mn-ea"/>
              <a:cs typeface="+mn-ea"/>
              <a:sym typeface="+mn-ea"/>
            </a:endParaRPr>
          </a:p>
        </p:txBody>
      </p:sp>
      <p:sp>
        <p:nvSpPr>
          <p:cNvPr id="5" name="矩形 4"/>
          <p:cNvSpPr/>
          <p:nvPr>
            <p:custDataLst>
              <p:tags r:id="rId6"/>
            </p:custDataLst>
          </p:nvPr>
        </p:nvSpPr>
        <p:spPr>
          <a:xfrm>
            <a:off x="2961213" y="1547414"/>
            <a:ext cx="4519699" cy="1428626"/>
          </a:xfrm>
          <a:prstGeom prst="rect">
            <a:avLst/>
          </a:prstGeom>
          <a:noFill/>
        </p:spPr>
        <p:txBody>
          <a:bodyPr wrap="square" lIns="0" tIns="0" rIns="0" bIns="0" rtlCol="0" anchor="ctr" anchorCtr="0">
            <a:noAutofit/>
          </a:bodyPr>
          <a:p>
            <a:pPr algn="just" fontAlgn="b">
              <a:lnSpc>
                <a:spcPct val="150000"/>
              </a:lnSpc>
              <a:spcBef>
                <a:spcPct val="0"/>
              </a:spcBef>
              <a:spcAft>
                <a:spcPct val="0"/>
              </a:spcAft>
            </a:pPr>
            <a:r>
              <a:rPr lang="zh-CN" altLang="en-US" sz="1700">
                <a:solidFill>
                  <a:schemeClr val="tx1">
                    <a:lumMod val="85000"/>
                    <a:lumOff val="15000"/>
                  </a:schemeClr>
                </a:solidFill>
                <a:latin typeface="+mn-ea"/>
                <a:cs typeface="+mn-ea"/>
              </a:rPr>
              <a:t>企业根据国家会计法律、法规等相关规定，自制用于成本、费用、损失和其他支出核算的会计原始凭证。如企业支付给员工的工资，工资表等会计原始凭证即为内部凭证。</a:t>
            </a:r>
            <a:endParaRPr lang="zh-CN" altLang="en-US" sz="1700">
              <a:solidFill>
                <a:schemeClr val="tx1">
                  <a:lumMod val="85000"/>
                  <a:lumOff val="15000"/>
                </a:schemeClr>
              </a:solidFill>
              <a:latin typeface="+mn-ea"/>
              <a:cs typeface="+mn-ea"/>
            </a:endParaRPr>
          </a:p>
        </p:txBody>
      </p:sp>
      <p:sp>
        <p:nvSpPr>
          <p:cNvPr id="66" name="圆角矩形 65"/>
          <p:cNvSpPr/>
          <p:nvPr>
            <p:custDataLst>
              <p:tags r:id="rId7"/>
            </p:custDataLst>
          </p:nvPr>
        </p:nvSpPr>
        <p:spPr>
          <a:xfrm>
            <a:off x="999522" y="3525616"/>
            <a:ext cx="6727158" cy="1763272"/>
          </a:xfrm>
          <a:prstGeom prst="roundRect">
            <a:avLst>
              <a:gd name="adj" fmla="val 11525"/>
            </a:avLst>
          </a:prstGeom>
          <a:gradFill>
            <a:gsLst>
              <a:gs pos="0">
                <a:schemeClr val="accent1">
                  <a:lumMod val="20000"/>
                  <a:lumOff val="80000"/>
                  <a:alpha val="0"/>
                </a:schemeClr>
              </a:gs>
              <a:gs pos="100000">
                <a:schemeClr val="accent1">
                  <a:lumMod val="20000"/>
                  <a:lumOff val="80000"/>
                  <a:alpha val="44000"/>
                </a:schemeClr>
              </a:gs>
            </a:gsLst>
            <a:lin ang="10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0" rIns="0" bIns="0" numCol="1" spcCol="0" rtlCol="0" fromWordArt="0" anchor="ctr" anchorCtr="0" forceAA="0" compatLnSpc="1">
            <a:noAutofit/>
          </a:bodyPr>
          <a:p>
            <a:pPr lvl="0" algn="ctr">
              <a:buClrTx/>
              <a:buSzTx/>
              <a:buFontTx/>
            </a:pPr>
            <a:endParaRPr lang="zh-CN" altLang="en-US" sz="1600">
              <a:sym typeface="+mn-ea"/>
            </a:endParaRPr>
          </a:p>
        </p:txBody>
      </p:sp>
      <p:sp>
        <p:nvSpPr>
          <p:cNvPr id="4" name="圆角矩形 35"/>
          <p:cNvSpPr/>
          <p:nvPr>
            <p:custDataLst>
              <p:tags r:id="rId8"/>
            </p:custDataLst>
          </p:nvPr>
        </p:nvSpPr>
        <p:spPr>
          <a:xfrm>
            <a:off x="634364" y="4046998"/>
            <a:ext cx="2088187" cy="720065"/>
          </a:xfrm>
          <a:prstGeom prst="roundRect">
            <a:avLst>
              <a:gd name="adj" fmla="val 14111"/>
            </a:avLst>
          </a:prstGeom>
          <a:solidFill>
            <a:schemeClr val="accent1"/>
          </a:solidFill>
          <a:ln>
            <a:solidFill>
              <a:schemeClr val="accent1">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p>
            <a:pPr algn="ctr">
              <a:spcBef>
                <a:spcPct val="0"/>
              </a:spcBef>
              <a:spcAft>
                <a:spcPct val="0"/>
              </a:spcAft>
            </a:pPr>
            <a:r>
              <a:rPr lang="zh-CN" altLang="en-US" sz="2000" b="1">
                <a:solidFill>
                  <a:schemeClr val="lt1">
                    <a:lumMod val="100000"/>
                  </a:schemeClr>
                </a:solidFill>
                <a:latin typeface="+mn-ea"/>
                <a:cs typeface="+mn-ea"/>
                <a:sym typeface="+mn-ea"/>
              </a:rPr>
              <a:t>外部凭证</a:t>
            </a:r>
            <a:endParaRPr lang="zh-CN" altLang="en-US" sz="2000" b="1">
              <a:solidFill>
                <a:schemeClr val="lt1">
                  <a:lumMod val="100000"/>
                </a:schemeClr>
              </a:solidFill>
              <a:latin typeface="+mn-ea"/>
              <a:cs typeface="+mn-ea"/>
              <a:sym typeface="+mn-ea"/>
            </a:endParaRPr>
          </a:p>
        </p:txBody>
      </p:sp>
      <p:sp>
        <p:nvSpPr>
          <p:cNvPr id="6" name="矩形 5"/>
          <p:cNvSpPr/>
          <p:nvPr>
            <p:custDataLst>
              <p:tags r:id="rId9"/>
            </p:custDataLst>
          </p:nvPr>
        </p:nvSpPr>
        <p:spPr>
          <a:xfrm>
            <a:off x="2961213" y="3692636"/>
            <a:ext cx="4519699" cy="1428626"/>
          </a:xfrm>
          <a:prstGeom prst="rect">
            <a:avLst/>
          </a:prstGeom>
          <a:noFill/>
        </p:spPr>
        <p:txBody>
          <a:bodyPr wrap="square" lIns="0" tIns="0" rIns="0" bIns="0" rtlCol="0" anchor="ctr" anchorCtr="0">
            <a:noAutofit/>
          </a:bodyPr>
          <a:p>
            <a:pPr algn="just" fontAlgn="b">
              <a:lnSpc>
                <a:spcPct val="150000"/>
              </a:lnSpc>
              <a:spcBef>
                <a:spcPct val="0"/>
              </a:spcBef>
              <a:spcAft>
                <a:spcPct val="0"/>
              </a:spcAft>
            </a:pPr>
            <a:r>
              <a:rPr lang="zh-CN" altLang="en-US" sz="1700">
                <a:solidFill>
                  <a:schemeClr val="tx1">
                    <a:lumMod val="85000"/>
                    <a:lumOff val="15000"/>
                  </a:schemeClr>
                </a:solidFill>
                <a:latin typeface="+mn-ea"/>
                <a:cs typeface="+mn-ea"/>
              </a:rPr>
              <a:t>企业发生经营活动和其他事项时，从其他单位、个人取得的用于证明其支出发生的凭证，包括但不限于发票</a:t>
            </a:r>
            <a:r>
              <a:rPr lang="en-US" altLang="zh-CN" sz="1700">
                <a:solidFill>
                  <a:schemeClr val="tx1">
                    <a:lumMod val="85000"/>
                    <a:lumOff val="15000"/>
                  </a:schemeClr>
                </a:solidFill>
                <a:latin typeface="+mn-ea"/>
                <a:cs typeface="+mn-ea"/>
              </a:rPr>
              <a:t>(</a:t>
            </a:r>
            <a:r>
              <a:rPr lang="zh-CN" altLang="en-US" sz="1700">
                <a:solidFill>
                  <a:schemeClr val="tx1">
                    <a:lumMod val="85000"/>
                    <a:lumOff val="15000"/>
                  </a:schemeClr>
                </a:solidFill>
                <a:latin typeface="+mn-ea"/>
                <a:cs typeface="+mn-ea"/>
              </a:rPr>
              <a:t>包括纸质发票和电子发票，也包括税务机关代开的发票。</a:t>
            </a:r>
            <a:r>
              <a:rPr lang="en-US" altLang="zh-CN" sz="1700">
                <a:solidFill>
                  <a:schemeClr val="tx1">
                    <a:lumMod val="85000"/>
                    <a:lumOff val="15000"/>
                  </a:schemeClr>
                </a:solidFill>
                <a:latin typeface="+mn-ea"/>
                <a:cs typeface="+mn-ea"/>
              </a:rPr>
              <a:t>)</a:t>
            </a:r>
            <a:r>
              <a:rPr lang="zh-CN" altLang="en-US" sz="1700">
                <a:solidFill>
                  <a:schemeClr val="tx1">
                    <a:lumMod val="85000"/>
                    <a:lumOff val="15000"/>
                  </a:schemeClr>
                </a:solidFill>
                <a:latin typeface="+mn-ea"/>
                <a:cs typeface="+mn-ea"/>
              </a:rPr>
              <a:t>、财政票据、完税凭证、收款凭证、分割单等。</a:t>
            </a:r>
            <a:endParaRPr lang="zh-CN" altLang="en-US" sz="1700">
              <a:solidFill>
                <a:schemeClr val="tx1">
                  <a:lumMod val="85000"/>
                  <a:lumOff val="15000"/>
                </a:schemeClr>
              </a:solidFill>
              <a:latin typeface="+mn-ea"/>
              <a:cs typeface="+mn-ea"/>
            </a:endParaRPr>
          </a:p>
        </p:txBody>
      </p:sp>
      <p:sp>
        <p:nvSpPr>
          <p:cNvPr id="10" name="署名"/>
          <p:cNvSpPr>
            <a:spLocks noGrp="1"/>
          </p:cNvSpPr>
          <p:nvPr>
            <p:custDataLst>
              <p:tags r:id="rId10"/>
            </p:custDataLst>
          </p:nvPr>
        </p:nvSpPr>
        <p:spPr>
          <a:xfrm>
            <a:off x="634365" y="5569585"/>
            <a:ext cx="7092315" cy="977265"/>
          </a:xfrm>
          <a:prstGeom prst="roundRect">
            <a:avLst>
              <a:gd name="adj" fmla="val 50000"/>
            </a:avLst>
          </a:prstGeom>
          <a:gradFill>
            <a:gsLst>
              <a:gs pos="0">
                <a:schemeClr val="accent1">
                  <a:alpha val="0"/>
                </a:schemeClr>
              </a:gs>
              <a:gs pos="76000">
                <a:schemeClr val="accent1"/>
              </a:gs>
            </a:gsLst>
            <a:lin ang="10800000" scaled="0"/>
          </a:gradFill>
        </p:spPr>
        <p:txBody>
          <a:bodyPr vert="horz" wrap="square" lIns="0" tIns="0" rIns="0" bIns="0" rtlCol="0" anchor="ctr"/>
          <a:lstStyle>
            <a:lvl1pPr marL="360045" indent="0" algn="l" defTabSz="914400" rtl="0" eaLnBrk="1" fontAlgn="auto" latinLnBrk="0" hangingPunct="1">
              <a:lnSpc>
                <a:spcPct val="100000"/>
              </a:lnSpc>
              <a:spcBef>
                <a:spcPts val="1000"/>
              </a:spcBef>
              <a:buFont typeface="Arial" panose="020B0604020202020204" pitchFamily="34" charset="0"/>
              <a:buNone/>
              <a:defRPr sz="1800" kern="1200">
                <a:solidFill>
                  <a:srgbClr val="FFFFFF"/>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just" fontAlgn="b">
              <a:lnSpc>
                <a:spcPct val="150000"/>
              </a:lnSpc>
              <a:spcBef>
                <a:spcPts val="1000"/>
              </a:spcBef>
              <a:buClrTx/>
              <a:buSzTx/>
              <a:buFontTx/>
            </a:pPr>
            <a:r>
              <a:rPr lang="zh-CN" altLang="en-US" sz="2000">
                <a:solidFill>
                  <a:schemeClr val="accent4">
                    <a:lumMod val="75000"/>
                  </a:schemeClr>
                </a:solidFill>
                <a:latin typeface="+mn-ea"/>
                <a:cs typeface="+mn-ea"/>
              </a:rPr>
              <a:t>Tips:</a:t>
            </a:r>
            <a:r>
              <a:rPr lang="zh-CN" altLang="en-US" sz="1700">
                <a:solidFill>
                  <a:schemeClr val="tx1">
                    <a:lumMod val="85000"/>
                    <a:lumOff val="15000"/>
                  </a:schemeClr>
                </a:solidFill>
                <a:latin typeface="+mn-ea"/>
                <a:cs typeface="+mn-ea"/>
              </a:rPr>
              <a:t>企业应将与税前扣除凭证相关的资料，包括合同协议、支出依据、付款凭证等留存备查,以证实税前扣除凭证的真实性。</a:t>
            </a:r>
            <a:endParaRPr lang="zh-CN" altLang="en-US" sz="1700">
              <a:solidFill>
                <a:schemeClr val="tx1">
                  <a:lumMod val="85000"/>
                  <a:lumOff val="15000"/>
                </a:schemeClr>
              </a:solidFill>
              <a:latin typeface="+mn-ea"/>
              <a:cs typeface="+mn-ea"/>
            </a:endParaRPr>
          </a:p>
        </p:txBody>
      </p:sp>
    </p:spTree>
    <p:custDataLst>
      <p:tags r:id="rId11"/>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custDataLst>
              <p:tags r:id="rId1"/>
            </p:custDataLst>
          </p:nvPr>
        </p:nvSpPr>
        <p:spPr>
          <a:xfrm>
            <a:off x="5967095" y="297180"/>
            <a:ext cx="5412740" cy="959485"/>
          </a:xfrm>
          <a:prstGeom prst="rect">
            <a:avLst/>
          </a:prstGeom>
          <a:noFill/>
          <a:ln>
            <a:solidFill>
              <a:schemeClr val="accent1">
                <a:lumMod val="60000"/>
                <a:lumOff val="4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6" name="矩形 5"/>
          <p:cNvSpPr/>
          <p:nvPr>
            <p:custDataLst>
              <p:tags r:id="rId2"/>
            </p:custDataLst>
          </p:nvPr>
        </p:nvSpPr>
        <p:spPr>
          <a:xfrm>
            <a:off x="9525" y="2445385"/>
            <a:ext cx="7011035" cy="983615"/>
          </a:xfrm>
          <a:prstGeom prst="rect">
            <a:avLst/>
          </a:prstGeom>
          <a:gradFill>
            <a:gsLst>
              <a:gs pos="100000">
                <a:schemeClr val="accent1"/>
              </a:gs>
              <a:gs pos="0">
                <a:schemeClr val="accent1">
                  <a:lumMod val="60000"/>
                  <a:lumOff val="40000"/>
                </a:schemeClr>
              </a:gs>
            </a:gsLst>
            <a:lin ang="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17" name="标题 16"/>
          <p:cNvSpPr>
            <a:spLocks noGrp="1"/>
          </p:cNvSpPr>
          <p:nvPr>
            <p:ph type="title"/>
            <p:custDataLst>
              <p:tags r:id="rId3"/>
            </p:custDataLst>
          </p:nvPr>
        </p:nvSpPr>
        <p:spPr>
          <a:xfrm>
            <a:off x="765175" y="1325245"/>
            <a:ext cx="5632450" cy="721360"/>
          </a:xfrm>
        </p:spPr>
        <p:txBody>
          <a:bodyPr/>
          <a:lstStyle/>
          <a:p>
            <a:pPr algn="l"/>
            <a:r>
              <a:rPr lang="zh-CN" altLang="en-US" dirty="0">
                <a:solidFill>
                  <a:schemeClr val="accent1"/>
                </a:solidFill>
                <a:latin typeface="+mj-ea"/>
                <a:ea typeface="+mj-ea"/>
              </a:rPr>
              <a:t>时间要求</a:t>
            </a:r>
            <a:endParaRPr lang="zh-CN" altLang="en-US" dirty="0">
              <a:solidFill>
                <a:schemeClr val="accent1"/>
              </a:solidFill>
              <a:latin typeface="+mj-ea"/>
              <a:ea typeface="+mj-ea"/>
            </a:endParaRPr>
          </a:p>
        </p:txBody>
      </p:sp>
      <p:sp>
        <p:nvSpPr>
          <p:cNvPr id="5" name="矩形 4"/>
          <p:cNvSpPr/>
          <p:nvPr>
            <p:custDataLst>
              <p:tags r:id="rId4"/>
            </p:custDataLst>
          </p:nvPr>
        </p:nvSpPr>
        <p:spPr>
          <a:xfrm>
            <a:off x="7011035" y="-635"/>
            <a:ext cx="4561840" cy="6858000"/>
          </a:xfrm>
          <a:prstGeom prst="rect">
            <a:avLst/>
          </a:prstGeom>
          <a:solidFill>
            <a:schemeClr val="accent1">
              <a:lumMod val="20000"/>
              <a:lumOff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7" name="矩形 6"/>
          <p:cNvSpPr/>
          <p:nvPr>
            <p:custDataLst>
              <p:tags r:id="rId5"/>
            </p:custDataLst>
          </p:nvPr>
        </p:nvSpPr>
        <p:spPr>
          <a:xfrm>
            <a:off x="7011670" y="6455410"/>
            <a:ext cx="4560570" cy="401955"/>
          </a:xfrm>
          <a:prstGeom prst="rect">
            <a:avLst/>
          </a:prstGeom>
          <a:solidFill>
            <a:schemeClr val="accent1">
              <a:lumMod val="40000"/>
              <a:lumOff val="6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8" name="正文"/>
          <p:cNvSpPr txBox="1"/>
          <p:nvPr>
            <p:custDataLst>
              <p:tags r:id="rId6"/>
            </p:custDataLst>
          </p:nvPr>
        </p:nvSpPr>
        <p:spPr>
          <a:xfrm>
            <a:off x="876300" y="3429000"/>
            <a:ext cx="5631815" cy="1453515"/>
          </a:xfrm>
          <a:prstGeom prst="rect">
            <a:avLst/>
          </a:prstGeom>
          <a:noFill/>
        </p:spPr>
        <p:txBody>
          <a:bodyPr wrap="square" lIns="71755" tIns="0" rIns="71755" bIns="0" rtlCol="0" anchor="t" anchorCtr="0">
            <a:normAutofit/>
          </a:bodyPr>
          <a:lstStyle/>
          <a:p>
            <a:pPr indent="0" algn="l" fontAlgn="auto">
              <a:lnSpc>
                <a:spcPct val="130000"/>
              </a:lnSpc>
              <a:buClr>
                <a:srgbClr val="376FFF"/>
              </a:buClr>
              <a:buSzPct val="80000"/>
              <a:buNone/>
            </a:pPr>
            <a:r>
              <a:rPr lang="zh-CN" altLang="en-US" sz="2000" spc="150" dirty="0">
                <a:solidFill>
                  <a:schemeClr val="tx1">
                    <a:lumMod val="85000"/>
                    <a:lumOff val="15000"/>
                  </a:schemeClr>
                </a:solidFill>
                <a:latin typeface="+mn-ea"/>
                <a:sym typeface="+mn-ea"/>
              </a:rPr>
              <a:t>企业应在当年度企业所得税法规定的</a:t>
            </a:r>
            <a:endParaRPr lang="zh-CN" altLang="en-US" sz="2000" spc="150" dirty="0">
              <a:solidFill>
                <a:schemeClr val="tx1">
                  <a:lumMod val="85000"/>
                  <a:lumOff val="15000"/>
                </a:schemeClr>
              </a:solidFill>
              <a:latin typeface="+mn-ea"/>
              <a:sym typeface="+mn-ea"/>
            </a:endParaRPr>
          </a:p>
          <a:p>
            <a:pPr indent="0" algn="l" fontAlgn="auto">
              <a:lnSpc>
                <a:spcPct val="130000"/>
              </a:lnSpc>
              <a:buClr>
                <a:srgbClr val="376FFF"/>
              </a:buClr>
              <a:buSzPct val="80000"/>
              <a:buNone/>
            </a:pPr>
            <a:r>
              <a:rPr lang="zh-CN" altLang="en-US" sz="2000" spc="150" dirty="0">
                <a:solidFill>
                  <a:srgbClr val="FF0000"/>
                </a:solidFill>
                <a:latin typeface="+mn-ea"/>
                <a:sym typeface="+mn-ea"/>
              </a:rPr>
              <a:t>汇算清缴期结束前</a:t>
            </a:r>
            <a:r>
              <a:rPr lang="zh-CN" altLang="en-US" sz="2000" spc="150" dirty="0">
                <a:solidFill>
                  <a:schemeClr val="tx1">
                    <a:lumMod val="85000"/>
                    <a:lumOff val="15000"/>
                  </a:schemeClr>
                </a:solidFill>
                <a:latin typeface="+mn-ea"/>
                <a:sym typeface="+mn-ea"/>
              </a:rPr>
              <a:t>取得税前扣除凭证</a:t>
            </a:r>
            <a:endParaRPr lang="zh-CN" altLang="en-US" sz="2000" spc="150" dirty="0">
              <a:solidFill>
                <a:schemeClr val="tx1">
                  <a:lumMod val="85000"/>
                  <a:lumOff val="15000"/>
                </a:schemeClr>
              </a:solidFill>
              <a:latin typeface="+mn-ea"/>
              <a:sym typeface="+mn-ea"/>
            </a:endParaRPr>
          </a:p>
        </p:txBody>
      </p:sp>
      <p:sp>
        <p:nvSpPr>
          <p:cNvPr id="15" name="椭圆 14"/>
          <p:cNvSpPr/>
          <p:nvPr>
            <p:custDataLst>
              <p:tags r:id="rId7"/>
            </p:custDataLst>
          </p:nvPr>
        </p:nvSpPr>
        <p:spPr>
          <a:xfrm>
            <a:off x="765175" y="6344285"/>
            <a:ext cx="111125" cy="111125"/>
          </a:xfrm>
          <a:prstGeom prst="ellipse">
            <a:avLst/>
          </a:prstGeom>
          <a:noFill/>
          <a:ln>
            <a:solidFill>
              <a:schemeClr val="accent1">
                <a:lumMod val="60000"/>
                <a:lumOff val="40000"/>
              </a:schemeClr>
            </a:soli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noFill/>
              <a:sym typeface="+mn-ea"/>
            </a:endParaRPr>
          </a:p>
        </p:txBody>
      </p:sp>
      <p:sp>
        <p:nvSpPr>
          <p:cNvPr id="16" name="椭圆 15"/>
          <p:cNvSpPr/>
          <p:nvPr>
            <p:custDataLst>
              <p:tags r:id="rId8"/>
            </p:custDataLst>
          </p:nvPr>
        </p:nvSpPr>
        <p:spPr>
          <a:xfrm>
            <a:off x="1020445" y="6344285"/>
            <a:ext cx="111125" cy="111125"/>
          </a:xfrm>
          <a:prstGeom prst="ellipse">
            <a:avLst/>
          </a:prstGeom>
          <a:noFill/>
          <a:ln>
            <a:solidFill>
              <a:schemeClr val="accent1">
                <a:lumMod val="60000"/>
                <a:lumOff val="4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noFill/>
            </a:endParaRPr>
          </a:p>
        </p:txBody>
      </p:sp>
    </p:spTree>
    <p:custDataLst>
      <p:tags r:id="rId9"/>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p:nvPr>
            <p:ph type="ctrTitle"/>
          </p:nvPr>
        </p:nvSpPr>
        <p:spPr>
          <a:xfrm>
            <a:off x="768985" y="1473835"/>
            <a:ext cx="10514965" cy="3910330"/>
          </a:xfrm>
        </p:spPr>
        <p:txBody>
          <a:bodyPr>
            <a:normAutofit/>
          </a:bodyPr>
          <a:p>
            <a:pPr fontAlgn="auto">
              <a:lnSpc>
                <a:spcPct val="150000"/>
              </a:lnSpc>
            </a:pPr>
            <a:r>
              <a:rPr lang="zh-CN" altLang="en-US" sz="6600"/>
              <a:t>常见问题</a:t>
            </a:r>
            <a:br>
              <a:rPr lang="zh-CN" altLang="en-US" sz="3100"/>
            </a:br>
            <a:br>
              <a:rPr lang="zh-CN" altLang="en-US" sz="2000"/>
            </a:br>
            <a:br>
              <a:rPr lang="zh-CN" altLang="en-US" sz="2000"/>
            </a:br>
            <a:endParaRPr lang="zh-CN" altLang="en-US" sz="2000"/>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f*2"/>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TYPE" val="f"/>
  <p:tag name="KSO_WM_UNIT_INDEX" val="2"/>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a*1_1"/>
  <p:tag name="KSO_WM_UNIT_LAYERLEVEL" val="1_1"/>
  <p:tag name="KSO_WM_TAG_VERSION" val="3.0"/>
  <p:tag name="KSO_WM_BEAUTIFY_FLAG" val="#wm#"/>
  <p:tag name="KSO_WM_UNIT_PRESET_TEXT" val="单击此处编辑母版文本样式"/>
  <p:tag name="KSO_WM_UNIT_NOCLEAR" val="0"/>
  <p:tag name="KSO_WM_UNIT_TYPE" val="h_a"/>
  <p:tag name="KSO_WM_UNIT_INDEX" val="1_1"/>
  <p:tag name="KSO_WM_UNIT_ISCONTENTSTITLE" val="0"/>
  <p:tag name="KSO_WM_UNIT_ISNUMDGMTITLE" val="0"/>
  <p:tag name="KSO_WM_UNIT_VALUE" val="19"/>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f*1_1"/>
  <p:tag name="KSO_WM_UNIT_LAYERLEVEL" val="1_1"/>
  <p:tag name="KSO_WM_TAG_VERSION" val="3.0"/>
  <p:tag name="KSO_WM_BEAUTIFY_FLAG" val="#wm#"/>
  <p:tag name="KSO_WM_UNIT_SUBTYPE" val="a"/>
  <p:tag name="KSO_WM_UNIT_PRESET_TEXT" val="单击此处编辑母版文本样式&#10;二级&#10;三级&#10;四级&#10;五级"/>
  <p:tag name="KSO_WM_UNIT_NOCLEAR" val="0"/>
  <p:tag name="KSO_WM_UNIT_VALUE" val="128"/>
  <p:tag name="KSO_WM_UNIT_TYPE" val="h_f"/>
  <p:tag name="KSO_WM_UNIT_INDEX" val="1_1"/>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a*2_1"/>
  <p:tag name="KSO_WM_UNIT_LAYERLEVEL" val="1_1"/>
  <p:tag name="KSO_WM_TAG_VERSION" val="3.0"/>
  <p:tag name="KSO_WM_BEAUTIFY_FLAG" val="#wm#"/>
  <p:tag name="KSO_WM_UNIT_PRESET_TEXT" val="单击此处编辑母版文本样式"/>
  <p:tag name="KSO_WM_UNIT_NOCLEAR" val="0"/>
  <p:tag name="KSO_WM_UNIT_TYPE" val="h_a"/>
  <p:tag name="KSO_WM_UNIT_INDEX" val="2_1"/>
  <p:tag name="KSO_WM_UNIT_ISCONTENTSTITLE" val="0"/>
  <p:tag name="KSO_WM_UNIT_ISNUMDGMTITLE" val="0"/>
  <p:tag name="KSO_WM_UNIT_VALUE" val="19"/>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f*2_1"/>
  <p:tag name="KSO_WM_UNIT_LAYERLEVEL" val="1_1"/>
  <p:tag name="KSO_WM_TAG_VERSION" val="3.0"/>
  <p:tag name="KSO_WM_BEAUTIFY_FLAG" val="#wm#"/>
  <p:tag name="KSO_WM_UNIT_SUBTYPE" val="a"/>
  <p:tag name="KSO_WM_UNIT_PRESET_TEXT" val="单击此处编辑母版文本样式&#10;二级&#10;三级&#10;四级&#10;五级"/>
  <p:tag name="KSO_WM_UNIT_NOCLEAR" val="0"/>
  <p:tag name="KSO_WM_UNIT_VALUE" val="128"/>
  <p:tag name="KSO_WM_UNIT_TYPE" val="h_f"/>
  <p:tag name="KSO_WM_UNIT_INDEX" val="2_1"/>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96"/>
  <p:tag name="KSO_WM_UNIT_TYPE" val="f"/>
  <p:tag name="KSO_WM_UNIT_INDEX" val="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b*1"/>
  <p:tag name="KSO_WM_UNIT_LAYERLEVEL" val="1"/>
  <p:tag name="KSO_WM_TAG_VERSION" val="3.0"/>
  <p:tag name="KSO_WM_BEAUTIFY_FLAG" val="#wm#"/>
  <p:tag name="KSO_WM_UNIT_ISCONTENTSTITLE" val="0"/>
  <p:tag name="KSO_WM_UNIT_ISNUMDGMTITLE" val="0"/>
  <p:tag name="KSO_WM_UNIT_PRESET_TEXT" val="单击此处编辑母版副标题样式"/>
  <p:tag name="KSO_WM_UNIT_NOCLEAR" val="0"/>
  <p:tag name="KSO_WM_UNIT_VALUE" val="40"/>
  <p:tag name="KSO_WM_UNIT_TYPE" val="b"/>
  <p:tag name="KSO_WM_UNIT_INDEX" val="1"/>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1"/>
  <p:tag name="KSO_WM_UNIT_LAYERLEVEL" val="1"/>
  <p:tag name="KSO_WM_TAG_VERSION" val="3.0"/>
  <p:tag name="KSO_WM_BEAUTIFY_FLAG" val="#wm#"/>
  <p:tag name="KSO_WM_UNIT_TYPE" val="i"/>
  <p:tag name="KSO_WM_UNIT_INDEX" val="1"/>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2"/>
  <p:tag name="KSO_WM_UNIT_LAYERLEVEL" val="1"/>
  <p:tag name="KSO_WM_TAG_VERSION" val="3.0"/>
  <p:tag name="KSO_WM_BEAUTIFY_FLAG" val="#wm#"/>
  <p:tag name="KSO_WM_UNIT_TYPE" val="i"/>
  <p:tag name="KSO_WM_UNIT_INDEX" val="2"/>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3"/>
  <p:tag name="KSO_WM_UNIT_LAYERLEVEL" val="1"/>
  <p:tag name="KSO_WM_TAG_VERSION" val="3.0"/>
  <p:tag name="KSO_WM_BEAUTIFY_FLAG" val="#wm#"/>
  <p:tag name="KSO_WM_UNIT_TYPE" val="i"/>
  <p:tag name="KSO_WM_UNIT_INDEX" val="3"/>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4"/>
  <p:tag name="KSO_WM_UNIT_LAYERLEVEL" val="1"/>
  <p:tag name="KSO_WM_TAG_VERSION" val="3.0"/>
  <p:tag name="KSO_WM_BEAUTIFY_FLAG" val="#wm#"/>
  <p:tag name="KSO_WM_UNIT_TYPE" val="i"/>
  <p:tag name="KSO_WM_UNIT_INDEX" val="4"/>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5"/>
  <p:tag name="KSO_WM_UNIT_LAYERLEVEL" val="1"/>
  <p:tag name="KSO_WM_TAG_VERSION" val="3.0"/>
  <p:tag name="KSO_WM_BEAUTIFY_FLAG" val="#wm#"/>
  <p:tag name="KSO_WM_UNIT_TYPE" val="i"/>
  <p:tag name="KSO_WM_UNIT_INDEX" val="5"/>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6"/>
  <p:tag name="KSO_WM_UNIT_LAYERLEVEL" val="1"/>
  <p:tag name="KSO_WM_TAG_VERSION" val="3.0"/>
  <p:tag name="KSO_WM_BEAUTIFY_FLAG" val="#wm#"/>
  <p:tag name="KSO_WM_UNIT_TYPE" val="i"/>
  <p:tag name="KSO_WM_UNIT_INDEX" val="6"/>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30"/>
  <p:tag name="KSO_WM_UNIT_TYPE" val="a"/>
  <p:tag name="KSO_WM_UNIT_INDEX" val="1"/>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 name="KSO_WM_UNIT_NOCLEAR" val="0"/>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f*1"/>
  <p:tag name="KSO_WM_UNIT_LAYERLEVEL" val="1"/>
  <p:tag name="KSO_WM_TAG_VERSION" val="3.0"/>
  <p:tag name="KSO_WM_BEAUTIFY_FLAG" val="#wm#"/>
  <p:tag name="KSO_WM_UNIT_SUBTYPE" val="b"/>
  <p:tag name="KSO_WM_UNIT_PRESET_TEXT" val="署名占位符"/>
  <p:tag name="KSO_WM_UNIT_NOCLEAR" val="0"/>
  <p:tag name="KSO_WM_UNIT_VALUE" val="8"/>
  <p:tag name="KSO_WM_UNIT_TYPE" val="f"/>
  <p:tag name="KSO_WM_UNIT_INDEX" val="1"/>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1"/>
  <p:tag name="KSO_WM_UNIT_LAYERLEVEL" val="1"/>
  <p:tag name="KSO_WM_TAG_VERSION" val="3.0"/>
  <p:tag name="KSO_WM_BEAUTIFY_FLAG" val="#wm#"/>
  <p:tag name="KSO_WM_UNIT_TYPE" val="i"/>
  <p:tag name="KSO_WM_UNIT_INDEX" val="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2"/>
  <p:tag name="KSO_WM_UNIT_LAYERLEVEL" val="1"/>
  <p:tag name="KSO_WM_TAG_VERSION" val="3.0"/>
  <p:tag name="KSO_WM_BEAUTIFY_FLAG" val="#wm#"/>
  <p:tag name="KSO_WM_UNIT_TYPE" val="i"/>
  <p:tag name="KSO_WM_UNIT_INDEX" val="2"/>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3"/>
  <p:tag name="KSO_WM_UNIT_LAYERLEVEL" val="1"/>
  <p:tag name="KSO_WM_TAG_VERSION" val="3.0"/>
  <p:tag name="KSO_WM_BEAUTIFY_FLAG" val="#wm#"/>
  <p:tag name="KSO_WM_UNIT_TYPE" val="i"/>
  <p:tag name="KSO_WM_UNIT_INDEX" val="3"/>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TYPE" val="a"/>
  <p:tag name="KSO_WM_UNIT_INDEX" val="1"/>
  <p:tag name="KSO_WM_UNIT_VALUE" val="26"/>
  <p:tag name="KSO_WM_TEMPLATE_CATEGORY" val="custom"/>
  <p:tag name="KSO_WM_TEMPLATE_INDEX" val="20233290"/>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f*1"/>
  <p:tag name="KSO_WM_UNIT_LAYERLEVEL" val="1"/>
  <p:tag name="KSO_WM_TAG_VERSION" val="1.0"/>
  <p:tag name="KSO_WM_BEAUTIFY_FLAG" val="#wm#"/>
  <p:tag name="KSO_WM_UNIT_SUBTYPE" val="a"/>
  <p:tag name="KSO_WM_UNIT_PRESET_TEXT" val="单击此处编辑母版文本样式&#10;第二级&#10;第三级&#10;第四级&#10;第五级"/>
  <p:tag name="KSO_WM_UNIT_NOCLEAR" val="0"/>
  <p:tag name="KSO_WM_UNIT_TYPE" val="f"/>
  <p:tag name="KSO_WM_UNIT_INDEX" val="1"/>
  <p:tag name="KSO_WM_UNIT_VALUE" val="350"/>
  <p:tag name="KSO_WM_TEMPLATE_CATEGORY" val="custom"/>
  <p:tag name="KSO_WM_TEMPLATE_INDEX" val="20233290"/>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147.xml><?xml version="1.0" encoding="utf-8"?>
<p:tagLst xmlns:p="http://schemas.openxmlformats.org/presentationml/2006/main">
  <p:tag name="KSO_WM_TEMPLATE_SUBCATEGORY" val="29"/>
  <p:tag name="KSO_WM_TEMPLATE_MASTER_TYPE" val="0"/>
  <p:tag name="KSO_WM_TEMPLATE_COLOR_TYPE" val="0"/>
  <p:tag name="KSO_WM_TAG_VERSION" val="3.0"/>
  <p:tag name="KSO_WM_BEAUTIFY_FLAG" val="#wm#"/>
  <p:tag name="KSO_WM_TEMPLATE_CATEGORY" val="custom"/>
  <p:tag name="KSO_WM_TEMPLATE_INDEX" val="20233290"/>
  <p:tag name="KSO_WM_TEMPLATE_THUMBS_INDEX" val="1、9"/>
  <p:tag name="KSO_WM_SPECIAL_SOURCE" val="bdnull"/>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1"/>
  <p:tag name="KSO_WM_UNIT_LAYERLEVEL" val="1"/>
  <p:tag name="KSO_WM_TAG_VERSION" val="3.0"/>
  <p:tag name="KSO_WM_BEAUTIFY_FLAG" val="#wm#"/>
  <p:tag name="KSO_WM_UNIT_TYPE" val="i"/>
  <p:tag name="KSO_WM_UNIT_INDEX" val="1"/>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2"/>
  <p:tag name="KSO_WM_UNIT_LAYERLEVEL" val="1"/>
  <p:tag name="KSO_WM_TAG_VERSION" val="3.0"/>
  <p:tag name="KSO_WM_BEAUTIFY_FLAG" val="#wm#"/>
  <p:tag name="KSO_WM_UNIT_TYPE" val="i"/>
  <p:tag name="KSO_WM_UNIT_INDEX" val="2"/>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3"/>
  <p:tag name="KSO_WM_UNIT_LAYERLEVEL" val="1"/>
  <p:tag name="KSO_WM_TAG_VERSION" val="3.0"/>
  <p:tag name="KSO_WM_BEAUTIFY_FLAG" val="#wm#"/>
  <p:tag name="KSO_WM_UNIT_TYPE" val="i"/>
  <p:tag name="KSO_WM_UNIT_INDEX" val="3"/>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TYPE" val="a"/>
  <p:tag name="KSO_WM_UNIT_INDEX" val="1"/>
  <p:tag name="KSO_WM_UNIT_VALUE" val="26"/>
  <p:tag name="KSO_WM_TEMPLATE_CATEGORY" val="custom"/>
  <p:tag name="KSO_WM_TEMPLATE_INDEX" val="20233290"/>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f*1"/>
  <p:tag name="KSO_WM_UNIT_LAYERLEVEL" val="1"/>
  <p:tag name="KSO_WM_TAG_VERSION" val="1.0"/>
  <p:tag name="KSO_WM_BEAUTIFY_FLAG" val="#wm#"/>
  <p:tag name="KSO_WM_UNIT_SUBTYPE" val="a"/>
  <p:tag name="KSO_WM_UNIT_PRESET_TEXT" val="单击此处编辑母版文本样式&#10;第二级&#10;第三级&#10;第四级&#10;第五级"/>
  <p:tag name="KSO_WM_UNIT_NOCLEAR" val="0"/>
  <p:tag name="KSO_WM_UNIT_TYPE" val="f"/>
  <p:tag name="KSO_WM_UNIT_INDEX" val="1"/>
  <p:tag name="KSO_WM_UNIT_VALUE" val="350"/>
  <p:tag name="KSO_WM_TEMPLATE_CATEGORY" val="custom"/>
  <p:tag name="KSO_WM_TEMPLATE_INDEX" val="20233290"/>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KSO_WM_TEMPLATE_SUBCATEGORY" val="29"/>
  <p:tag name="KSO_WM_TEMPLATE_MASTER_TYPE" val="0"/>
  <p:tag name="KSO_WM_TEMPLATE_COLOR_TYPE" val="0"/>
  <p:tag name="KSO_WM_TAG_VERSION" val="3.0"/>
  <p:tag name="KSO_WM_BEAUTIFY_FLAG" val="#wm#"/>
  <p:tag name="KSO_WM_TEMPLATE_CATEGORY" val="custom"/>
  <p:tag name="KSO_WM_TEMPLATE_INDEX" val="20233290"/>
  <p:tag name="KSO_WM_TEMPLATE_THUMBS_INDEX" val="1、9"/>
  <p:tag name="KSO_WM_SPECIAL_SOURCE" val="bdnull"/>
</p:tagLst>
</file>

<file path=ppt/tags/tag161.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33290_1*a*1"/>
  <p:tag name="KSO_WM_TEMPLATE_CATEGORY" val="custom"/>
  <p:tag name="KSO_WM_TEMPLATE_INDEX" val="20233290"/>
  <p:tag name="KSO_WM_UNIT_LAYERLEVEL" val="1"/>
  <p:tag name="KSO_WM_TAG_VERSION" val="3.0"/>
  <p:tag name="KSO_WM_BEAUTIFY_FLAG" val="#wm#"/>
  <p:tag name="KSO_WM_UNIT_PRESET_TEXT" val="单击添加文档标题"/>
  <p:tag name="KSO_WM_UNIT_TEXT_TYPE" val="1"/>
</p:tagLst>
</file>

<file path=ppt/tags/tag162.xml><?xml version="1.0" encoding="utf-8"?>
<p:tagLst xmlns:p="http://schemas.openxmlformats.org/presentationml/2006/main">
  <p:tag name="KSO_WM_UNIT_SUBTYPE" val="b"/>
  <p:tag name="KSO_WM_UNIT_NOCLEAR" val="0"/>
  <p:tag name="KSO_WM_UNIT_VALUE" val="8"/>
  <p:tag name="KSO_WM_UNIT_HIGHLIGHT" val="0"/>
  <p:tag name="KSO_WM_UNIT_COMPATIBLE" val="0"/>
  <p:tag name="KSO_WM_UNIT_DIAGRAM_ISNUMVISUAL" val="0"/>
  <p:tag name="KSO_WM_UNIT_DIAGRAM_ISREFERUNIT" val="0"/>
  <p:tag name="KSO_WM_UNIT_TYPE" val="f"/>
  <p:tag name="KSO_WM_UNIT_INDEX" val="4"/>
  <p:tag name="KSO_WM_UNIT_ID" val="custom20233290_1*f*4"/>
  <p:tag name="KSO_WM_TEMPLATE_CATEGORY" val="custom"/>
  <p:tag name="KSO_WM_TEMPLATE_INDEX" val="20233290"/>
  <p:tag name="KSO_WM_UNIT_LAYERLEVEL" val="1"/>
  <p:tag name="KSO_WM_TAG_VERSION" val="3.0"/>
  <p:tag name="KSO_WM_BEAUTIFY_FLAG" val="#wm#"/>
</p:tagLst>
</file>

<file path=ppt/tags/tag163.xml><?xml version="1.0" encoding="utf-8"?>
<p:tagLst xmlns:p="http://schemas.openxmlformats.org/presentationml/2006/main">
  <p:tag name="KSO_WM_SLIDE_ID" val="custom20233290_1"/>
  <p:tag name="KSO_WM_TEMPLATE_SUBCATEGORY" val="29"/>
  <p:tag name="KSO_WM_TEMPLATE_MASTER_TYPE" val="0"/>
  <p:tag name="KSO_WM_TEMPLATE_COLOR_TYPE" val="0"/>
  <p:tag name="KSO_WM_SLIDE_ITEM_CNT" val="0"/>
  <p:tag name="KSO_WM_SLIDE_INDEX" val="1"/>
  <p:tag name="KSO_WM_TAG_VERSION" val="3.0"/>
  <p:tag name="KSO_WM_BEAUTIFY_FLAG" val="#wm#"/>
  <p:tag name="KSO_WM_TEMPLATE_CATEGORY" val="custom"/>
  <p:tag name="KSO_WM_TEMPLATE_INDEX" val="20233290"/>
  <p:tag name="KSO_WM_SLIDE_LAYOUT" val="a_f"/>
  <p:tag name="KSO_WM_SLIDE_LAYOUT_CNT" val="1_1"/>
  <p:tag name="KSO_WM_SLIDE_TYPE" val="title"/>
  <p:tag name="KSO_WM_SLIDE_SUBTYPE" val="pureTxt"/>
  <p:tag name="KSO_WM_TEMPLATE_THUMBS_INDEX" val="1、9"/>
  <p:tag name="KSO_WM_SPECIAL_SOURCE" val="bdnull"/>
</p:tagLst>
</file>

<file path=ppt/tags/tag164.xml><?xml version="1.0" encoding="utf-8"?>
<p:tagLst xmlns:p="http://schemas.openxmlformats.org/presentationml/2006/main">
  <p:tag name="KSO_WM_SLIDE_ID" val="custom20233290_9"/>
  <p:tag name="KSO_WM_TEMPLATE_SUBCATEGORY" val="29"/>
  <p:tag name="KSO_WM_TEMPLATE_MASTER_TYPE" val="0"/>
  <p:tag name="KSO_WM_TEMPLATE_COLOR_TYPE" val="0"/>
  <p:tag name="KSO_WM_SLIDE_ITEM_CNT" val="0"/>
  <p:tag name="KSO_WM_SLIDE_INDEX" val="9"/>
  <p:tag name="KSO_WM_TAG_VERSION" val="3.0"/>
  <p:tag name="KSO_WM_BEAUTIFY_FLAG" val="#wm#"/>
  <p:tag name="KSO_WM_TEMPLATE_CATEGORY" val="custom"/>
  <p:tag name="KSO_WM_TEMPLATE_INDEX" val="20233290"/>
  <p:tag name="KSO_WM_SLIDE_TYPE" val="endPage"/>
  <p:tag name="KSO_WM_SLIDE_SUBTYPE" val="pureTxt"/>
  <p:tag name="KSO_WM_SLIDE_LAYOUT" val="a_f"/>
  <p:tag name="KSO_WM_SLIDE_LAYOUT_CNT" val="1_1"/>
  <p:tag name="KSO_WM_SPECIAL_SOURCE" val="bdnull"/>
</p:tagLst>
</file>

<file path=ppt/tags/tag165.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custom20231192_1*a*1"/>
  <p:tag name="KSO_WM_TEMPLATE_CATEGORY" val="custom"/>
  <p:tag name="KSO_WM_TEMPLATE_INDEX" val="20231192"/>
  <p:tag name="KSO_WM_UNIT_LAYERLEVEL" val="1"/>
  <p:tag name="KSO_WM_TAG_VERSION" val="3.0"/>
  <p:tag name="KSO_WM_BEAUTIFY_FLAG" val="#wm#"/>
  <p:tag name="KSO_WM_UNIT_VALUE" val="24"/>
  <p:tag name="KSO_WM_UNIT_PRESET_TEXT" val="单击此处添加标题"/>
  <p:tag name="KSO_WM_UNIT_TEXT_TYPE" val="1"/>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1192_1*i*1"/>
  <p:tag name="KSO_WM_TEMPLATE_CATEGORY" val="custom"/>
  <p:tag name="KSO_WM_TEMPLATE_INDEX" val="20231192"/>
  <p:tag name="KSO_WM_UNIT_LAYERLEVEL" val="1"/>
  <p:tag name="KSO_WM_TAG_VERSION" val="3.0"/>
  <p:tag name="KSO_WM_BEAUTIFY_FLAG" val="#wm#"/>
  <p:tag name="KSO_WM_UNIT_TYPE" val="i"/>
  <p:tag name="KSO_WM_UNIT_INDEX" val="1"/>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1192_1*d*1"/>
  <p:tag name="KSO_WM_TEMPLATE_CATEGORY" val="custom"/>
  <p:tag name="KSO_WM_TEMPLATE_INDEX" val="20231192"/>
  <p:tag name="KSO_WM_UNIT_LAYERLEVEL" val="1"/>
  <p:tag name="KSO_WM_TAG_VERSION" val="3.0"/>
  <p:tag name="KSO_WM_BEAUTIFY_FLAG" val="#wm#"/>
  <p:tag name="KSO_WM_UNIT_VALUE" val="1400*2094"/>
  <p:tag name="KSO_WM_UNIT_TYPE" val="d"/>
  <p:tag name="KSO_WM_UNIT_INDEX" val="1"/>
  <p:tag name="KSO_WM_UNIT_PICTURE_SUBTYPE" val="b"/>
  <p:tag name="MH_PIC_SOURCE_TYPE" val="generate_slide_ai*{&quot;ai_type&quot;:&quot;generate_ppt&quot;,&quot;id&quot;:&quot;VCG41N538395997&quot;}*gallery_gallery_ai_v2.0.9_ONLINE*336f0487943326b52efe6b8877112fb7-slide-1"/>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1192_1*f*1"/>
  <p:tag name="KSO_WM_TEMPLATE_CATEGORY" val="custom"/>
  <p:tag name="KSO_WM_TEMPLATE_INDEX" val="20231192"/>
  <p:tag name="KSO_WM_UNIT_LAYERLEVEL" val="1"/>
  <p:tag name="KSO_WM_TAG_VERSION" val="3.0"/>
  <p:tag name="KSO_WM_BEAUTIFY_FLAG" val="#wm#"/>
  <p:tag name="KSO_WM_UNIT_SUBTYPE" val="a"/>
  <p:tag name="KSO_WM_UNIT_NOCLEAR" val="0"/>
  <p:tag name="KSO_WM_UNIT_VALUE" val="120"/>
  <p:tag name="KSO_WM_UNIT_TYPE" val="f"/>
  <p:tag name="KSO_WM_UNIT_INDEX" val="1"/>
  <p:tag name="KSO_WM_UNIT_PRESET_TEXT" val="单击添加文本具体内容简明扼要地阐述您的观点。根据需要可酌情增减文字"/>
  <p:tag name="KSO_WM_UNIT_TEXT_TYPE" val="1"/>
  <p:tag name="KSO_WM_UNIT_TEXT_LAYER_COUNT" val="1"/>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1192_1*i*2"/>
  <p:tag name="KSO_WM_TEMPLATE_CATEGORY" val="custom"/>
  <p:tag name="KSO_WM_TEMPLATE_INDEX" val="20231192"/>
  <p:tag name="KSO_WM_UNIT_LAYERLEVEL" val="1"/>
  <p:tag name="KSO_WM_TAG_VERSION" val="3.0"/>
  <p:tag name="KSO_WM_BEAUTIFY_FLAG" val="#wm#"/>
  <p:tag name="KSO_WM_UNIT_TYPE" val="i"/>
  <p:tag name="KSO_WM_UNIT_INDEX" val="2"/>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1192_1*i*3"/>
  <p:tag name="KSO_WM_TEMPLATE_CATEGORY" val="custom"/>
  <p:tag name="KSO_WM_TEMPLATE_INDEX" val="20231192"/>
  <p:tag name="KSO_WM_UNIT_LAYERLEVEL" val="1"/>
  <p:tag name="KSO_WM_TAG_VERSION" val="3.0"/>
  <p:tag name="KSO_WM_BEAUTIFY_FLAG" val="#wm#"/>
  <p:tag name="KSO_WM_UNIT_TYPE" val="i"/>
  <p:tag name="KSO_WM_UNIT_INDEX" val="3"/>
</p:tagLst>
</file>

<file path=ppt/tags/tag171.xml><?xml version="1.0" encoding="utf-8"?>
<p:tagLst xmlns:p="http://schemas.openxmlformats.org/presentationml/2006/main">
  <p:tag name="KSO_WM_BEAUTIFY_FLAG" val="#wm#"/>
  <p:tag name="KSO_WM_TEMPLATE_CATEGORY" val="custom"/>
  <p:tag name="KSO_WM_TEMPLATE_INDEX" val="20233290"/>
  <p:tag name="KSO_WM_SLIDE_ID" val="custom20231192_1"/>
  <p:tag name="KSO_WM_TEMPLATE_SUBCATEGORY" val="0"/>
  <p:tag name="KSO_WM_TEMPLATE_MASTER_TYPE" val="0"/>
  <p:tag name="KSO_WM_TEMPLATE_COLOR_TYPE" val="0"/>
  <p:tag name="KSO_WM_SLIDE_TYPE" val="text"/>
  <p:tag name="KSO_WM_SLIDE_SUBTYPE" val="picTxt"/>
  <p:tag name="KSO_WM_SLIDE_ITEM_CNT" val="0"/>
  <p:tag name="KSO_WM_SLIDE_INDEX" val="1"/>
  <p:tag name="KSO_WM_SLIDE_SIZE" val="864*418"/>
  <p:tag name="KSO_WM_SLIDE_POSITION" val="47*66"/>
  <p:tag name="KSO_WM_TAG_VERSION" val="3.0"/>
  <p:tag name="KSO_WM_SLIDE_LAYOUT" val="a_d_f"/>
  <p:tag name="KSO_WM_SLIDE_LAYOUT_CNT" val="1_1_1"/>
  <p:tag name="KSO_WM_SPECIAL_SOURCE" val="bdnull"/>
</p:tagLst>
</file>

<file path=ppt/tags/tag172.xml><?xml version="1.0" encoding="utf-8"?>
<p:tagLst xmlns:p="http://schemas.openxmlformats.org/presentationml/2006/main">
  <p:tag name="KSO_WM_BEAUTIFY_FLAG" val="#wm#"/>
  <p:tag name="KSO_WM_UNIT_LINE_FORE_SCHEMECOLOR_INDEX_BRIGHTNESS" val="0.4"/>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UNIT_TYPE" val="i"/>
  <p:tag name="KSO_WM_UNIT_INDEX" val="1"/>
  <p:tag name="KSO_WM_UNIT_ID" val="custom20231339_1*i*1"/>
  <p:tag name="KSO_WM_TEMPLATE_CATEGORY" val="custom"/>
  <p:tag name="KSO_WM_TEMPLATE_INDEX" val="20231339"/>
  <p:tag name="KSO_WM_UNIT_LAYERLEVEL" val="1"/>
  <p:tag name="KSO_WM_TAG_VERSION" val="3.0"/>
</p:tagLst>
</file>

<file path=ppt/tags/tag173.xml><?xml version="1.0" encoding="utf-8"?>
<p:tagLst xmlns:p="http://schemas.openxmlformats.org/presentationml/2006/main">
  <p:tag name="KSO_WM_UNIT_FILL_FORE_SCHEMECOLOR_INDEX_1_BRIGHTNESS" val="0.4"/>
  <p:tag name="KSO_WM_UNIT_FILL_FORE_SCHEMECOLOR_INDEX_1" val="5"/>
  <p:tag name="KSO_WM_UNIT_FILL_FORE_SCHEMECOLOR_INDEX_1_POS" val="0"/>
  <p:tag name="KSO_WM_UNIT_FILL_FORE_SCHEMECOLOR_INDEX_1_TRANS" val="0"/>
  <p:tag name="KSO_WM_UNIT_FILL_FORE_SCHEMECOLOR_INDEX_2_BRIGHTNESS" val="0"/>
  <p:tag name="KSO_WM_UNIT_FILL_FORE_SCHEMECOLOR_INDEX_2" val="5"/>
  <p:tag name="KSO_WM_UNIT_FILL_FORE_SCHEMECOLOR_INDEX_2_POS" val="1"/>
  <p:tag name="KSO_WM_UNIT_FILL_FORE_SCHEMECOLOR_INDEX_2_TRANS" val="0"/>
  <p:tag name="KSO_WM_UNIT_FILL_GRADIENT_TYPE" val="0"/>
  <p:tag name="KSO_WM_UNIT_FILL_GRADIENT_ANGLE" val="0"/>
  <p:tag name="KSO_WM_UNIT_FILL_GRADIENT_DIRECTION" val="3"/>
  <p:tag name="KSO_WM_UNIT_FILL_TYPE" val="3"/>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UNIT_TYPE" val="i"/>
  <p:tag name="KSO_WM_UNIT_INDEX" val="2"/>
  <p:tag name="KSO_WM_UNIT_ID" val="custom20231339_1*i*2"/>
  <p:tag name="KSO_WM_TEMPLATE_CATEGORY" val="custom"/>
  <p:tag name="KSO_WM_TEMPLATE_INDEX" val="20231339"/>
  <p:tag name="KSO_WM_UNIT_LAYERLEVEL" val="1"/>
  <p:tag name="KSO_WM_TAG_VERSION" val="3.0"/>
  <p:tag name="KSO_WM_BEAUTIFY_FLAG" val="#wm#"/>
</p:tagLst>
</file>

<file path=ppt/tags/tag174.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31339_1*a*1"/>
  <p:tag name="KSO_WM_TEMPLATE_CATEGORY" val="custom"/>
  <p:tag name="KSO_WM_TEMPLATE_INDEX" val="20231339"/>
  <p:tag name="KSO_WM_UNIT_LAYERLEVEL" val="1"/>
  <p:tag name="KSO_WM_TAG_VERSION" val="3.0"/>
  <p:tag name="KSO_WM_BEAUTIFY_FLAG" val="#wm#"/>
  <p:tag name="KSO_WM_UNIT_TEXT_TYPE" val="1"/>
  <p:tag name="KSO_WM_UNIT_PRESET_TEXT" val="单击此处添加标题"/>
</p:tagLst>
</file>

<file path=ppt/tags/tag175.xml><?xml version="1.0" encoding="utf-8"?>
<p:tagLst xmlns:p="http://schemas.openxmlformats.org/presentationml/2006/main">
  <p:tag name="KSO_WM_UNIT_FILL_FORE_SCHEMECOLOR_INDEX_BRIGHTNESS" val="0.8"/>
  <p:tag name="KSO_WM_UNIT_FILL_FORE_SCHEMECOLOR_INDEX" val="7"/>
  <p:tag name="KSO_WM_UNIT_FILL_TYPE" val="1"/>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UNIT_TYPE" val="i"/>
  <p:tag name="KSO_WM_UNIT_INDEX" val="3"/>
  <p:tag name="KSO_WM_UNIT_ID" val="custom20231339_1*i*3"/>
  <p:tag name="KSO_WM_TEMPLATE_CATEGORY" val="custom"/>
  <p:tag name="KSO_WM_TEMPLATE_INDEX" val="20231339"/>
  <p:tag name="KSO_WM_UNIT_LAYERLEVEL" val="1"/>
  <p:tag name="KSO_WM_TAG_VERSION" val="3.0"/>
  <p:tag name="KSO_WM_BEAUTIFY_FLAG" val="#wm#"/>
</p:tagLst>
</file>

<file path=ppt/tags/tag176.xml><?xml version="1.0" encoding="utf-8"?>
<p:tagLst xmlns:p="http://schemas.openxmlformats.org/presentationml/2006/main">
  <p:tag name="KSO_WM_UNIT_LINE_FORE_SCHEMECOLOR_INDEX_BRIGHTNESS" val="0"/>
  <p:tag name="KSO_WM_UNIT_LINE_FORE_SCHEMECOLOR_INDEX" val="5"/>
  <p:tag name="KSO_WM_UNIT_LINE_FILL_TYPE" val="2"/>
  <p:tag name="KSO_WM_UNIT_VALUE" val="695*2454"/>
  <p:tag name="KSO_WM_UNIT_HIGHLIGHT" val="0"/>
  <p:tag name="KSO_WM_UNIT_COMPATIBLE" val="0"/>
  <p:tag name="KSO_WM_UNIT_DIAGRAM_ISNUMVISUAL" val="0"/>
  <p:tag name="KSO_WM_UNIT_DIAGRAM_ISREFERUNIT" val="0"/>
  <p:tag name="KSO_WM_UNIT_TYPE" val="d"/>
  <p:tag name="KSO_WM_UNIT_INDEX" val="1"/>
  <p:tag name="KSO_WM_UNIT_ID" val="custom20231339_1*d*1"/>
  <p:tag name="KSO_WM_TEMPLATE_CATEGORY" val="custom"/>
  <p:tag name="KSO_WM_TEMPLATE_INDEX" val="20231339"/>
  <p:tag name="KSO_WM_UNIT_LAYERLEVEL" val="1"/>
  <p:tag name="KSO_WM_TAG_VERSION" val="3.0"/>
  <p:tag name="KSO_WM_BEAUTIFY_FLAG" val="#wm#"/>
  <p:tag name="KSO_WM_UNIT_PICTURE_SUBTYPE" val="b"/>
  <p:tag name="MH_PIC_SOURCE_TYPE" val="generate_slide_ai*{&quot;ai_type&quot;:&quot;generate_ppt&quot;,&quot;id&quot;:&quot;VCG41N1401871537&quot;}*gallery_gallery_ai_v2.0.9_ONLINE*336f0487943326b52efe6b8877112fb7-slide-2"/>
</p:tagLst>
</file>

<file path=ppt/tags/tag177.xml><?xml version="1.0" encoding="utf-8"?>
<p:tagLst xmlns:p="http://schemas.openxmlformats.org/presentationml/2006/main">
  <p:tag name="KSO_WM_UNIT_FILL_FORE_SCHEMECOLOR_INDEX_BRIGHTNESS" val="0.6"/>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UNIT_TYPE" val="i"/>
  <p:tag name="KSO_WM_UNIT_INDEX" val="4"/>
  <p:tag name="KSO_WM_UNIT_ID" val="custom20231339_1*i*4"/>
  <p:tag name="KSO_WM_TEMPLATE_CATEGORY" val="custom"/>
  <p:tag name="KSO_WM_TEMPLATE_INDEX" val="20231339"/>
  <p:tag name="KSO_WM_UNIT_LAYERLEVEL" val="1"/>
  <p:tag name="KSO_WM_TAG_VERSION" val="3.0"/>
  <p:tag name="KSO_WM_BEAUTIFY_FLAG" val="#wm#"/>
</p:tagLst>
</file>

<file path=ppt/tags/tag178.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custom20231339_1*f*1"/>
  <p:tag name="KSO_WM_TEMPLATE_CATEGORY" val="custom"/>
  <p:tag name="KSO_WM_TEMPLATE_INDEX" val="20231339"/>
  <p:tag name="KSO_WM_UNIT_LAYERLEVEL" val="1"/>
  <p:tag name="KSO_WM_TAG_VERSION" val="3.0"/>
  <p:tag name="KSO_WM_BEAUTIFY_FLAG" val="#wm#"/>
  <p:tag name="KSO_WM_UNIT_TEXT_FILL_FORE_SCHEMECOLOR_INDEX_BRIGHTNESS" val="0.15"/>
  <p:tag name="KSO_WM_UNIT_TEXT_FILL_FORE_SCHEMECOLOR_INDEX" val="13"/>
  <p:tag name="KSO_WM_UNIT_TEXT_FILL_TYPE" val="1"/>
  <p:tag name="KSO_WM_UNIT_TEXT_TYPE" val="1"/>
  <p:tag name="KSO_WM_UNIT_TEXT_LAYER_COUNT" val="1"/>
  <p:tag name="KSO_WM_UNIT_PRESET_TEXT" val="单击此处添加文本具体内容，简明扼要地阐述您的观点。根据需要可酌情增减文字，以便观者准确地理解您传达的思想"/>
</p:tagLst>
</file>

<file path=ppt/tags/tag179.xml><?xml version="1.0" encoding="utf-8"?>
<p:tagLst xmlns:p="http://schemas.openxmlformats.org/presentationml/2006/main">
  <p:tag name="KSO_WM_UNIT_LINE_FORE_SCHEMECOLOR_INDEX_BRIGHTNESS" val="0.4"/>
  <p:tag name="KSO_WM_UNIT_LINE_FORE_SCHEMECOLOR_INDEX" val="5"/>
  <p:tag name="KSO_WM_UNIT_LINE_FILL_TYPE" val="2"/>
  <p:tag name="KSO_WM_UNIT_HIGHLIGHT" val="0"/>
  <p:tag name="KSO_WM_UNIT_COMPATIBLE" val="0"/>
  <p:tag name="KSO_WM_UNIT_DIAGRAM_ISNUMVISUAL" val="0"/>
  <p:tag name="KSO_WM_UNIT_DIAGRAM_ISREFERUNIT" val="0"/>
  <p:tag name="KSO_WM_UNIT_TYPE" val="i"/>
  <p:tag name="KSO_WM_UNIT_INDEX" val="5"/>
  <p:tag name="KSO_WM_UNIT_ID" val="custom20231339_1*i*5"/>
  <p:tag name="KSO_WM_TEMPLATE_CATEGORY" val="custom"/>
  <p:tag name="KSO_WM_TEMPLATE_INDEX" val="20231339"/>
  <p:tag name="KSO_WM_UNIT_LAYERLEVEL" val="1"/>
  <p:tag name="KSO_WM_TAG_VERSION" val="3.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0.xml><?xml version="1.0" encoding="utf-8"?>
<p:tagLst xmlns:p="http://schemas.openxmlformats.org/presentationml/2006/main">
  <p:tag name="KSO_WM_UNIT_LINE_FORE_SCHEMECOLOR_INDEX_BRIGHTNESS" val="0.4"/>
  <p:tag name="KSO_WM_UNIT_LINE_FORE_SCHEMECOLOR_INDEX" val="5"/>
  <p:tag name="KSO_WM_UNIT_LINE_FILL_TYPE" val="2"/>
  <p:tag name="KSO_WM_UNIT_HIGHLIGHT" val="0"/>
  <p:tag name="KSO_WM_UNIT_COMPATIBLE" val="0"/>
  <p:tag name="KSO_WM_UNIT_DIAGRAM_ISNUMVISUAL" val="0"/>
  <p:tag name="KSO_WM_UNIT_DIAGRAM_ISREFERUNIT" val="0"/>
  <p:tag name="KSO_WM_UNIT_TYPE" val="i"/>
  <p:tag name="KSO_WM_UNIT_INDEX" val="6"/>
  <p:tag name="KSO_WM_UNIT_ID" val="custom20231339_1*i*6"/>
  <p:tag name="KSO_WM_TEMPLATE_CATEGORY" val="custom"/>
  <p:tag name="KSO_WM_TEMPLATE_INDEX" val="20231339"/>
  <p:tag name="KSO_WM_UNIT_LAYERLEVEL" val="1"/>
  <p:tag name="KSO_WM_TAG_VERSION" val="3.0"/>
  <p:tag name="KSO_WM_BEAUTIFY_FLAG" val="#wm#"/>
</p:tagLst>
</file>

<file path=ppt/tags/tag181.xml><?xml version="1.0" encoding="utf-8"?>
<p:tagLst xmlns:p="http://schemas.openxmlformats.org/presentationml/2006/main">
  <p:tag name="KSO_WM_SLIDE_ID" val="custom20231339_1"/>
  <p:tag name="KSO_WM_TEMPLATE_SUBCATEGORY" val="0"/>
  <p:tag name="KSO_WM_TEMPLATE_MASTER_TYPE" val="0"/>
  <p:tag name="KSO_WM_TEMPLATE_COLOR_TYPE" val="0"/>
  <p:tag name="KSO_WM_SLIDE_ITEM_CNT" val="0"/>
  <p:tag name="KSO_WM_SLIDE_INDEX" val="1"/>
  <p:tag name="KSO_WM_TAG_VERSION" val="3.0"/>
  <p:tag name="KSO_WM_BEAUTIFY_FLAG" val="#wm#"/>
  <p:tag name="KSO_WM_TEMPLATE_CATEGORY" val="custom"/>
  <p:tag name="KSO_WM_TEMPLATE_INDEX" val="20233290"/>
  <p:tag name="KSO_WM_SLIDE_TYPE" val="text"/>
  <p:tag name="KSO_WM_SLIDE_SUBTYPE" val="picTxt"/>
  <p:tag name="KSO_WM_SLIDE_SIZE" val="911*540"/>
  <p:tag name="KSO_WM_SLIDE_POSITION" val="0*0"/>
  <p:tag name="KSO_WM_SLIDE_LAYOUT" val="a_d_f"/>
  <p:tag name="KSO_WM_SLIDE_LAYOUT_CNT" val="1_1_1"/>
  <p:tag name="KSO_WM_SPECIAL_SOURCE" val="bdnull"/>
</p:tagLst>
</file>

<file path=ppt/tags/tag182.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custom20231192_1*a*1"/>
  <p:tag name="KSO_WM_TEMPLATE_CATEGORY" val="custom"/>
  <p:tag name="KSO_WM_TEMPLATE_INDEX" val="20231192"/>
  <p:tag name="KSO_WM_UNIT_LAYERLEVEL" val="1"/>
  <p:tag name="KSO_WM_TAG_VERSION" val="3.0"/>
  <p:tag name="KSO_WM_BEAUTIFY_FLAG" val="#wm#"/>
  <p:tag name="KSO_WM_UNIT_VALUE" val="24"/>
  <p:tag name="KSO_WM_UNIT_PRESET_TEXT" val="单击此处添加标题"/>
  <p:tag name="KSO_WM_UNIT_TEXT_TYPE" val="1"/>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1192_1*i*1"/>
  <p:tag name="KSO_WM_TEMPLATE_CATEGORY" val="custom"/>
  <p:tag name="KSO_WM_TEMPLATE_INDEX" val="20231192"/>
  <p:tag name="KSO_WM_UNIT_LAYERLEVEL" val="1"/>
  <p:tag name="KSO_WM_TAG_VERSION" val="3.0"/>
  <p:tag name="KSO_WM_BEAUTIFY_FLAG" val="#wm#"/>
  <p:tag name="KSO_WM_UNIT_TYPE" val="i"/>
  <p:tag name="KSO_WM_UNIT_INDEX" val="1"/>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1192_1*d*1"/>
  <p:tag name="KSO_WM_TEMPLATE_CATEGORY" val="custom"/>
  <p:tag name="KSO_WM_TEMPLATE_INDEX" val="20231192"/>
  <p:tag name="KSO_WM_UNIT_LAYERLEVEL" val="1"/>
  <p:tag name="KSO_WM_TAG_VERSION" val="3.0"/>
  <p:tag name="KSO_WM_BEAUTIFY_FLAG" val="#wm#"/>
  <p:tag name="KSO_WM_UNIT_VALUE" val="1400*2094"/>
  <p:tag name="KSO_WM_UNIT_TYPE" val="d"/>
  <p:tag name="KSO_WM_UNIT_INDEX" val="1"/>
  <p:tag name="KSO_WM_UNIT_PICTURE_SUBTYPE" val="b"/>
  <p:tag name="MH_PIC_SOURCE_TYPE" val="generate_slide_ai*{&quot;ai_type&quot;:&quot;generate_ppt&quot;,&quot;id&quot;:&quot;VCG211233619938&quot;}*gallery_gallery_ai_v2.0.9_ONLINE*1742382685165_18.125_6191d44fa9e5-slide-0"/>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1192_1*f*1"/>
  <p:tag name="KSO_WM_TEMPLATE_CATEGORY" val="custom"/>
  <p:tag name="KSO_WM_TEMPLATE_INDEX" val="20231192"/>
  <p:tag name="KSO_WM_UNIT_LAYERLEVEL" val="1"/>
  <p:tag name="KSO_WM_TAG_VERSION" val="3.0"/>
  <p:tag name="KSO_WM_BEAUTIFY_FLAG" val="#wm#"/>
  <p:tag name="KSO_WM_UNIT_SUBTYPE" val="a"/>
  <p:tag name="KSO_WM_UNIT_NOCLEAR" val="0"/>
  <p:tag name="KSO_WM_UNIT_VALUE" val="120"/>
  <p:tag name="KSO_WM_UNIT_TYPE" val="f"/>
  <p:tag name="KSO_WM_UNIT_INDEX" val="1"/>
  <p:tag name="KSO_WM_UNIT_PRESET_TEXT" val="单击添加文本具体内容简明扼要地阐述您的观点。根据需要可酌情增减文字"/>
  <p:tag name="KSO_WM_UNIT_TEXT_TYPE" val="1"/>
  <p:tag name="KSO_WM_UNIT_TEXT_LAYER_COUNT" val="1"/>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1192_1*i*2"/>
  <p:tag name="KSO_WM_TEMPLATE_CATEGORY" val="custom"/>
  <p:tag name="KSO_WM_TEMPLATE_INDEX" val="20231192"/>
  <p:tag name="KSO_WM_UNIT_LAYERLEVEL" val="1"/>
  <p:tag name="KSO_WM_TAG_VERSION" val="3.0"/>
  <p:tag name="KSO_WM_BEAUTIFY_FLAG" val="#wm#"/>
  <p:tag name="KSO_WM_UNIT_TYPE" val="i"/>
  <p:tag name="KSO_WM_UNIT_INDEX" val="2"/>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1192_1*i*3"/>
  <p:tag name="KSO_WM_TEMPLATE_CATEGORY" val="custom"/>
  <p:tag name="KSO_WM_TEMPLATE_INDEX" val="20231192"/>
  <p:tag name="KSO_WM_UNIT_LAYERLEVEL" val="1"/>
  <p:tag name="KSO_WM_TAG_VERSION" val="3.0"/>
  <p:tag name="KSO_WM_BEAUTIFY_FLAG" val="#wm#"/>
  <p:tag name="KSO_WM_UNIT_TYPE" val="i"/>
  <p:tag name="KSO_WM_UNIT_INDEX" val="3"/>
</p:tagLst>
</file>

<file path=ppt/tags/tag188.xml><?xml version="1.0" encoding="utf-8"?>
<p:tagLst xmlns:p="http://schemas.openxmlformats.org/presentationml/2006/main">
  <p:tag name="KSO_WM_BEAUTIFY_FLAG" val="#wm#"/>
  <p:tag name="KSO_WM_TEMPLATE_CATEGORY" val="custom"/>
  <p:tag name="KSO_WM_TEMPLATE_INDEX" val="20233290"/>
  <p:tag name="KSO_WM_SLIDE_ID" val="custom20231192_1"/>
  <p:tag name="KSO_WM_TEMPLATE_SUBCATEGORY" val="0"/>
  <p:tag name="KSO_WM_TEMPLATE_MASTER_TYPE" val="0"/>
  <p:tag name="KSO_WM_TEMPLATE_COLOR_TYPE" val="0"/>
  <p:tag name="KSO_WM_SLIDE_TYPE" val="text"/>
  <p:tag name="KSO_WM_SLIDE_SUBTYPE" val="picTxt"/>
  <p:tag name="KSO_WM_SLIDE_ITEM_CNT" val="0"/>
  <p:tag name="KSO_WM_SLIDE_INDEX" val="1"/>
  <p:tag name="KSO_WM_SLIDE_SIZE" val="864*418"/>
  <p:tag name="KSO_WM_SLIDE_POSITION" val="47*66"/>
  <p:tag name="KSO_WM_TAG_VERSION" val="3.0"/>
  <p:tag name="KSO_WM_SLIDE_LAYOUT" val="a_d_f"/>
  <p:tag name="KSO_WM_SLIDE_LAYOUT_CNT" val="1_1_1"/>
  <p:tag name="KSO_WM_SPECIAL_SOURCE" val="bdnull"/>
</p:tagLst>
</file>

<file path=ppt/tags/tag189.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34969_1*a*1"/>
  <p:tag name="KSO_WM_TEMPLATE_CATEGORY" val="custom"/>
  <p:tag name="KSO_WM_TEMPLATE_INDEX" val="20234969"/>
  <p:tag name="KSO_WM_UNIT_LAYERLEVEL" val="1"/>
  <p:tag name="KSO_WM_TAG_VERSION" val="3.0"/>
  <p:tag name="KSO_WM_BEAUTIFY_FLAG" val="#wm#"/>
  <p:tag name="KSO_WM_UNIT_TEXT_TYPE" val="1"/>
  <p:tag name="KSO_WM_UNIT_PRESET_TEXT" val="单击此处添加标题"/>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34969_1*i*1"/>
  <p:tag name="KSO_WM_TEMPLATE_CATEGORY" val="custom"/>
  <p:tag name="KSO_WM_TEMPLATE_INDEX" val="20234969"/>
  <p:tag name="KSO_WM_UNIT_LAYERLEVEL" val="1"/>
  <p:tag name="KSO_WM_TAG_VERSION" val="3.0"/>
  <p:tag name="KSO_WM_BEAUTIFY_FLAG" val="#wm#"/>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34969_1*i*2"/>
  <p:tag name="KSO_WM_TEMPLATE_CATEGORY" val="custom"/>
  <p:tag name="KSO_WM_TEMPLATE_INDEX" val="20234969"/>
  <p:tag name="KSO_WM_UNIT_LAYERLEVEL" val="1"/>
  <p:tag name="KSO_WM_TAG_VERSION" val="3.0"/>
  <p:tag name="KSO_WM_BEAUTIFY_FLAG" val="#wm#"/>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custom20234969_1*i*3"/>
  <p:tag name="KSO_WM_TEMPLATE_CATEGORY" val="custom"/>
  <p:tag name="KSO_WM_TEMPLATE_INDEX" val="20234969"/>
  <p:tag name="KSO_WM_UNIT_LAYERLEVEL" val="1"/>
  <p:tag name="KSO_WM_TAG_VERSION" val="3.0"/>
  <p:tag name="KSO_WM_BEAUTIFY_FLAG" val="#wm#"/>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custom20234969_1*i*4"/>
  <p:tag name="KSO_WM_TEMPLATE_CATEGORY" val="custom"/>
  <p:tag name="KSO_WM_TEMPLATE_INDEX" val="20234969"/>
  <p:tag name="KSO_WM_UNIT_LAYERLEVEL" val="1"/>
  <p:tag name="KSO_WM_TAG_VERSION" val="3.0"/>
  <p:tag name="KSO_WM_BEAUTIFY_FLAG" val="#wm#"/>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custom20234969_1*i*5"/>
  <p:tag name="KSO_WM_TEMPLATE_CATEGORY" val="custom"/>
  <p:tag name="KSO_WM_TEMPLATE_INDEX" val="20234969"/>
  <p:tag name="KSO_WM_UNIT_LAYERLEVEL" val="1"/>
  <p:tag name="KSO_WM_TAG_VERSION" val="3.0"/>
  <p:tag name="KSO_WM_BEAUTIFY_FLAG" val="#wm#"/>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custom20234969_1*i*7"/>
  <p:tag name="KSO_WM_TEMPLATE_CATEGORY" val="custom"/>
  <p:tag name="KSO_WM_TEMPLATE_INDEX" val="20234969"/>
  <p:tag name="KSO_WM_UNIT_LAYERLEVEL" val="1"/>
  <p:tag name="KSO_WM_TAG_VERSION" val="3.0"/>
  <p:tag name="KSO_WM_BEAUTIFY_FLAG" val="#wm#"/>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custom20234969_1*i*8"/>
  <p:tag name="KSO_WM_TEMPLATE_CATEGORY" val="custom"/>
  <p:tag name="KSO_WM_TEMPLATE_INDEX" val="20234969"/>
  <p:tag name="KSO_WM_UNIT_LAYERLEVEL" val="1"/>
  <p:tag name="KSO_WM_TAG_VERSION" val="3.0"/>
  <p:tag name="KSO_WM_BEAUTIFY_FLAG" val="#wm#"/>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custom20234969_1*i*9"/>
  <p:tag name="KSO_WM_TEMPLATE_CATEGORY" val="custom"/>
  <p:tag name="KSO_WM_TEMPLATE_INDEX" val="20234969"/>
  <p:tag name="KSO_WM_UNIT_LAYERLEVEL" val="1"/>
  <p:tag name="KSO_WM_TAG_VERSION" val="3.0"/>
  <p:tag name="KSO_WM_BEAUTIFY_FLAG" val="#wm#"/>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custom20234969_1*i*10"/>
  <p:tag name="KSO_WM_TEMPLATE_CATEGORY" val="custom"/>
  <p:tag name="KSO_WM_TEMPLATE_INDEX" val="20234969"/>
  <p:tag name="KSO_WM_UNIT_LAYERLEVEL" val="1"/>
  <p:tag name="KSO_WM_TAG_VERSION" val="3.0"/>
  <p:tag name="KSO_WM_BEAUTIFY_FLAG" val="#wm#"/>
</p:tagLst>
</file>

<file path=ppt/tags/tag19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678_2*l_h_i*2_2_1"/>
  <p:tag name="KSO_WM_TEMPLATE_CATEGORY" val="diagram"/>
  <p:tag name="KSO_WM_TEMPLATE_INDEX" val="20231678"/>
  <p:tag name="KSO_WM_UNIT_LAYERLEVEL" val="1_1_1"/>
  <p:tag name="KSO_WM_TAG_VERSION" val="3.0"/>
  <p:tag name="KSO_WM_DIAGRAM_VERSION" val="3"/>
  <p:tag name="KSO_WM_DIAGRAM_COLOR_TRICK" val="1"/>
  <p:tag name="KSO_WM_DIAGRAM_COLOR_TEXT_CAN_REMOVE" val="n"/>
  <p:tag name="KSO_WM_DIAGRAM_GROUP_CODE" val="l1-1"/>
  <p:tag name="KSO_WM_UNIT_TYPE" val="l_h_i"/>
  <p:tag name="KSO_WM_UNIT_INDEX" val="2_2_1"/>
  <p:tag name="KSO_WM_DIAGRAM_MAX_ITEMCNT" val="4"/>
  <p:tag name="KSO_WM_DIAGRAM_MIN_ITEMCNT" val="2"/>
  <p:tag name="KSO_WM_DIAGRAM_VIRTUALLY_FRAME" val="{&quot;height&quot;:365.6566141732284,&quot;left&quot;:119.22488188976376,&quot;top&quot;:108.98118110236221,&quot;width&quot;:558.4001574803149}"/>
  <p:tag name="KSO_WM_DIAGRAM_COLOR_MATCH_VALUE" val="{&quot;shape&quot;:{&quot;fill&quot;:{&quot;gradient&quot;:[{&quot;brightness&quot;:0.800000011920929,&quot;colorType&quot;:1,&quot;foreColorIndex&quot;:5,&quot;pos&quot;:0,&quot;transparency&quot;:1},{&quot;brightness&quot;:0.800000011920929,&quot;colorType&quot;:1,&quot;foreColorIndex&quot;:5,&quot;pos&quot;:1,&quot;transparency&quot;:0.5600000023841858}],&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FILL_FORE_SCHEMECOLOR_INDEX" val="2"/>
  <p:tag name="KSO_WM_UNIT_TEXT_FILL_TYPE" val="1"/>
  <p:tag name="KSO_WM_UNIT_USESOURCEFORMAT_APPLY" val="0"/>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0.xml><?xml version="1.0" encoding="utf-8"?>
<p:tagLst xmlns:p="http://schemas.openxmlformats.org/presentationml/2006/main">
  <p:tag name="KSO_WM_BEAUTIFY_FLAG" val="#wm#"/>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2_2_1"/>
  <p:tag name="KSO_WM_TEMPLATE_CATEGORY" val="diagram"/>
  <p:tag name="KSO_WM_TEMPLATE_INDEX" val="20231678"/>
  <p:tag name="KSO_WM_UNIT_LAYERLEVEL" val="1_1_1"/>
  <p:tag name="KSO_WM_TAG_VERSION" val="3.0"/>
  <p:tag name="KSO_WM_UNIT_VALUE" val="10"/>
  <p:tag name="KSO_WM_UNIT_TYPE" val="l_h_a"/>
  <p:tag name="KSO_WM_UNIT_ID" val="diagram20231678_2*l_h_a*2_2_1"/>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65.6566141732284,&quot;left&quot;:119.22488188976376,&quot;top&quot;:108.98118110236221,&quot;width&quot;:558.4001574803149}"/>
  <p:tag name="KSO_WM_DIAGRAM_COLOR_MATCH_VALUE" val="{&quot;shape&quot;:{&quot;fill&quot;:{&quot;solid&quot;:{&quot;brightness&quot;:0,&quot;colorType&quot;:1,&quot;foreColorIndex&quot;:5,&quot;transparency&quot;:0},&quot;type&quot;:1},&quot;glow&quot;:{&quot;colorType&quot;:0},&quot;line&quot;:{&quot;solidLine&quot;:{&quot;brightness&quot;:0.800000011920929,&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LINE_FORE_SCHEMECOLOR_INDEX" val="5"/>
  <p:tag name="KSO_WM_UNIT_TEXT_FILL_FORE_SCHEMECOLOR_INDEX" val="1"/>
  <p:tag name="KSO_WM_UNIT_TEXT_FILL_TYPE" val="1"/>
  <p:tag name="KSO_WM_UNIT_PRESET_TEXT" val="添加标题"/>
  <p:tag name="KSO_WM_UNIT_TEXT_TYPE" val="1"/>
  <p:tag name="KSO_WM_UNIT_LINE_FILL_TYPE" val="2"/>
  <p:tag name="KSO_WM_UNIT_USESOURCEFORMAT_APPLY" val="0"/>
</p:tagLst>
</file>

<file path=ppt/tags/tag20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678_2*l_h_i*2_1_1"/>
  <p:tag name="KSO_WM_TEMPLATE_CATEGORY" val="diagram"/>
  <p:tag name="KSO_WM_TEMPLATE_INDEX" val="20231678"/>
  <p:tag name="KSO_WM_UNIT_LAYERLEVEL" val="1_1_1"/>
  <p:tag name="KSO_WM_TAG_VERSION" val="3.0"/>
  <p:tag name="KSO_WM_DIAGRAM_VERSION" val="3"/>
  <p:tag name="KSO_WM_DIAGRAM_COLOR_TRICK" val="1"/>
  <p:tag name="KSO_WM_DIAGRAM_COLOR_TEXT_CAN_REMOVE" val="n"/>
  <p:tag name="KSO_WM_DIAGRAM_GROUP_CODE" val="l1-1"/>
  <p:tag name="KSO_WM_UNIT_TYPE" val="l_h_i"/>
  <p:tag name="KSO_WM_UNIT_INDEX" val="2_1_1"/>
  <p:tag name="KSO_WM_DIAGRAM_MAX_ITEMCNT" val="4"/>
  <p:tag name="KSO_WM_DIAGRAM_MIN_ITEMCNT" val="2"/>
  <p:tag name="KSO_WM_DIAGRAM_VIRTUALLY_FRAME" val="{&quot;height&quot;:365.6566141732284,&quot;left&quot;:119.22488188976376,&quot;top&quot;:108.98118110236221,&quot;width&quot;:558.4001574803149}"/>
  <p:tag name="KSO_WM_DIAGRAM_COLOR_MATCH_VALUE" val="{&quot;shape&quot;:{&quot;fill&quot;:{&quot;gradient&quot;:[{&quot;brightness&quot;:0.800000011920929,&quot;colorType&quot;:1,&quot;foreColorIndex&quot;:5,&quot;pos&quot;:0,&quot;transparency&quot;:1},{&quot;brightness&quot;:0.800000011920929,&quot;colorType&quot;:1,&quot;foreColorIndex&quot;:5,&quot;pos&quot;:1,&quot;transparency&quot;:0.5600000023841858}],&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FILL_FORE_SCHEMECOLOR_INDEX" val="2"/>
  <p:tag name="KSO_WM_UNIT_TEXT_FILL_TYPE" val="1"/>
  <p:tag name="KSO_WM_UNIT_USESOURCEFORMAT_APPLY" val="0"/>
</p:tagLst>
</file>

<file path=ppt/tags/tag202.xml><?xml version="1.0" encoding="utf-8"?>
<p:tagLst xmlns:p="http://schemas.openxmlformats.org/presentationml/2006/main">
  <p:tag name="KSO_WM_BEAUTIFY_FLAG" val="#wm#"/>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2_1_1"/>
  <p:tag name="KSO_WM_TEMPLATE_CATEGORY" val="diagram"/>
  <p:tag name="KSO_WM_TEMPLATE_INDEX" val="20231678"/>
  <p:tag name="KSO_WM_UNIT_LAYERLEVEL" val="1_1_1"/>
  <p:tag name="KSO_WM_TAG_VERSION" val="3.0"/>
  <p:tag name="KSO_WM_UNIT_VALUE" val="10"/>
  <p:tag name="KSO_WM_UNIT_TYPE" val="l_h_a"/>
  <p:tag name="KSO_WM_UNIT_ID" val="diagram20231678_2*l_h_a*2_1_1"/>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65.6566141732284,&quot;left&quot;:119.22488188976376,&quot;top&quot;:108.98118110236221,&quot;width&quot;:558.4001574803149}"/>
  <p:tag name="KSO_WM_DIAGRAM_COLOR_MATCH_VALUE" val="{&quot;shape&quot;:{&quot;fill&quot;:{&quot;solid&quot;:{&quot;brightness&quot;:0,&quot;colorType&quot;:1,&quot;foreColorIndex&quot;:5,&quot;transparency&quot;:0},&quot;type&quot;:1},&quot;glow&quot;:{&quot;colorType&quot;:0},&quot;line&quot;:{&quot;solidLine&quot;:{&quot;brightness&quot;:0.800000011920929,&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LINE_FORE_SCHEMECOLOR_INDEX" val="5"/>
  <p:tag name="KSO_WM_UNIT_TEXT_FILL_FORE_SCHEMECOLOR_INDEX" val="1"/>
  <p:tag name="KSO_WM_UNIT_TEXT_FILL_TYPE" val="1"/>
  <p:tag name="KSO_WM_UNIT_PRESET_TEXT" val="添加标题"/>
  <p:tag name="KSO_WM_UNIT_TEXT_TYPE" val="1"/>
  <p:tag name="KSO_WM_UNIT_LINE_FILL_TYPE" val="2"/>
  <p:tag name="KSO_WM_UNIT_USESOURCEFORMAT_APPLY" val="0"/>
</p:tagLst>
</file>

<file path=ppt/tags/tag203.xml><?xml version="1.0" encoding="utf-8"?>
<p:tagLst xmlns:p="http://schemas.openxmlformats.org/presentationml/2006/main">
  <p:tag name="KSO_WM_BEAUTIFY_FLAG" val="#wm#"/>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2_1_1"/>
  <p:tag name="KSO_WM_UNIT_ID" val="diagram20231678_2*l_h_f*2_1_1"/>
  <p:tag name="KSO_WM_TEMPLATE_CATEGORY" val="diagram"/>
  <p:tag name="KSO_WM_TEMPLATE_INDEX" val="20231678"/>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65.6566141732284,&quot;left&quot;:119.22488188976376,&quot;top&quot;:108.98118110236221,&quot;width&quot;:558.400157480314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输入(您的)智能图形项正文，文字是您思想的提炼，请尽量言简意赅的阐述观点。"/>
  <p:tag name="KSO_WM_UNIT_TEXT_TYPE" val="1"/>
  <p:tag name="KSO_WM_UNIT_USESOURCEFORMAT_APPLY" val="0"/>
</p:tagLst>
</file>

<file path=ppt/tags/tag204.xml><?xml version="1.0" encoding="utf-8"?>
<p:tagLst xmlns:p="http://schemas.openxmlformats.org/presentationml/2006/main">
  <p:tag name="KSO_WM_BEAUTIFY_FLAG" val="#wm#"/>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2_2_1"/>
  <p:tag name="KSO_WM_UNIT_ID" val="diagram20231678_2*l_h_f*2_2_1"/>
  <p:tag name="KSO_WM_TEMPLATE_CATEGORY" val="diagram"/>
  <p:tag name="KSO_WM_TEMPLATE_INDEX" val="20231678"/>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65.6566141732284,&quot;left&quot;:119.22488188976376,&quot;top&quot;:108.98118110236221,&quot;width&quot;:558.400157480314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输入(您的)智能图形项正文，文字是您思想的提炼，请尽量言简意赅的阐述观点。"/>
  <p:tag name="KSO_WM_UNIT_TEXT_TYPE" val="1"/>
  <p:tag name="KSO_WM_UNIT_USESOURCEFORMAT_APPLY" val="0"/>
</p:tagLst>
</file>

<file path=ppt/tags/tag20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678_2*l_h_i*2_3_1"/>
  <p:tag name="KSO_WM_TEMPLATE_CATEGORY" val="diagram"/>
  <p:tag name="KSO_WM_TEMPLATE_INDEX" val="20231678"/>
  <p:tag name="KSO_WM_UNIT_LAYERLEVEL" val="1_1_1"/>
  <p:tag name="KSO_WM_TAG_VERSION" val="3.0"/>
  <p:tag name="KSO_WM_DIAGRAM_VERSION" val="3"/>
  <p:tag name="KSO_WM_DIAGRAM_COLOR_TRICK" val="1"/>
  <p:tag name="KSO_WM_DIAGRAM_COLOR_TEXT_CAN_REMOVE" val="n"/>
  <p:tag name="KSO_WM_DIAGRAM_GROUP_CODE" val="l1-1"/>
  <p:tag name="KSO_WM_UNIT_TYPE" val="l_h_i"/>
  <p:tag name="KSO_WM_UNIT_INDEX" val="2_3_1"/>
  <p:tag name="KSO_WM_DIAGRAM_MAX_ITEMCNT" val="4"/>
  <p:tag name="KSO_WM_DIAGRAM_MIN_ITEMCNT" val="2"/>
  <p:tag name="KSO_WM_DIAGRAM_VIRTUALLY_FRAME" val="{&quot;height&quot;:365.6566141732284,&quot;left&quot;:119.22488188976376,&quot;top&quot;:108.98118110236221,&quot;width&quot;:558.4001574803149}"/>
  <p:tag name="KSO_WM_DIAGRAM_COLOR_MATCH_VALUE" val="{&quot;shape&quot;:{&quot;fill&quot;:{&quot;gradient&quot;:[{&quot;brightness&quot;:0.800000011920929,&quot;colorType&quot;:1,&quot;foreColorIndex&quot;:5,&quot;pos&quot;:0,&quot;transparency&quot;:1},{&quot;brightness&quot;:0.800000011920929,&quot;colorType&quot;:1,&quot;foreColorIndex&quot;:5,&quot;pos&quot;:1,&quot;transparency&quot;:0.5600000023841858}],&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FILL_FORE_SCHEMECOLOR_INDEX" val="2"/>
  <p:tag name="KSO_WM_UNIT_TEXT_FILL_TYPE" val="1"/>
  <p:tag name="KSO_WM_UNIT_USESOURCEFORMAT_APPLY" val="0"/>
</p:tagLst>
</file>

<file path=ppt/tags/tag206.xml><?xml version="1.0" encoding="utf-8"?>
<p:tagLst xmlns:p="http://schemas.openxmlformats.org/presentationml/2006/main">
  <p:tag name="KSO_WM_BEAUTIFY_FLAG" val="#wm#"/>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2_3_1"/>
  <p:tag name="KSO_WM_TEMPLATE_CATEGORY" val="diagram"/>
  <p:tag name="KSO_WM_TEMPLATE_INDEX" val="20231678"/>
  <p:tag name="KSO_WM_UNIT_LAYERLEVEL" val="1_1_1"/>
  <p:tag name="KSO_WM_TAG_VERSION" val="3.0"/>
  <p:tag name="KSO_WM_UNIT_VALUE" val="10"/>
  <p:tag name="KSO_WM_UNIT_TYPE" val="l_h_a"/>
  <p:tag name="KSO_WM_UNIT_ID" val="diagram20231678_2*l_h_a*2_3_1"/>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65.6566141732284,&quot;left&quot;:119.22488188976376,&quot;top&quot;:108.98118110236221,&quot;width&quot;:558.4001574803149}"/>
  <p:tag name="KSO_WM_DIAGRAM_COLOR_MATCH_VALUE" val="{&quot;shape&quot;:{&quot;fill&quot;:{&quot;solid&quot;:{&quot;brightness&quot;:0,&quot;colorType&quot;:1,&quot;foreColorIndex&quot;:5,&quot;transparency&quot;:0},&quot;type&quot;:1},&quot;glow&quot;:{&quot;colorType&quot;:0},&quot;line&quot;:{&quot;solidLine&quot;:{&quot;brightness&quot;:0.800000011920929,&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LINE_FORE_SCHEMECOLOR_INDEX" val="5"/>
  <p:tag name="KSO_WM_UNIT_TEXT_FILL_FORE_SCHEMECOLOR_INDEX" val="1"/>
  <p:tag name="KSO_WM_UNIT_TEXT_FILL_TYPE" val="1"/>
  <p:tag name="KSO_WM_UNIT_PRESET_TEXT" val="添加标题"/>
  <p:tag name="KSO_WM_UNIT_TEXT_TYPE" val="1"/>
  <p:tag name="KSO_WM_UNIT_LINE_FILL_TYPE" val="2"/>
  <p:tag name="KSO_WM_UNIT_USESOURCEFORMAT_APPLY" val="0"/>
</p:tagLst>
</file>

<file path=ppt/tags/tag207.xml><?xml version="1.0" encoding="utf-8"?>
<p:tagLst xmlns:p="http://schemas.openxmlformats.org/presentationml/2006/main">
  <p:tag name="KSO_WM_BEAUTIFY_FLAG" val="#wm#"/>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2_3_1"/>
  <p:tag name="KSO_WM_UNIT_ID" val="diagram20231678_2*l_h_f*2_3_1"/>
  <p:tag name="KSO_WM_TEMPLATE_CATEGORY" val="diagram"/>
  <p:tag name="KSO_WM_TEMPLATE_INDEX" val="20231678"/>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65.6566141732284,&quot;left&quot;:119.22488188976376,&quot;top&quot;:108.98118110236221,&quot;width&quot;:558.400157480314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输入(您的)智能图形项正文，文字是您思想的提炼，请尽量言简意赅的阐述观点。"/>
  <p:tag name="KSO_WM_UNIT_TEXT_TYPE" val="1"/>
  <p:tag name="KSO_WM_UNIT_USESOURCEFORMAT_APPLY" val="0"/>
</p:tagLst>
</file>

<file path=ppt/tags/tag208.xml><?xml version="1.0" encoding="utf-8"?>
<p:tagLst xmlns:p="http://schemas.openxmlformats.org/presentationml/2006/main">
  <p:tag name="KSO_WM_SLIDE_ID" val="custom20234969_1"/>
  <p:tag name="KSO_WM_TEMPLATE_SUBCATEGORY" val="0"/>
  <p:tag name="KSO_WM_TEMPLATE_MASTER_TYPE" val="0"/>
  <p:tag name="KSO_WM_TEMPLATE_COLOR_TYPE" val="0"/>
  <p:tag name="KSO_WM_SLIDE_ITEM_CNT" val="0"/>
  <p:tag name="KSO_WM_SLIDE_INDEX" val="1"/>
  <p:tag name="KSO_WM_TAG_VERSION" val="3.0"/>
  <p:tag name="KSO_WM_BEAUTIFY_FLAG" val="#wm#"/>
  <p:tag name="KSO_WM_TEMPLATE_CATEGORY" val="custom"/>
  <p:tag name="KSO_WM_TEMPLATE_INDEX" val="20233290"/>
  <p:tag name="KSO_WM_SLIDE_TYPE" val="text"/>
  <p:tag name="KSO_WM_SLIDE_SUBTYPE" val="picTxt"/>
  <p:tag name="KSO_WM_SLIDE_SIZE" val="864*458"/>
  <p:tag name="KSO_WM_SLIDE_POSITION" val="47*28"/>
  <p:tag name="KSO_WM_SLIDE_LAYOUT" val="a_f"/>
  <p:tag name="KSO_WM_SLIDE_LAYOUT_CNT" val="1_1"/>
  <p:tag name="KSO_WM_SPECIAL_SOURCE" val="bdnull"/>
</p:tagLst>
</file>

<file path=ppt/tags/tag209.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TEMPLATE_CATEGORY" val="custom"/>
  <p:tag name="KSO_WM_UNIT_LAYERLEVEL" val="1"/>
  <p:tag name="KSO_WM_TAG_VERSION" val="3.0"/>
  <p:tag name="KSO_WM_BEAUTIFY_FLAG" val="#wm#"/>
  <p:tag name="KSO_WM_UNIT_VALUE" val="30"/>
  <p:tag name="KSO_WM_TEMPLATE_INDEX" val="20231717"/>
  <p:tag name="KSO_WM_UNIT_ID" val="custom20231717_1*a*1"/>
  <p:tag name="KSO_WM_UNIT_PRESET_TEXT" val="单击此处添加标题"/>
  <p:tag name="KSO_WM_UNIT_TEXT_TYPE" val="1"/>
  <p:tag name="KSO_WM_UNIT_TEXT_FILL_FORE_SCHEMECOLOR_INDEX" val="5"/>
  <p:tag name="KSO_WM_UNIT_TEXT_FILL_TYPE" val="1"/>
  <p:tag name="KSO_WM_UNIT_USESOURCEFORMAT_APPLY" val="0"/>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0.xml><?xml version="1.0" encoding="utf-8"?>
<p:tagLst xmlns:p="http://schemas.openxmlformats.org/presentationml/2006/main">
  <p:tag name="KSO_WM_BEAUTIFY_FLAG" val="#wm#"/>
  <p:tag name="KSO_WM_UNIT_VALUE" val="1289*910"/>
  <p:tag name="KSO_WM_UNIT_HIGHLIGHT" val="0"/>
  <p:tag name="KSO_WM_UNIT_COMPATIBLE" val="0"/>
  <p:tag name="KSO_WM_UNIT_DIAGRAM_ISNUMVISUAL" val="0"/>
  <p:tag name="KSO_WM_UNIT_DIAGRAM_ISREFERUNIT" val="0"/>
  <p:tag name="KSO_WM_DIAGRAM_GROUP_CODE" val="l1-1"/>
  <p:tag name="KSO_WM_UNIT_TYPE" val="d"/>
  <p:tag name="KSO_WM_UNIT_INDEX" val="1"/>
  <p:tag name="KSO_WM_UNIT_ID" val="custom20231717_1*d*1"/>
  <p:tag name="KSO_WM_TEMPLATE_CATEGORY" val="custom"/>
  <p:tag name="KSO_WM_TEMPLATE_INDEX" val="20231717"/>
  <p:tag name="KSO_WM_UNIT_LAYERLEVEL" val="1"/>
  <p:tag name="KSO_WM_TAG_VERSION" val="3.0"/>
  <p:tag name="KSO_WM_UNIT_PICTURE_SUBTYPE" val="b"/>
  <p:tag name="MH_PIC_SOURCE_TYPE" val="generate_slide_ai*{&quot;ai_type&quot;:&quot;generate_ppt&quot;,&quot;id&quot;:&quot;VCG211232942203&quot;}*gallery_gallery_ai_v2.0.9_ONLINE*1742382685165_18.125_6191d44fa9e5-slide-2"/>
  <p:tag name="KSO_WM_UNIT_LINE_FORE_SCHEMECOLOR_INDEX" val="5"/>
  <p:tag name="KSO_WM_UNIT_LINE_FILL_TYPE" val="2"/>
  <p:tag name="KSO_WM_UNIT_SHADOW_SCHEMECOLOR_INDEX" val="5"/>
  <p:tag name="KSO_WM_UNIT_USESOURCEFORMAT_APPLY" val="0"/>
</p:tagLst>
</file>

<file path=ppt/tags/tag211.xml><?xml version="1.0" encoding="utf-8"?>
<p:tagLst xmlns:p="http://schemas.openxmlformats.org/presentationml/2006/main">
  <p:tag name="KSO_WM_BEAUTIFY_FLAG" val="#wm#"/>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1678_1*l_h_i*1_1_1"/>
  <p:tag name="KSO_WM_TEMPLATE_CATEGORY" val="diagram"/>
  <p:tag name="KSO_WM_TEMPLATE_INDEX" val="20231678"/>
  <p:tag name="KSO_WM_UNIT_LAYERLEVEL" val="1_1_1"/>
  <p:tag name="KSO_WM_TAG_VERSION" val="3.0"/>
  <p:tag name="KSO_WM_DIAGRAM_MAX_ITEMCNT" val="4"/>
  <p:tag name="KSO_WM_DIAGRAM_MIN_ITEMCNT" val="2"/>
  <p:tag name="KSO_WM_DIAGRAM_VIRTUALLY_FRAME" val="{&quot;height&quot;:365.65008544921875,&quot;left&quot;:49.94992125984252,&quot;top&quot;:79.74511475570561,&quot;width&quot;:558.4500787401574}"/>
  <p:tag name="KSO_WM_DIAGRAM_COLOR_MATCH_VALUE" val="{&quot;shape&quot;:{&quot;fill&quot;:{&quot;gradient&quot;:[{&quot;brightness&quot;:0.800000011920929,&quot;colorType&quot;:1,&quot;foreColorIndex&quot;:5,&quot;pos&quot;:0,&quot;transparency&quot;:1},{&quot;brightness&quot;:0.800000011920929,&quot;colorType&quot;:1,&quot;foreColorIndex&quot;:5,&quot;pos&quot;:1,&quot;transparency&quot;:0.5600000023841858}],&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FILL_FORE_SCHEMECOLOR_INDEX" val="2"/>
  <p:tag name="KSO_WM_UNIT_TEXT_FILL_TYPE" val="1"/>
  <p:tag name="KSO_WM_UNIT_USESOURCEFORMAT_APPLY" val="0"/>
</p:tagLst>
</file>

<file path=ppt/tags/tag212.xml><?xml version="1.0" encoding="utf-8"?>
<p:tagLst xmlns:p="http://schemas.openxmlformats.org/presentationml/2006/main">
  <p:tag name="KSO_WM_BEAUTIFY_FLAG" val="#wm#"/>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1_1_1"/>
  <p:tag name="KSO_WM_TEMPLATE_CATEGORY" val="diagram"/>
  <p:tag name="KSO_WM_TEMPLATE_INDEX" val="20231678"/>
  <p:tag name="KSO_WM_UNIT_LAYERLEVEL" val="1_1_1"/>
  <p:tag name="KSO_WM_TAG_VERSION" val="3.0"/>
  <p:tag name="KSO_WM_UNIT_VALUE" val="10"/>
  <p:tag name="KSO_WM_UNIT_TYPE" val="l_h_a"/>
  <p:tag name="KSO_WM_UNIT_ID" val="diagram20231678_1*l_h_a*1_1_1"/>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65.65008544921875,&quot;left&quot;:49.94992125984252,&quot;top&quot;:79.74511475570561,&quot;width&quot;:558.4500787401574}"/>
  <p:tag name="KSO_WM_DIAGRAM_COLOR_MATCH_VALUE" val="{&quot;shape&quot;:{&quot;fill&quot;:{&quot;solid&quot;:{&quot;brightness&quot;:0,&quot;colorType&quot;:1,&quot;foreColorIndex&quot;:5,&quot;transparency&quot;:0},&quot;type&quot;:1},&quot;glow&quot;:{&quot;colorType&quot;:0},&quot;line&quot;:{&quot;solidLine&quot;:{&quot;brightness&quot;:0.800000011920929,&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LINE_FORE_SCHEMECOLOR_INDEX" val="5"/>
  <p:tag name="KSO_WM_UNIT_TEXT_FILL_FORE_SCHEMECOLOR_INDEX" val="1"/>
  <p:tag name="KSO_WM_UNIT_TEXT_FILL_TYPE" val="1"/>
  <p:tag name="KSO_WM_UNIT_PRESET_TEXT" val="添加标题"/>
  <p:tag name="KSO_WM_UNIT_TEXT_TYPE" val="1"/>
  <p:tag name="KSO_WM_UNIT_LINE_FILL_TYPE" val="2"/>
  <p:tag name="KSO_WM_UNIT_USESOURCEFORMAT_APPLY" val="0"/>
</p:tagLst>
</file>

<file path=ppt/tags/tag213.xml><?xml version="1.0" encoding="utf-8"?>
<p:tagLst xmlns:p="http://schemas.openxmlformats.org/presentationml/2006/main">
  <p:tag name="KSO_WM_BEAUTIFY_FLAG" val="#wm#"/>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1678_1*l_h_f*1_1_1"/>
  <p:tag name="KSO_WM_TEMPLATE_CATEGORY" val="diagram"/>
  <p:tag name="KSO_WM_TEMPLATE_INDEX" val="20231678"/>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65.65008544921875,&quot;left&quot;:49.94992125984252,&quot;top&quot;:79.74511475570561,&quot;width&quot;:558.450078740157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输入(您的)智能图形项正文，文字是您思想的提炼，请尽量言简意赅的阐述观点，单击此处添加正文。"/>
  <p:tag name="KSO_WM_UNIT_TEXT_TYPE" val="1"/>
  <p:tag name="KSO_WM_UNIT_USESOURCEFORMAT_APPLY" val="0"/>
</p:tagLst>
</file>

<file path=ppt/tags/tag214.xml><?xml version="1.0" encoding="utf-8"?>
<p:tagLst xmlns:p="http://schemas.openxmlformats.org/presentationml/2006/main">
  <p:tag name="KSO_WM_BEAUTIFY_FLAG" val="#wm#"/>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1678_1*l_h_i*1_2_1"/>
  <p:tag name="KSO_WM_TEMPLATE_CATEGORY" val="diagram"/>
  <p:tag name="KSO_WM_TEMPLATE_INDEX" val="20231678"/>
  <p:tag name="KSO_WM_UNIT_LAYERLEVEL" val="1_1_1"/>
  <p:tag name="KSO_WM_TAG_VERSION" val="3.0"/>
  <p:tag name="KSO_WM_DIAGRAM_MAX_ITEMCNT" val="4"/>
  <p:tag name="KSO_WM_DIAGRAM_MIN_ITEMCNT" val="2"/>
  <p:tag name="KSO_WM_DIAGRAM_VIRTUALLY_FRAME" val="{&quot;height&quot;:365.65008544921875,&quot;left&quot;:49.94992125984252,&quot;top&quot;:79.74511475570561,&quot;width&quot;:558.4500787401574}"/>
  <p:tag name="KSO_WM_DIAGRAM_COLOR_MATCH_VALUE" val="{&quot;shape&quot;:{&quot;fill&quot;:{&quot;gradient&quot;:[{&quot;brightness&quot;:0.800000011920929,&quot;colorType&quot;:1,&quot;foreColorIndex&quot;:5,&quot;pos&quot;:0,&quot;transparency&quot;:1},{&quot;brightness&quot;:0.800000011920929,&quot;colorType&quot;:1,&quot;foreColorIndex&quot;:5,&quot;pos&quot;:1,&quot;transparency&quot;:0.5600000023841858}],&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FILL_FORE_SCHEMECOLOR_INDEX" val="2"/>
  <p:tag name="KSO_WM_UNIT_TEXT_FILL_TYPE" val="1"/>
  <p:tag name="KSO_WM_UNIT_USESOURCEFORMAT_APPLY" val="0"/>
</p:tagLst>
</file>

<file path=ppt/tags/tag215.xml><?xml version="1.0" encoding="utf-8"?>
<p:tagLst xmlns:p="http://schemas.openxmlformats.org/presentationml/2006/main">
  <p:tag name="KSO_WM_BEAUTIFY_FLAG" val="#wm#"/>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1678_1*l_h_a*1_2_1"/>
  <p:tag name="KSO_WM_TEMPLATE_CATEGORY" val="diagram"/>
  <p:tag name="KSO_WM_TEMPLATE_INDEX" val="20231678"/>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65.65008544921875,&quot;left&quot;:49.94992125984252,&quot;top&quot;:79.74511475570561,&quot;width&quot;:558.4500787401574}"/>
  <p:tag name="KSO_WM_DIAGRAM_COLOR_MATCH_VALUE" val="{&quot;shape&quot;:{&quot;fill&quot;:{&quot;solid&quot;:{&quot;brightness&quot;:0,&quot;colorType&quot;:1,&quot;foreColorIndex&quot;:5,&quot;transparency&quot;:0},&quot;type&quot;:1},&quot;glow&quot;:{&quot;colorType&quot;:0},&quot;line&quot;:{&quot;solidLine&quot;:{&quot;brightness&quot;:0.800000011920929,&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LINE_FORE_SCHEMECOLOR_INDEX" val="5"/>
  <p:tag name="KSO_WM_UNIT_TEXT_FILL_FORE_SCHEMECOLOR_INDEX" val="1"/>
  <p:tag name="KSO_WM_UNIT_TEXT_FILL_TYPE" val="1"/>
  <p:tag name="KSO_WM_UNIT_PRESET_TEXT" val="添加标题"/>
  <p:tag name="KSO_WM_UNIT_TEXT_TYPE" val="1"/>
  <p:tag name="KSO_WM_UNIT_LINE_FILL_TYPE" val="2"/>
  <p:tag name="KSO_WM_UNIT_USESOURCEFORMAT_APPLY" val="0"/>
</p:tagLst>
</file>

<file path=ppt/tags/tag216.xml><?xml version="1.0" encoding="utf-8"?>
<p:tagLst xmlns:p="http://schemas.openxmlformats.org/presentationml/2006/main">
  <p:tag name="KSO_WM_BEAUTIFY_FLAG" val="#wm#"/>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1678_1*l_h_f*1_2_1"/>
  <p:tag name="KSO_WM_TEMPLATE_CATEGORY" val="diagram"/>
  <p:tag name="KSO_WM_TEMPLATE_INDEX" val="20231678"/>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65.65008544921875,&quot;left&quot;:49.94992125984252,&quot;top&quot;:79.74511475570561,&quot;width&quot;:558.450078740157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输入(您的)智能图形项正文，文字是您思想的提炼，请尽量言简意赅的阐述观点，单击此处添加正文。"/>
  <p:tag name="KSO_WM_UNIT_TEXT_TYPE" val="1"/>
  <p:tag name="KSO_WM_UNIT_USESOURCEFORMAT_APPLY" val="0"/>
</p:tagLst>
</file>

<file path=ppt/tags/tag217.xml><?xml version="1.0" encoding="utf-8"?>
<p:tagLst xmlns:p="http://schemas.openxmlformats.org/presentationml/2006/main">
  <p:tag name="KSO_WM_UNIT_TYPE" val="f"/>
  <p:tag name="KSO_WM_UNIT_SUBTYPE" val="b"/>
  <p:tag name="KSO_WM_UNIT_INDEX" val="1"/>
  <p:tag name="KSO_WM_BEAUTIFY_FLAG" val="#wm#"/>
  <p:tag name="KSO_WM_TAG_VERSION" val="3.0"/>
  <p:tag name="KSO_WM_UNIT_ID" val="custom20235956_1*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956"/>
  <p:tag name="KSO_WM_TEMPLATE_CATEGORY" val="custom"/>
  <p:tag name="KSO_WM_UNIT_VALUE" val="11"/>
</p:tagLst>
</file>

<file path=ppt/tags/tag218.xml><?xml version="1.0" encoding="utf-8"?>
<p:tagLst xmlns:p="http://schemas.openxmlformats.org/presentationml/2006/main">
  <p:tag name="KSO_WM_TEMPLATE_MASTER_TYPE" val="0"/>
  <p:tag name="KSO_WM_TEMPLATE_COLOR_TYPE" val="0"/>
  <p:tag name="KSO_WM_BEAUTIFY_FLAG" val="#wm#"/>
  <p:tag name="KSO_WM_TEMPLATE_CATEGORY" val="custom"/>
  <p:tag name="KSO_WM_SLIDE_TYPE" val="text"/>
  <p:tag name="KSO_WM_SLIDE_SUBTYPE" val="picTxt"/>
  <p:tag name="KSO_WM_SLIDE_SIZE" val="529.861*365.65"/>
  <p:tag name="KSO_WM_SLIDE_POSITION" val="78.5387*108.231"/>
  <p:tag name="KSO_WM_SLIDE_LAYOUT" val="a_d_l"/>
  <p:tag name="KSO_WM_SLIDE_LAYOUT_CNT" val="1_1_1"/>
  <p:tag name="KSO_WM_SPECIAL_SOURCE" val="bdnull"/>
  <p:tag name="KSO_WM_DIAGRAM_GROUP_CODE" val="l1-1"/>
  <p:tag name="KSO_WM_SLIDE_DIAGTYPE" val="l"/>
  <p:tag name="KSO_WM_TEMPLATE_INDEX" val="20233290"/>
  <p:tag name="KSO_WM_TEMPLATE_SUBCATEGORY" val="0"/>
  <p:tag name="KSO_WM_SLIDE_INDEX" val="1"/>
  <p:tag name="KSO_WM_TAG_VERSION" val="3.0"/>
  <p:tag name="KSO_WM_SLIDE_ID" val="custom20231717_1"/>
  <p:tag name="KSO_WM_SLIDE_ITEM_CNT" val="4"/>
</p:tagLst>
</file>

<file path=ppt/tags/tag219.xml><?xml version="1.0" encoding="utf-8"?>
<p:tagLst xmlns:p="http://schemas.openxmlformats.org/presentationml/2006/main">
  <p:tag name="KSO_WM_BEAUTIFY_FLAG" val="#wm#"/>
  <p:tag name="KSO_WM_UNIT_LINE_FORE_SCHEMECOLOR_INDEX_BRIGHTNESS" val="0.4"/>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UNIT_TYPE" val="i"/>
  <p:tag name="KSO_WM_UNIT_INDEX" val="1"/>
  <p:tag name="KSO_WM_UNIT_ID" val="custom20231339_1*i*1"/>
  <p:tag name="KSO_WM_TEMPLATE_CATEGORY" val="custom"/>
  <p:tag name="KSO_WM_TEMPLATE_INDEX" val="20231339"/>
  <p:tag name="KSO_WM_UNIT_LAYERLEVEL" val="1"/>
  <p:tag name="KSO_WM_TAG_VERSION" val="3.0"/>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0.xml><?xml version="1.0" encoding="utf-8"?>
<p:tagLst xmlns:p="http://schemas.openxmlformats.org/presentationml/2006/main">
  <p:tag name="KSO_WM_UNIT_FILL_FORE_SCHEMECOLOR_INDEX_1_BRIGHTNESS" val="0.4"/>
  <p:tag name="KSO_WM_UNIT_FILL_FORE_SCHEMECOLOR_INDEX_1" val="5"/>
  <p:tag name="KSO_WM_UNIT_FILL_FORE_SCHEMECOLOR_INDEX_1_POS" val="0"/>
  <p:tag name="KSO_WM_UNIT_FILL_FORE_SCHEMECOLOR_INDEX_1_TRANS" val="0"/>
  <p:tag name="KSO_WM_UNIT_FILL_FORE_SCHEMECOLOR_INDEX_2_BRIGHTNESS" val="0"/>
  <p:tag name="KSO_WM_UNIT_FILL_FORE_SCHEMECOLOR_INDEX_2" val="5"/>
  <p:tag name="KSO_WM_UNIT_FILL_FORE_SCHEMECOLOR_INDEX_2_POS" val="1"/>
  <p:tag name="KSO_WM_UNIT_FILL_FORE_SCHEMECOLOR_INDEX_2_TRANS" val="0"/>
  <p:tag name="KSO_WM_UNIT_FILL_GRADIENT_TYPE" val="0"/>
  <p:tag name="KSO_WM_UNIT_FILL_GRADIENT_ANGLE" val="0"/>
  <p:tag name="KSO_WM_UNIT_FILL_GRADIENT_DIRECTION" val="3"/>
  <p:tag name="KSO_WM_UNIT_FILL_TYPE" val="3"/>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UNIT_TYPE" val="i"/>
  <p:tag name="KSO_WM_UNIT_INDEX" val="2"/>
  <p:tag name="KSO_WM_UNIT_ID" val="custom20231339_1*i*2"/>
  <p:tag name="KSO_WM_TEMPLATE_CATEGORY" val="custom"/>
  <p:tag name="KSO_WM_TEMPLATE_INDEX" val="20231339"/>
  <p:tag name="KSO_WM_UNIT_LAYERLEVEL" val="1"/>
  <p:tag name="KSO_WM_TAG_VERSION" val="3.0"/>
  <p:tag name="KSO_WM_BEAUTIFY_FLAG" val="#wm#"/>
</p:tagLst>
</file>

<file path=ppt/tags/tag221.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31339_1*a*1"/>
  <p:tag name="KSO_WM_TEMPLATE_CATEGORY" val="custom"/>
  <p:tag name="KSO_WM_TEMPLATE_INDEX" val="20231339"/>
  <p:tag name="KSO_WM_UNIT_LAYERLEVEL" val="1"/>
  <p:tag name="KSO_WM_TAG_VERSION" val="3.0"/>
  <p:tag name="KSO_WM_BEAUTIFY_FLAG" val="#wm#"/>
  <p:tag name="KSO_WM_UNIT_TEXT_TYPE" val="1"/>
  <p:tag name="KSO_WM_UNIT_PRESET_TEXT" val="单击此处添加标题"/>
</p:tagLst>
</file>

<file path=ppt/tags/tag222.xml><?xml version="1.0" encoding="utf-8"?>
<p:tagLst xmlns:p="http://schemas.openxmlformats.org/presentationml/2006/main">
  <p:tag name="KSO_WM_UNIT_FILL_FORE_SCHEMECOLOR_INDEX_BRIGHTNESS" val="0.8"/>
  <p:tag name="KSO_WM_UNIT_FILL_FORE_SCHEMECOLOR_INDEX" val="7"/>
  <p:tag name="KSO_WM_UNIT_FILL_TYPE" val="1"/>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UNIT_TYPE" val="i"/>
  <p:tag name="KSO_WM_UNIT_INDEX" val="3"/>
  <p:tag name="KSO_WM_UNIT_ID" val="custom20231339_1*i*3"/>
  <p:tag name="KSO_WM_TEMPLATE_CATEGORY" val="custom"/>
  <p:tag name="KSO_WM_TEMPLATE_INDEX" val="20231339"/>
  <p:tag name="KSO_WM_UNIT_LAYERLEVEL" val="1"/>
  <p:tag name="KSO_WM_TAG_VERSION" val="3.0"/>
  <p:tag name="KSO_WM_BEAUTIFY_FLAG" val="#wm#"/>
</p:tagLst>
</file>

<file path=ppt/tags/tag223.xml><?xml version="1.0" encoding="utf-8"?>
<p:tagLst xmlns:p="http://schemas.openxmlformats.org/presentationml/2006/main">
  <p:tag name="KSO_WM_UNIT_FILL_FORE_SCHEMECOLOR_INDEX_BRIGHTNESS" val="0.6"/>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UNIT_TYPE" val="i"/>
  <p:tag name="KSO_WM_UNIT_INDEX" val="4"/>
  <p:tag name="KSO_WM_UNIT_ID" val="custom20231339_1*i*4"/>
  <p:tag name="KSO_WM_TEMPLATE_CATEGORY" val="custom"/>
  <p:tag name="KSO_WM_TEMPLATE_INDEX" val="20231339"/>
  <p:tag name="KSO_WM_UNIT_LAYERLEVEL" val="1"/>
  <p:tag name="KSO_WM_TAG_VERSION" val="3.0"/>
  <p:tag name="KSO_WM_BEAUTIFY_FLAG" val="#wm#"/>
</p:tagLst>
</file>

<file path=ppt/tags/tag224.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custom20231339_1*f*1"/>
  <p:tag name="KSO_WM_TEMPLATE_CATEGORY" val="custom"/>
  <p:tag name="KSO_WM_TEMPLATE_INDEX" val="20231339"/>
  <p:tag name="KSO_WM_UNIT_LAYERLEVEL" val="1"/>
  <p:tag name="KSO_WM_TAG_VERSION" val="3.0"/>
  <p:tag name="KSO_WM_BEAUTIFY_FLAG" val="#wm#"/>
  <p:tag name="KSO_WM_UNIT_TEXT_FILL_FORE_SCHEMECOLOR_INDEX_BRIGHTNESS" val="0.15"/>
  <p:tag name="KSO_WM_UNIT_TEXT_FILL_FORE_SCHEMECOLOR_INDEX" val="13"/>
  <p:tag name="KSO_WM_UNIT_TEXT_FILL_TYPE" val="1"/>
  <p:tag name="KSO_WM_UNIT_TEXT_TYPE" val="1"/>
  <p:tag name="KSO_WM_UNIT_TEXT_LAYER_COUNT" val="1"/>
  <p:tag name="KSO_WM_UNIT_PRESET_TEXT" val="单击此处添加文本具体内容，简明扼要地阐述您的观点。根据需要可酌情增减文字，以便观者准确地理解您传达的思想"/>
</p:tagLst>
</file>

<file path=ppt/tags/tag225.xml><?xml version="1.0" encoding="utf-8"?>
<p:tagLst xmlns:p="http://schemas.openxmlformats.org/presentationml/2006/main">
  <p:tag name="KSO_WM_UNIT_LINE_FORE_SCHEMECOLOR_INDEX_BRIGHTNESS" val="0.4"/>
  <p:tag name="KSO_WM_UNIT_LINE_FORE_SCHEMECOLOR_INDEX" val="5"/>
  <p:tag name="KSO_WM_UNIT_LINE_FILL_TYPE" val="2"/>
  <p:tag name="KSO_WM_UNIT_HIGHLIGHT" val="0"/>
  <p:tag name="KSO_WM_UNIT_COMPATIBLE" val="0"/>
  <p:tag name="KSO_WM_UNIT_DIAGRAM_ISNUMVISUAL" val="0"/>
  <p:tag name="KSO_WM_UNIT_DIAGRAM_ISREFERUNIT" val="0"/>
  <p:tag name="KSO_WM_UNIT_TYPE" val="i"/>
  <p:tag name="KSO_WM_UNIT_INDEX" val="5"/>
  <p:tag name="KSO_WM_UNIT_ID" val="custom20231339_1*i*5"/>
  <p:tag name="KSO_WM_TEMPLATE_CATEGORY" val="custom"/>
  <p:tag name="KSO_WM_TEMPLATE_INDEX" val="20231339"/>
  <p:tag name="KSO_WM_UNIT_LAYERLEVEL" val="1"/>
  <p:tag name="KSO_WM_TAG_VERSION" val="3.0"/>
  <p:tag name="KSO_WM_BEAUTIFY_FLAG" val="#wm#"/>
</p:tagLst>
</file>

<file path=ppt/tags/tag226.xml><?xml version="1.0" encoding="utf-8"?>
<p:tagLst xmlns:p="http://schemas.openxmlformats.org/presentationml/2006/main">
  <p:tag name="KSO_WM_UNIT_LINE_FORE_SCHEMECOLOR_INDEX_BRIGHTNESS" val="0.4"/>
  <p:tag name="KSO_WM_UNIT_LINE_FORE_SCHEMECOLOR_INDEX" val="5"/>
  <p:tag name="KSO_WM_UNIT_LINE_FILL_TYPE" val="2"/>
  <p:tag name="KSO_WM_UNIT_HIGHLIGHT" val="0"/>
  <p:tag name="KSO_WM_UNIT_COMPATIBLE" val="0"/>
  <p:tag name="KSO_WM_UNIT_DIAGRAM_ISNUMVISUAL" val="0"/>
  <p:tag name="KSO_WM_UNIT_DIAGRAM_ISREFERUNIT" val="0"/>
  <p:tag name="KSO_WM_UNIT_TYPE" val="i"/>
  <p:tag name="KSO_WM_UNIT_INDEX" val="6"/>
  <p:tag name="KSO_WM_UNIT_ID" val="custom20231339_1*i*6"/>
  <p:tag name="KSO_WM_TEMPLATE_CATEGORY" val="custom"/>
  <p:tag name="KSO_WM_TEMPLATE_INDEX" val="20231339"/>
  <p:tag name="KSO_WM_UNIT_LAYERLEVEL" val="1"/>
  <p:tag name="KSO_WM_TAG_VERSION" val="3.0"/>
  <p:tag name="KSO_WM_BEAUTIFY_FLAG" val="#wm#"/>
</p:tagLst>
</file>

<file path=ppt/tags/tag227.xml><?xml version="1.0" encoding="utf-8"?>
<p:tagLst xmlns:p="http://schemas.openxmlformats.org/presentationml/2006/main">
  <p:tag name="KSO_WM_SLIDE_ID" val="custom20231339_1"/>
  <p:tag name="KSO_WM_TEMPLATE_SUBCATEGORY" val="0"/>
  <p:tag name="KSO_WM_TEMPLATE_MASTER_TYPE" val="0"/>
  <p:tag name="KSO_WM_TEMPLATE_COLOR_TYPE" val="0"/>
  <p:tag name="KSO_WM_SLIDE_ITEM_CNT" val="0"/>
  <p:tag name="KSO_WM_SLIDE_INDEX" val="1"/>
  <p:tag name="KSO_WM_TAG_VERSION" val="3.0"/>
  <p:tag name="KSO_WM_BEAUTIFY_FLAG" val="#wm#"/>
  <p:tag name="KSO_WM_TEMPLATE_CATEGORY" val="custom"/>
  <p:tag name="KSO_WM_TEMPLATE_INDEX" val="20233290"/>
  <p:tag name="KSO_WM_SLIDE_TYPE" val="text"/>
  <p:tag name="KSO_WM_SLIDE_SUBTYPE" val="picTxt"/>
  <p:tag name="KSO_WM_SLIDE_SIZE" val="911*540"/>
  <p:tag name="KSO_WM_SLIDE_POSITION" val="0*0"/>
  <p:tag name="KSO_WM_SLIDE_LAYOUT" val="a_d_f"/>
  <p:tag name="KSO_WM_SLIDE_LAYOUT_CNT" val="1_1_1"/>
  <p:tag name="KSO_WM_SPECIAL_SOURCE" val="bdnull"/>
</p:tagLst>
</file>

<file path=ppt/tags/tag228.xml><?xml version="1.0" encoding="utf-8"?>
<p:tagLst xmlns:p="http://schemas.openxmlformats.org/presentationml/2006/main">
  <p:tag name="KSO_WM_SLIDE_ID" val="custom20233290_9"/>
  <p:tag name="KSO_WM_TEMPLATE_SUBCATEGORY" val="29"/>
  <p:tag name="KSO_WM_TEMPLATE_MASTER_TYPE" val="0"/>
  <p:tag name="KSO_WM_TEMPLATE_COLOR_TYPE" val="0"/>
  <p:tag name="KSO_WM_SLIDE_ITEM_CNT" val="0"/>
  <p:tag name="KSO_WM_SLIDE_INDEX" val="9"/>
  <p:tag name="KSO_WM_TAG_VERSION" val="3.0"/>
  <p:tag name="KSO_WM_BEAUTIFY_FLAG" val="#wm#"/>
  <p:tag name="KSO_WM_TEMPLATE_CATEGORY" val="custom"/>
  <p:tag name="KSO_WM_TEMPLATE_INDEX" val="20233290"/>
  <p:tag name="KSO_WM_SLIDE_TYPE" val="endPage"/>
  <p:tag name="KSO_WM_SLIDE_SUBTYPE" val="pureTxt"/>
  <p:tag name="KSO_WM_SLIDE_LAYOUT" val="a_f"/>
  <p:tag name="KSO_WM_SLIDE_LAYOUT_CNT" val="1_1"/>
  <p:tag name="KSO_WM_SPECIAL_SOURCE" val="bdnull"/>
</p:tagLst>
</file>

<file path=ppt/tags/tag22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d"/>
  <p:tag name="KSO_WM_UNIT_INDEX" val="1"/>
  <p:tag name="KSO_WM_UNIT_ID" val="custom20233600_1*d*1"/>
  <p:tag name="KSO_WM_TEMPLATE_CATEGORY" val="custom"/>
  <p:tag name="KSO_WM_TEMPLATE_INDEX" val="20233600"/>
  <p:tag name="KSO_WM_UNIT_LAYERLEVEL" val="1"/>
  <p:tag name="KSO_WM_TAG_VERSION" val="3.0"/>
  <p:tag name="KSO_WM_BEAUTIFY_FLAG" val="#wm#"/>
  <p:tag name="KSO_WM_UNIT_VALUE" val="1904*3384"/>
  <p:tag name="KSO_WM_UNIT_PICTURE_SUBTYPE" val="a"/>
  <p:tag name="MH_PIC_SOURCE_TYPE" val="generate_slide_ai*{&quot;ai_type&quot;:&quot;generate_ppt&quot;,&quot;id&quot;:&quot;VCG41N804301926&quot;}*gallery_gallery_ai_v2.0.9_ONLINE*1742382685165_18.125_6191d44fa9e5-slide-4"/>
  <p:tag name="KSO_WM_UNIT_USESOURCEFORMAT_APPLY" val="0"/>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2"/>
  <p:tag name="KSO_WM_UNIT_ID" val="custom20233600_1*i*2"/>
  <p:tag name="KSO_WM_TEMPLATE_CATEGORY" val="custom"/>
  <p:tag name="KSO_WM_TEMPLATE_INDEX" val="20233600"/>
  <p:tag name="KSO_WM_UNIT_LAYERLEVEL" val="1"/>
  <p:tag name="KSO_WM_TAG_VERSION" val="3.0"/>
  <p:tag name="KSO_WM_BEAUTIFY_FLAG" val="#wm#"/>
  <p:tag name="KSO_WM_UNIT_FILL_FORE_SCHEMECOLOR_INDEX" val="16"/>
  <p:tag name="KSO_WM_UNIT_FILL_TYPE" val="1"/>
  <p:tag name="KSO_WM_UNIT_TEXT_FILL_FORE_SCHEMECOLOR_INDEX" val="2"/>
  <p:tag name="KSO_WM_UNIT_TEXT_FILL_TYPE" val="1"/>
  <p:tag name="KSO_WM_UNIT_USESOURCEFORMAT_APPLY" val="0"/>
</p:tagLst>
</file>

<file path=ppt/tags/tag231.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33600_1*a*1"/>
  <p:tag name="KSO_WM_TEMPLATE_CATEGORY" val="custom"/>
  <p:tag name="KSO_WM_TEMPLATE_INDEX" val="20233600"/>
  <p:tag name="KSO_WM_UNIT_LAYERLEVEL" val="1"/>
  <p:tag name="KSO_WM_TAG_VERSION" val="3.0"/>
  <p:tag name="KSO_WM_BEAUTIFY_FLAG" val="#wm#"/>
  <p:tag name="KSO_WM_DIAGRAM_GROUP_CODE" val="l1-1"/>
  <p:tag name="KSO_WM_UNIT_PRESET_TEXT" val="单击此处添加标题"/>
  <p:tag name="KSO_WM_UNIT_TEXT_TYPE" val="1"/>
  <p:tag name="KSO_WM_UNIT_TEXT_FILL_FORE_SCHEMECOLOR_INDEX" val="5"/>
  <p:tag name="KSO_WM_UNIT_TEXT_FILL_TYPE" val="1"/>
  <p:tag name="KSO_WM_UNIT_USESOURCEFORMAT_APPLY" val="0"/>
</p:tagLst>
</file>

<file path=ppt/tags/tag23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3660_1*l_h_i*1_1_2"/>
  <p:tag name="KSO_WM_TEMPLATE_CATEGORY" val="diagram"/>
  <p:tag name="KSO_WM_TEMPLATE_INDEX" val="20233660"/>
  <p:tag name="KSO_WM_UNIT_LAYERLEVEL" val="1_1_1"/>
  <p:tag name="KSO_WM_TAG_VERSION" val="3.0"/>
  <p:tag name="KSO_WM_DIAGRAM_VERSION" val="3"/>
  <p:tag name="KSO_WM_DIAGRAM_COLOR_TRICK" val="2"/>
  <p:tag name="KSO_WM_DIAGRAM_COLOR_TEXT_CAN_REMOVE" val="n"/>
  <p:tag name="KSO_WM_DIAGRAM_MAX_ITEMCNT" val="3"/>
  <p:tag name="KSO_WM_DIAGRAM_MIN_ITEMCNT" val="2"/>
  <p:tag name="KSO_WM_DIAGRAM_VIRTUALLY_FRAME" val="{&quot;height&quot;:208.12444805595814,&quot;left&quot;:103.15,&quot;top&quot;:289.97555194404185,&quot;width&quot;:838.017952755905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
  <p:tag name="KSO_WM_UNIT_TEXT_FILL_FORE_SCHEMECOLOR_INDEX" val="2"/>
  <p:tag name="KSO_WM_UNIT_TEXT_FILL_TYPE" val="1"/>
  <p:tag name="KSO_WM_UNIT_USESOURCEFORMAT_APPLY" val="0"/>
</p:tagLst>
</file>

<file path=ppt/tags/tag233.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3660_1*l_h_f*1_1_1"/>
  <p:tag name="KSO_WM_TEMPLATE_CATEGORY" val="diagram"/>
  <p:tag name="KSO_WM_TEMPLATE_INDEX" val="20233660"/>
  <p:tag name="KSO_WM_UNIT_LAYERLEVEL" val="1_1_1"/>
  <p:tag name="KSO_WM_TAG_VERSION" val="3.0"/>
  <p:tag name="KSO_WM_UNIT_TEXT_FILL_FORE_SCHEMECOLOR_INDEX_BRIGHTNESS" val="0.35"/>
  <p:tag name="KSO_WM_DIAGRAM_GROUP_CODE" val="l1-1"/>
  <p:tag name="KSO_WM_DIAGRAM_MAX_ITEMCNT" val="3"/>
  <p:tag name="KSO_WM_DIAGRAM_MIN_ITEMCNT" val="2"/>
  <p:tag name="KSO_WM_DIAGRAM_VIRTUALLY_FRAME" val="{&quot;height&quot;:208.12444805595814,&quot;left&quot;:103.15,&quot;top&quot;:289.97555194404185,&quot;width&quot;:838.017952755905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 name="KSO_WM_UNIT_TEXT_TYPE" val="1"/>
  <p:tag name="KSO_WM_DIAGRAM_VERSION" val="3"/>
  <p:tag name="KSO_WM_DIAGRAM_COLOR_TRICK" val="2"/>
  <p:tag name="KSO_WM_DIAGRAM_COLOR_TEXT_CAN_REMOVE" val="n"/>
  <p:tag name="KSO_WM_UNIT_TEXT_LAYER_COUNT" val="1"/>
  <p:tag name="KSO_WM_BEAUTIFY_FLAG" val="#wm#"/>
  <p:tag name="KSO_WM_UNIT_PRESET_TEXT" val="单击此处添加文本，简明阐述您的观点。根据需要可增减文字，以便观者准确理解您传达的思想。单击此处添加文本具体内容简明地阐述您的观点。"/>
  <p:tag name="KSO_WM_UNIT_TEXT_FILL_FORE_SCHEMECOLOR_INDEX" val="1"/>
  <p:tag name="KSO_WM_UNIT_TEXT_FILL_TYPE" val="1"/>
  <p:tag name="KSO_WM_UNIT_USESOURCEFORMAT_APPLY" val="0"/>
</p:tagLst>
</file>

<file path=ppt/tags/tag234.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3660_1*l_h_a*1_1_1"/>
  <p:tag name="KSO_WM_TEMPLATE_CATEGORY" val="diagram"/>
  <p:tag name="KSO_WM_TEMPLATE_INDEX" val="20233660"/>
  <p:tag name="KSO_WM_UNIT_LAYERLEVEL" val="1_1_1"/>
  <p:tag name="KSO_WM_TAG_VERSION" val="3.0"/>
  <p:tag name="KSO_WM_UNIT_TEXT_FILL_FORE_SCHEMECOLOR_INDEX_BRIGHTNESS" val="0.15"/>
  <p:tag name="KSO_WM_DIAGRAM_GROUP_CODE" val="l1-1"/>
  <p:tag name="KSO_WM_DIAGRAM_MAX_ITEMCNT" val="3"/>
  <p:tag name="KSO_WM_DIAGRAM_MIN_ITEMCNT" val="2"/>
  <p:tag name="KSO_WM_DIAGRAM_VIRTUALLY_FRAME" val="{&quot;height&quot;:208.12444805595814,&quot;left&quot;:103.15,&quot;top&quot;:289.97555194404185,&quot;width&quot;:838.017952755905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 name="KSO_WM_UNIT_TEXT_TYPE" val="1"/>
  <p:tag name="KSO_WM_DIAGRAM_VERSION" val="3"/>
  <p:tag name="KSO_WM_DIAGRAM_COLOR_TRICK" val="2"/>
  <p:tag name="KSO_WM_DIAGRAM_COLOR_TEXT_CAN_REMOVE" val="n"/>
  <p:tag name="KSO_WM_BEAUTIFY_FLAG" val="#wm#"/>
  <p:tag name="KSO_WM_UNIT_PRESET_TEXT" val="单击此处添加标题"/>
  <p:tag name="KSO_WM_UNIT_TEXT_FILL_FORE_SCHEMECOLOR_INDEX" val="1"/>
  <p:tag name="KSO_WM_UNIT_TEXT_FILL_TYPE" val="1"/>
  <p:tag name="KSO_WM_UNIT_USESOURCEFORMAT_APPLY" val="0"/>
</p:tagLst>
</file>

<file path=ppt/tags/tag235.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l_h_i"/>
  <p:tag name="KSO_WM_UNIT_INDEX" val="1_1_1"/>
  <p:tag name="KSO_WM_UNIT_ID" val="diagram20233660_1*l_h_i*1_1_1"/>
  <p:tag name="KSO_WM_TEMPLATE_CATEGORY" val="diagram"/>
  <p:tag name="KSO_WM_TEMPLATE_INDEX" val="20233660"/>
  <p:tag name="KSO_WM_UNIT_LAYERLEVEL" val="1_1_1"/>
  <p:tag name="KSO_WM_TAG_VERSION" val="3.0"/>
  <p:tag name="KSO_WM_UNIT_TEXT_FILL_FORE_SCHEMECOLOR_INDEX_BRIGHTNESS" val="0.15"/>
  <p:tag name="KSO_WM_DIAGRAM_GROUP_CODE" val="l1-1"/>
  <p:tag name="KSO_WM_DIAGRAM_MAX_ITEMCNT" val="3"/>
  <p:tag name="KSO_WM_DIAGRAM_MIN_ITEMCNT" val="2"/>
  <p:tag name="KSO_WM_DIAGRAM_VIRTUALLY_FRAME" val="{&quot;height&quot;:208.12444805595814,&quot;left&quot;:103.15,&quot;top&quot;:289.97555194404185,&quot;width&quot;:838.017952755905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 name="KSO_WM_UNIT_SUBTYPE" val="d"/>
  <p:tag name="KSO_WM_DIAGRAM_VERSION" val="3"/>
  <p:tag name="KSO_WM_DIAGRAM_COLOR_TRICK" val="2"/>
  <p:tag name="KSO_WM_DIAGRAM_COLOR_TEXT_CAN_REMOVE" val="n"/>
  <p:tag name="KSO_WM_BEAUTIFY_FLAG" val="#wm#"/>
  <p:tag name="KSO_WM_UNIT_TEXT_FILL_FORE_SCHEMECOLOR_INDEX" val="1"/>
  <p:tag name="KSO_WM_UNIT_TEXT_FILL_TYPE" val="1"/>
  <p:tag name="KSO_WM_UNIT_USESOURCEFORMAT_APPLY" val="0"/>
</p:tagLst>
</file>

<file path=ppt/tags/tag2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custom20234969_1*i*3"/>
  <p:tag name="KSO_WM_TEMPLATE_CATEGORY" val="custom"/>
  <p:tag name="KSO_WM_TEMPLATE_INDEX" val="20234969"/>
  <p:tag name="KSO_WM_UNIT_LAYERLEVEL" val="1"/>
  <p:tag name="KSO_WM_TAG_VERSION" val="3.0"/>
  <p:tag name="KSO_WM_BEAUTIFY_FLAG" val="#wm#"/>
</p:tagLst>
</file>

<file path=ppt/tags/tag237.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1_1_1"/>
  <p:tag name="KSO_WM_TEMPLATE_CATEGORY" val="diagram"/>
  <p:tag name="KSO_WM_TEMPLATE_INDEX" val="20231678"/>
  <p:tag name="KSO_WM_UNIT_LAYERLEVEL" val="1_1_1"/>
  <p:tag name="KSO_WM_TAG_VERSION" val="3.0"/>
  <p:tag name="KSO_WM_UNIT_VALUE" val="10"/>
  <p:tag name="KSO_WM_UNIT_TYPE" val="l_h_a"/>
  <p:tag name="KSO_WM_UNIT_ID" val="diagram20231678_2*l_h_a*1_1_1"/>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65.6566141732284,&quot;left&quot;:50.024881889763776,&quot;top&quot;:108.23118110236221,&quot;width&quot;:592.4287401574804}"/>
  <p:tag name="KSO_WM_DIAGRAM_COLOR_MATCH_VALUE" val="{&quot;shape&quot;:{&quot;fill&quot;:{&quot;solid&quot;:{&quot;brightness&quot;:0,&quot;colorType&quot;:1,&quot;foreColorIndex&quot;:5,&quot;transparency&quot;:0},&quot;type&quot;:1},&quot;glow&quot;:{&quot;colorType&quot;:0},&quot;line&quot;:{&quot;solidLine&quot;:{&quot;brightness&quot;:0.800000011920929,&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LINE_FORE_SCHEMECOLOR_INDEX" val="5"/>
  <p:tag name="KSO_WM_UNIT_TEXT_FILL_FORE_SCHEMECOLOR_INDEX" val="1"/>
  <p:tag name="KSO_WM_UNIT_TEXT_FILL_TYPE" val="1"/>
  <p:tag name="KSO_WM_UNIT_PRESET_TEXT" val="添加标题"/>
  <p:tag name="KSO_WM_UNIT_TEXT_TYPE" val="1"/>
  <p:tag name="KSO_WM_UNIT_LINE_FILL_TYPE" val="2"/>
  <p:tag name="KSO_WM_UNIT_USESOURCEFORMAT_APPLY" val="0"/>
</p:tagLst>
</file>

<file path=ppt/tags/tag238.xml><?xml version="1.0" encoding="utf-8"?>
<p:tagLst xmlns:p="http://schemas.openxmlformats.org/presentationml/2006/main">
  <p:tag name="KSO_WM_SLIDE_ID" val="custom20233600_1"/>
  <p:tag name="KSO_WM_TEMPLATE_SUBCATEGORY" val="0"/>
  <p:tag name="KSO_WM_TEMPLATE_MASTER_TYPE" val="0"/>
  <p:tag name="KSO_WM_TEMPLATE_COLOR_TYPE" val="0"/>
  <p:tag name="KSO_WM_SLIDE_ITEM_CNT" val="3"/>
  <p:tag name="KSO_WM_SLIDE_INDEX" val="1"/>
  <p:tag name="KSO_WM_TAG_VERSION" val="3.0"/>
  <p:tag name="KSO_WM_BEAUTIFY_FLAG" val="#wm#"/>
  <p:tag name="KSO_WM_TEMPLATE_CATEGORY" val="custom"/>
  <p:tag name="KSO_WM_TEMPLATE_INDEX" val="20233290"/>
  <p:tag name="KSO_WM_SLIDE_TYPE" val="text"/>
  <p:tag name="KSO_WM_SLIDE_SUBTYPE" val="picTxt"/>
  <p:tag name="KSO_WM_SLIDE_SIZE" val="836.717*113.503"/>
  <p:tag name="KSO_WM_SLIDE_POSITION" val="95.3*366.497"/>
  <p:tag name="KSO_WM_SLIDE_LAYOUT" val="a_d_l"/>
  <p:tag name="KSO_WM_SLIDE_LAYOUT_CNT" val="1_1_1"/>
  <p:tag name="KSO_WM_SPECIAL_SOURCE" val="bdnull"/>
  <p:tag name="KSO_WM_DIAGRAM_GROUP_CODE" val="l1-1"/>
  <p:tag name="KSO_WM_SLIDE_DIAGTYPE" val="l"/>
</p:tagLst>
</file>

<file path=ppt/tags/tag23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d"/>
  <p:tag name="KSO_WM_UNIT_INDEX" val="1"/>
  <p:tag name="KSO_WM_UNIT_ID" val="custom20233600_1*d*1"/>
  <p:tag name="KSO_WM_TEMPLATE_CATEGORY" val="custom"/>
  <p:tag name="KSO_WM_TEMPLATE_INDEX" val="20233600"/>
  <p:tag name="KSO_WM_UNIT_LAYERLEVEL" val="1"/>
  <p:tag name="KSO_WM_TAG_VERSION" val="3.0"/>
  <p:tag name="KSO_WM_BEAUTIFY_FLAG" val="#wm#"/>
  <p:tag name="KSO_WM_UNIT_VALUE" val="1904*3384"/>
  <p:tag name="KSO_WM_UNIT_PICTURE_SUBTYPE" val="a"/>
  <p:tag name="MH_PIC_SOURCE_TYPE" val="generate_slide_ai*{&quot;ai_type&quot;:&quot;generate_ppt&quot;,&quot;id&quot;:&quot;VCG41N804301926&quot;}*gallery_gallery_ai_v2.0.9_ONLINE*1742382685165_18.125_6191d44fa9e5-slide-4"/>
  <p:tag name="KSO_WM_UNIT_USESOURCEFORMAT_APPLY" val="0"/>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2"/>
  <p:tag name="KSO_WM_UNIT_ID" val="custom20233600_1*i*2"/>
  <p:tag name="KSO_WM_TEMPLATE_CATEGORY" val="custom"/>
  <p:tag name="KSO_WM_TEMPLATE_INDEX" val="20233600"/>
  <p:tag name="KSO_WM_UNIT_LAYERLEVEL" val="1"/>
  <p:tag name="KSO_WM_TAG_VERSION" val="3.0"/>
  <p:tag name="KSO_WM_BEAUTIFY_FLAG" val="#wm#"/>
  <p:tag name="KSO_WM_UNIT_FILL_FORE_SCHEMECOLOR_INDEX" val="16"/>
  <p:tag name="KSO_WM_UNIT_FILL_TYPE" val="1"/>
  <p:tag name="KSO_WM_UNIT_TEXT_FILL_FORE_SCHEMECOLOR_INDEX" val="2"/>
  <p:tag name="KSO_WM_UNIT_TEXT_FILL_TYPE" val="1"/>
  <p:tag name="KSO_WM_UNIT_USESOURCEFORMAT_APPLY" val="0"/>
</p:tagLst>
</file>

<file path=ppt/tags/tag241.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33600_1*a*1"/>
  <p:tag name="KSO_WM_TEMPLATE_CATEGORY" val="custom"/>
  <p:tag name="KSO_WM_TEMPLATE_INDEX" val="20233600"/>
  <p:tag name="KSO_WM_UNIT_LAYERLEVEL" val="1"/>
  <p:tag name="KSO_WM_TAG_VERSION" val="3.0"/>
  <p:tag name="KSO_WM_BEAUTIFY_FLAG" val="#wm#"/>
  <p:tag name="KSO_WM_DIAGRAM_GROUP_CODE" val="l1-1"/>
  <p:tag name="KSO_WM_UNIT_PRESET_TEXT" val="单击此处添加标题"/>
  <p:tag name="KSO_WM_UNIT_TEXT_TYPE" val="1"/>
  <p:tag name="KSO_WM_UNIT_TEXT_FILL_FORE_SCHEMECOLOR_INDEX" val="5"/>
  <p:tag name="KSO_WM_UNIT_TEXT_FILL_TYPE" val="1"/>
  <p:tag name="KSO_WM_UNIT_USESOURCEFORMAT_APPLY" val="0"/>
</p:tagLst>
</file>

<file path=ppt/tags/tag24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3660_1*l_h_i*1_1_2"/>
  <p:tag name="KSO_WM_TEMPLATE_CATEGORY" val="diagram"/>
  <p:tag name="KSO_WM_TEMPLATE_INDEX" val="20233660"/>
  <p:tag name="KSO_WM_UNIT_LAYERLEVEL" val="1_1_1"/>
  <p:tag name="KSO_WM_TAG_VERSION" val="3.0"/>
  <p:tag name="KSO_WM_DIAGRAM_VERSION" val="3"/>
  <p:tag name="KSO_WM_DIAGRAM_COLOR_TRICK" val="2"/>
  <p:tag name="KSO_WM_DIAGRAM_COLOR_TEXT_CAN_REMOVE" val="n"/>
  <p:tag name="KSO_WM_DIAGRAM_MAX_ITEMCNT" val="3"/>
  <p:tag name="KSO_WM_DIAGRAM_MIN_ITEMCNT" val="2"/>
  <p:tag name="KSO_WM_DIAGRAM_VIRTUALLY_FRAME" val="{&quot;height&quot;:208.12444805595814,&quot;left&quot;:103.15,&quot;top&quot;:289.97555194404185,&quot;width&quot;:838.017952755905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
  <p:tag name="KSO_WM_UNIT_TEXT_FILL_FORE_SCHEMECOLOR_INDEX" val="2"/>
  <p:tag name="KSO_WM_UNIT_TEXT_FILL_TYPE" val="1"/>
  <p:tag name="KSO_WM_UNIT_USESOURCEFORMAT_APPLY" val="0"/>
</p:tagLst>
</file>

<file path=ppt/tags/tag243.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3660_1*l_h_f*1_1_1"/>
  <p:tag name="KSO_WM_TEMPLATE_CATEGORY" val="diagram"/>
  <p:tag name="KSO_WM_TEMPLATE_INDEX" val="20233660"/>
  <p:tag name="KSO_WM_UNIT_LAYERLEVEL" val="1_1_1"/>
  <p:tag name="KSO_WM_TAG_VERSION" val="3.0"/>
  <p:tag name="KSO_WM_UNIT_TEXT_FILL_FORE_SCHEMECOLOR_INDEX_BRIGHTNESS" val="0.35"/>
  <p:tag name="KSO_WM_DIAGRAM_GROUP_CODE" val="l1-1"/>
  <p:tag name="KSO_WM_DIAGRAM_MAX_ITEMCNT" val="3"/>
  <p:tag name="KSO_WM_DIAGRAM_MIN_ITEMCNT" val="2"/>
  <p:tag name="KSO_WM_DIAGRAM_VIRTUALLY_FRAME" val="{&quot;height&quot;:208.12444805595814,&quot;left&quot;:103.15,&quot;top&quot;:289.97555194404185,&quot;width&quot;:838.017952755905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 name="KSO_WM_UNIT_TEXT_TYPE" val="1"/>
  <p:tag name="KSO_WM_DIAGRAM_VERSION" val="3"/>
  <p:tag name="KSO_WM_DIAGRAM_COLOR_TRICK" val="2"/>
  <p:tag name="KSO_WM_DIAGRAM_COLOR_TEXT_CAN_REMOVE" val="n"/>
  <p:tag name="KSO_WM_UNIT_TEXT_LAYER_COUNT" val="1"/>
  <p:tag name="KSO_WM_BEAUTIFY_FLAG" val="#wm#"/>
  <p:tag name="KSO_WM_UNIT_PRESET_TEXT" val="单击此处添加文本，简明阐述您的观点。根据需要可增减文字，以便观者准确理解您传达的思想。单击此处添加文本具体内容简明地阐述您的观点。"/>
  <p:tag name="KSO_WM_UNIT_TEXT_FILL_FORE_SCHEMECOLOR_INDEX" val="1"/>
  <p:tag name="KSO_WM_UNIT_TEXT_FILL_TYPE" val="1"/>
  <p:tag name="KSO_WM_UNIT_USESOURCEFORMAT_APPLY" val="0"/>
</p:tagLst>
</file>

<file path=ppt/tags/tag244.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3660_1*l_h_a*1_1_1"/>
  <p:tag name="KSO_WM_TEMPLATE_CATEGORY" val="diagram"/>
  <p:tag name="KSO_WM_TEMPLATE_INDEX" val="20233660"/>
  <p:tag name="KSO_WM_UNIT_LAYERLEVEL" val="1_1_1"/>
  <p:tag name="KSO_WM_TAG_VERSION" val="3.0"/>
  <p:tag name="KSO_WM_UNIT_TEXT_FILL_FORE_SCHEMECOLOR_INDEX_BRIGHTNESS" val="0.15"/>
  <p:tag name="KSO_WM_DIAGRAM_GROUP_CODE" val="l1-1"/>
  <p:tag name="KSO_WM_DIAGRAM_MAX_ITEMCNT" val="3"/>
  <p:tag name="KSO_WM_DIAGRAM_MIN_ITEMCNT" val="2"/>
  <p:tag name="KSO_WM_DIAGRAM_VIRTUALLY_FRAME" val="{&quot;height&quot;:208.12444805595814,&quot;left&quot;:103.15,&quot;top&quot;:289.97555194404185,&quot;width&quot;:838.017952755905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 name="KSO_WM_UNIT_TEXT_TYPE" val="1"/>
  <p:tag name="KSO_WM_DIAGRAM_VERSION" val="3"/>
  <p:tag name="KSO_WM_DIAGRAM_COLOR_TRICK" val="2"/>
  <p:tag name="KSO_WM_DIAGRAM_COLOR_TEXT_CAN_REMOVE" val="n"/>
  <p:tag name="KSO_WM_BEAUTIFY_FLAG" val="#wm#"/>
  <p:tag name="KSO_WM_UNIT_PRESET_TEXT" val="单击此处添加标题"/>
  <p:tag name="KSO_WM_UNIT_TEXT_FILL_FORE_SCHEMECOLOR_INDEX" val="1"/>
  <p:tag name="KSO_WM_UNIT_TEXT_FILL_TYPE" val="1"/>
  <p:tag name="KSO_WM_UNIT_USESOURCEFORMAT_APPLY" val="0"/>
</p:tagLst>
</file>

<file path=ppt/tags/tag245.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l_h_i"/>
  <p:tag name="KSO_WM_UNIT_INDEX" val="1_1_1"/>
  <p:tag name="KSO_WM_UNIT_ID" val="diagram20233660_1*l_h_i*1_1_1"/>
  <p:tag name="KSO_WM_TEMPLATE_CATEGORY" val="diagram"/>
  <p:tag name="KSO_WM_TEMPLATE_INDEX" val="20233660"/>
  <p:tag name="KSO_WM_UNIT_LAYERLEVEL" val="1_1_1"/>
  <p:tag name="KSO_WM_TAG_VERSION" val="3.0"/>
  <p:tag name="KSO_WM_UNIT_TEXT_FILL_FORE_SCHEMECOLOR_INDEX_BRIGHTNESS" val="0.15"/>
  <p:tag name="KSO_WM_DIAGRAM_GROUP_CODE" val="l1-1"/>
  <p:tag name="KSO_WM_DIAGRAM_MAX_ITEMCNT" val="3"/>
  <p:tag name="KSO_WM_DIAGRAM_MIN_ITEMCNT" val="2"/>
  <p:tag name="KSO_WM_DIAGRAM_VIRTUALLY_FRAME" val="{&quot;height&quot;:208.12444805595814,&quot;left&quot;:103.15,&quot;top&quot;:289.97555194404185,&quot;width&quot;:838.017952755905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 name="KSO_WM_UNIT_SUBTYPE" val="d"/>
  <p:tag name="KSO_WM_DIAGRAM_VERSION" val="3"/>
  <p:tag name="KSO_WM_DIAGRAM_COLOR_TRICK" val="2"/>
  <p:tag name="KSO_WM_DIAGRAM_COLOR_TEXT_CAN_REMOVE" val="n"/>
  <p:tag name="KSO_WM_BEAUTIFY_FLAG" val="#wm#"/>
  <p:tag name="KSO_WM_UNIT_TEXT_FILL_FORE_SCHEMECOLOR_INDEX" val="1"/>
  <p:tag name="KSO_WM_UNIT_TEXT_FILL_TYPE" val="1"/>
  <p:tag name="KSO_WM_UNIT_USESOURCEFORMAT_APPLY" val="0"/>
</p:tagLst>
</file>

<file path=ppt/tags/tag2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custom20234969_1*i*3"/>
  <p:tag name="KSO_WM_TEMPLATE_CATEGORY" val="custom"/>
  <p:tag name="KSO_WM_TEMPLATE_INDEX" val="20234969"/>
  <p:tag name="KSO_WM_UNIT_LAYERLEVEL" val="1"/>
  <p:tag name="KSO_WM_TAG_VERSION" val="3.0"/>
  <p:tag name="KSO_WM_BEAUTIFY_FLAG" val="#wm#"/>
</p:tagLst>
</file>

<file path=ppt/tags/tag247.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1_1_1"/>
  <p:tag name="KSO_WM_TEMPLATE_CATEGORY" val="diagram"/>
  <p:tag name="KSO_WM_TEMPLATE_INDEX" val="20231678"/>
  <p:tag name="KSO_WM_UNIT_LAYERLEVEL" val="1_1_1"/>
  <p:tag name="KSO_WM_TAG_VERSION" val="3.0"/>
  <p:tag name="KSO_WM_UNIT_VALUE" val="10"/>
  <p:tag name="KSO_WM_UNIT_TYPE" val="l_h_a"/>
  <p:tag name="KSO_WM_UNIT_ID" val="diagram20231678_2*l_h_a*1_1_1"/>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65.6566141732284,&quot;left&quot;:50.024881889763776,&quot;top&quot;:108.23118110236221,&quot;width&quot;:592.4287401574804}"/>
  <p:tag name="KSO_WM_DIAGRAM_COLOR_MATCH_VALUE" val="{&quot;shape&quot;:{&quot;fill&quot;:{&quot;solid&quot;:{&quot;brightness&quot;:0,&quot;colorType&quot;:1,&quot;foreColorIndex&quot;:5,&quot;transparency&quot;:0},&quot;type&quot;:1},&quot;glow&quot;:{&quot;colorType&quot;:0},&quot;line&quot;:{&quot;solidLine&quot;:{&quot;brightness&quot;:0.800000011920929,&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LINE_FORE_SCHEMECOLOR_INDEX" val="5"/>
  <p:tag name="KSO_WM_UNIT_TEXT_FILL_FORE_SCHEMECOLOR_INDEX" val="1"/>
  <p:tag name="KSO_WM_UNIT_TEXT_FILL_TYPE" val="1"/>
  <p:tag name="KSO_WM_UNIT_PRESET_TEXT" val="添加标题"/>
  <p:tag name="KSO_WM_UNIT_TEXT_TYPE" val="1"/>
  <p:tag name="KSO_WM_UNIT_LINE_FILL_TYPE" val="2"/>
  <p:tag name="KSO_WM_UNIT_USESOURCEFORMAT_APPLY" val="0"/>
</p:tagLst>
</file>

<file path=ppt/tags/tag248.xml><?xml version="1.0" encoding="utf-8"?>
<p:tagLst xmlns:p="http://schemas.openxmlformats.org/presentationml/2006/main">
  <p:tag name="KSO_WM_SLIDE_ID" val="custom20233600_1"/>
  <p:tag name="KSO_WM_TEMPLATE_SUBCATEGORY" val="0"/>
  <p:tag name="KSO_WM_TEMPLATE_MASTER_TYPE" val="0"/>
  <p:tag name="KSO_WM_TEMPLATE_COLOR_TYPE" val="0"/>
  <p:tag name="KSO_WM_SLIDE_ITEM_CNT" val="3"/>
  <p:tag name="KSO_WM_SLIDE_INDEX" val="1"/>
  <p:tag name="KSO_WM_TAG_VERSION" val="3.0"/>
  <p:tag name="KSO_WM_BEAUTIFY_FLAG" val="#wm#"/>
  <p:tag name="KSO_WM_TEMPLATE_CATEGORY" val="custom"/>
  <p:tag name="KSO_WM_TEMPLATE_INDEX" val="20233290"/>
  <p:tag name="KSO_WM_SLIDE_TYPE" val="text"/>
  <p:tag name="KSO_WM_SLIDE_SUBTYPE" val="picTxt"/>
  <p:tag name="KSO_WM_SLIDE_SIZE" val="836.717*113.503"/>
  <p:tag name="KSO_WM_SLIDE_POSITION" val="95.3*366.497"/>
  <p:tag name="KSO_WM_SLIDE_LAYOUT" val="a_d_l"/>
  <p:tag name="KSO_WM_SLIDE_LAYOUT_CNT" val="1_1_1"/>
  <p:tag name="KSO_WM_SPECIAL_SOURCE" val="bdnull"/>
  <p:tag name="KSO_WM_DIAGRAM_GROUP_CODE" val="l1-1"/>
  <p:tag name="KSO_WM_SLIDE_DIAGTYPE" val="l"/>
</p:tagLst>
</file>

<file path=ppt/tags/tag249.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diagram20233147_3*a*1"/>
  <p:tag name="KSO_WM_TEMPLATE_CATEGORY" val="diagram"/>
  <p:tag name="KSO_WM_TEMPLATE_INDEX" val="20233147"/>
  <p:tag name="KSO_WM_UNIT_LAYERLEVEL" val="1"/>
  <p:tag name="KSO_WM_TAG_VERSION" val="3.0"/>
  <p:tag name="KSO_WM_BEAUTIFY_FLAG" val="#wm#"/>
  <p:tag name="KSO_WM_UNIT_TEXT_TYPE" val="1"/>
  <p:tag name="KSO_WM_UNIT_PRESET_TEXT" val="单击此处添加标题"/>
  <p:tag name="KSO_WM_UNIT_TEXT_FILL_FORE_SCHEMECOLOR_INDEX" val="5"/>
  <p:tag name="KSO_WM_UNIT_TEXT_FILL_TYPE" val="1"/>
  <p:tag name="KSO_WM_UNIT_USESOURCEFORMAT_APPLY" val="0"/>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0.xml><?xml version="1.0" encoding="utf-8"?>
<p:tagLst xmlns:p="http://schemas.openxmlformats.org/presentationml/2006/main">
  <p:tag name="KSO_WM_DIAGRAM_VERSION" val="3"/>
  <p:tag name="KSO_WM_DIAGRAM_COLOR_TRICK" val="1"/>
  <p:tag name="KSO_WM_DIAGRAM_COLOR_TEXT_CAN_REMOVE" val="n"/>
  <p:tag name="KSO_WM_UNIT_VALUE" val="779*729"/>
  <p:tag name="KSO_WM_UNIT_HIGHLIGHT" val="0"/>
  <p:tag name="KSO_WM_UNIT_COMPATIBLE" val="0"/>
  <p:tag name="KSO_WM_UNIT_DIAGRAM_ISNUMVISUAL" val="0"/>
  <p:tag name="KSO_WM_UNIT_DIAGRAM_ISREFERUNIT" val="0"/>
  <p:tag name="KSO_WM_DIAGRAM_GROUP_CODE" val="l1-1"/>
  <p:tag name="KSO_WM_UNIT_TYPE" val="l_h_d"/>
  <p:tag name="KSO_WM_UNIT_INDEX" val="1_1_1"/>
  <p:tag name="KSO_WM_UNIT_ID" val="diagram20233147_1*l_h_d*1_1_1"/>
  <p:tag name="KSO_WM_TEMPLATE_CATEGORY" val="diagram"/>
  <p:tag name="KSO_WM_TEMPLATE_INDEX" val="20233147"/>
  <p:tag name="KSO_WM_UNIT_LAYERLEVEL" val="1_1_1"/>
  <p:tag name="KSO_WM_TAG_VERSION" val="3.0"/>
  <p:tag name="KSO_WM_DIAGRAM_MAX_ITEMCNT" val="4"/>
  <p:tag name="KSO_WM_DIAGRAM_MIN_ITEMCNT" val="2"/>
  <p:tag name="KSO_WM_DIAGRAM_VIRTUALLY_FRAME" val="{&quot;height&quot;:365.1412658691406,&quot;width&quot;:812.9407348632812}"/>
  <p:tag name="KSO_WM_DIAGRAM_COLOR_MATCH_VALUE" val="{&quot;shape&quot;:{&quot;fill&quot;:{&quot;solid&quot;:{&quot;brightness&quot;:0,&quot;colorType&quot;:1,&quot;foreColorIndex&quot;:5,&quot;transparency&quot;:0.5},&quot;type&quot;:1},&quot;glow&quot;:{&quot;colorType&quot;:0},&quot;line&quot;:{&quot;solidLine&quot;:{&quot;brightness&quot;:0.6000000238418579,&quot;colorType&quot;:1,&quot;foreColorIndex&quot;:13,&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UNIT_PICTURE_SUBTYPE" val="b"/>
  <p:tag name="KSO_WM_BEAUTIFY_FLAG" val="#wm#"/>
  <p:tag name="KSO_WM_UNIT_FILL_TYPE" val="1"/>
  <p:tag name="KSO_WM_UNIT_FILL_FORE_SCHEMECOLOR_INDEX" val="5"/>
  <p:tag name="KSO_WM_UNIT_FILL_FORE_SCHEMECOLOR_INDEX_BRIGHTNESS" val="0"/>
  <p:tag name="KSO_WM_UNIT_LINE_FORE_SCHEMECOLOR_INDEX" val="13"/>
  <p:tag name="MH_PIC_SOURCE_TYPE" val="generate_slide_ai*{&quot;ai_type&quot;:&quot;generate_ppt&quot;,&quot;id&quot;:&quot;VCG41N179113786&quot;}*gallery_gallery_ai_v2.0.9_ONLINE*1742382685165_18.125_6191d44fa9e5-slide-5"/>
  <p:tag name="KSO_WM_UNIT_LINE_FILL_TYPE" val="2"/>
  <p:tag name="KSO_WM_UNIT_USESOURCEFORMAT_APPLY" val="0"/>
</p:tagLst>
</file>

<file path=ppt/tags/tag251.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3147_1*l_h_f*1_1_1"/>
  <p:tag name="KSO_WM_TEMPLATE_CATEGORY" val="diagram"/>
  <p:tag name="KSO_WM_TEMPLATE_INDEX" val="20233147"/>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65.1412658691406,&quot;width&quot;:812.94073486328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单击添加文本内容，简明扼要地阐述您的观点。根据需要可酌情增减文字"/>
  <p:tag name="KSO_WM_UNIT_TEXT_FILL_FORE_SCHEMECOLOR_INDEX" val="1"/>
  <p:tag name="KSO_WM_UNIT_TEXT_FILL_TYPE" val="1"/>
  <p:tag name="KSO_WM_UNIT_USESOURCEFORMAT_APPLY" val="0"/>
</p:tagLst>
</file>

<file path=ppt/tags/tag25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3147_1*l_h_a*1_1_1"/>
  <p:tag name="KSO_WM_TEMPLATE_CATEGORY" val="diagram"/>
  <p:tag name="KSO_WM_TEMPLATE_INDEX" val="20233147"/>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65.1412658691406,&quot;width&quot;:812.94073486328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UNIT_USESOURCEFORMAT_APPLY" val="0"/>
</p:tagLst>
</file>

<file path=ppt/tags/tag253.xml><?xml version="1.0" encoding="utf-8"?>
<p:tagLst xmlns:p="http://schemas.openxmlformats.org/presentationml/2006/main">
  <p:tag name="KSO_WM_SLIDE_ID" val="diagram20233147_3"/>
  <p:tag name="KSO_WM_TEMPLATE_SUBCATEGORY" val="0"/>
  <p:tag name="KSO_WM_TEMPLATE_MASTER_TYPE" val="0"/>
  <p:tag name="KSO_WM_TEMPLATE_COLOR_TYPE" val="0"/>
  <p:tag name="KSO_WM_SLIDE_ITEM_CNT" val="4"/>
  <p:tag name="KSO_WM_SLIDE_INDEX" val="3"/>
  <p:tag name="KSO_WM_TAG_VERSION" val="3.0"/>
  <p:tag name="KSO_WM_BEAUTIFY_FLAG" val="#wm#"/>
  <p:tag name="KSO_WM_TEMPLATE_CATEGORY" val="custom"/>
  <p:tag name="KSO_WM_TEMPLATE_INDEX" val="20233290"/>
  <p:tag name="KSO_WM_SLIDE_TYPE" val="text"/>
  <p:tag name="KSO_WM_SLIDE_SUBTYPE" val="diag"/>
  <p:tag name="KSO_WM_SLIDE_SIZE" val="812.941*336.878"/>
  <p:tag name="KSO_WM_SLIDE_POSITION" val="73.3256*155.822"/>
  <p:tag name="KSO_WM_SLIDE_LAYOUT" val="a_l"/>
  <p:tag name="KSO_WM_SLIDE_LAYOUT_CNT" val="1_1"/>
  <p:tag name="KSO_WM_SPECIAL_SOURCE" val="bdnull"/>
  <p:tag name="KSO_WM_DIAGRAM_GROUP_CODE" val="l1-1"/>
  <p:tag name="KSO_WM_SLIDE_DIAGTYPE" val="l"/>
</p:tagLst>
</file>

<file path=ppt/tags/tag2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31231_1*i*1"/>
  <p:tag name="KSO_WM_TEMPLATE_CATEGORY" val="custom"/>
  <p:tag name="KSO_WM_TEMPLATE_INDEX" val="20231231"/>
  <p:tag name="KSO_WM_UNIT_LAYERLEVEL" val="1"/>
  <p:tag name="KSO_WM_TAG_VERSION" val="3.0"/>
  <p:tag name="KSO_WM_BEAUTIFY_FLAG" val="#wm#"/>
</p:tagLst>
</file>

<file path=ppt/tags/tag2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31231_1*i*2"/>
  <p:tag name="KSO_WM_TEMPLATE_CATEGORY" val="custom"/>
  <p:tag name="KSO_WM_TEMPLATE_INDEX" val="20231231"/>
  <p:tag name="KSO_WM_UNIT_LAYERLEVEL" val="1"/>
  <p:tag name="KSO_WM_TAG_VERSION" val="3.0"/>
  <p:tag name="KSO_WM_BEAUTIFY_FLAG" val="#wm#"/>
</p:tagLst>
</file>

<file path=ppt/tags/tag256.xml><?xml version="1.0" encoding="utf-8"?>
<p:tagLst xmlns:p="http://schemas.openxmlformats.org/presentationml/2006/main">
  <p:tag name="KSO_WM_UNIT_VALUE" val="1304*2926"/>
  <p:tag name="KSO_WM_UNIT_HIGHLIGHT" val="0"/>
  <p:tag name="KSO_WM_UNIT_COMPATIBLE" val="0"/>
  <p:tag name="KSO_WM_UNIT_DIAGRAM_ISNUMVISUAL" val="0"/>
  <p:tag name="KSO_WM_UNIT_DIAGRAM_ISREFERUNIT" val="0"/>
  <p:tag name="KSO_WM_UNIT_TYPE" val="d"/>
  <p:tag name="KSO_WM_UNIT_INDEX" val="1"/>
  <p:tag name="KSO_WM_UNIT_ID" val="custom20231231_1*d*1"/>
  <p:tag name="KSO_WM_TEMPLATE_CATEGORY" val="custom"/>
  <p:tag name="KSO_WM_TEMPLATE_INDEX" val="20231231"/>
  <p:tag name="KSO_WM_UNIT_LAYERLEVEL" val="1"/>
  <p:tag name="KSO_WM_TAG_VERSION" val="3.0"/>
  <p:tag name="KSO_WM_BEAUTIFY_FLAG" val="#wm#"/>
  <p:tag name="KSO_WM_UNIT_PICTURE_SUBTYPE" val="b"/>
  <p:tag name="MH_PIC_SOURCE_TYPE" val="generate_slide_ai*{&quot;ai_type&quot;:&quot;generate_ppt&quot;,&quot;id&quot;:&quot;VCG41N1340649087&quot;}*gallery_gallery_ai_v2.0.9_ONLINE*1742382685165_18.125_6191d44fa9e5-slide-6"/>
</p:tagLst>
</file>

<file path=ppt/tags/tag257.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custom20231231_1*f*1"/>
  <p:tag name="KSO_WM_TEMPLATE_CATEGORY" val="custom"/>
  <p:tag name="KSO_WM_TEMPLATE_INDEX" val="20231231"/>
  <p:tag name="KSO_WM_UNIT_LAYERLEVEL" val="1"/>
  <p:tag name="KSO_WM_TAG_VERSION" val="3.0"/>
  <p:tag name="KSO_WM_BEAUTIFY_FLAG" val="#wm#"/>
  <p:tag name="KSO_WM_UNIT_TEXT_FILL_FORE_SCHEMECOLOR_INDEX_BRIGHTNESS" val="0.15"/>
  <p:tag name="KSO_WM_UNIT_TEXT_FILL_FORE_SCHEMECOLOR_INDEX" val="13"/>
  <p:tag name="KSO_WM_UNIT_TEXT_FILL_TYPE" val="1"/>
  <p:tag name="KSO_WM_UNIT_PRESET_TEXT" val="单击添加文本具体内容简明扼要地阐述您的观点。根据需要可酌情增减文字添加文本具体内容"/>
  <p:tag name="KSO_WM_UNIT_TEXT_TYPE" val="1"/>
  <p:tag name="KSO_WM_UNIT_TEXT_LAYER_COUNT" val="1"/>
</p:tagLst>
</file>

<file path=ppt/tags/tag258.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custom20231231_1*a*1"/>
  <p:tag name="KSO_WM_TEMPLATE_CATEGORY" val="custom"/>
  <p:tag name="KSO_WM_TEMPLATE_INDEX" val="20231231"/>
  <p:tag name="KSO_WM_UNIT_LAYERLEVEL" val="1"/>
  <p:tag name="KSO_WM_TAG_VERSION" val="3.0"/>
  <p:tag name="KSO_WM_BEAUTIFY_FLAG" val="#wm#"/>
  <p:tag name="KSO_WM_UNIT_VALUE" val="38"/>
  <p:tag name="KSO_WM_UNIT_PRESET_TEXT" val="单击此处添加标题"/>
  <p:tag name="KSO_WM_UNIT_TEXT_TYPE" val="1"/>
</p:tagLst>
</file>

<file path=ppt/tags/tag259.xml><?xml version="1.0" encoding="utf-8"?>
<p:tagLst xmlns:p="http://schemas.openxmlformats.org/presentationml/2006/main">
  <p:tag name="KSO_WM_SLIDE_ID" val="custom20231231_1"/>
  <p:tag name="KSO_WM_TEMPLATE_SUBCATEGORY" val="0"/>
  <p:tag name="KSO_WM_TEMPLATE_MASTER_TYPE" val="0"/>
  <p:tag name="KSO_WM_TEMPLATE_COLOR_TYPE" val="0"/>
  <p:tag name="KSO_WM_SLIDE_ITEM_CNT" val="0"/>
  <p:tag name="KSO_WM_SLIDE_INDEX" val="1"/>
  <p:tag name="KSO_WM_TAG_VERSION" val="3.0"/>
  <p:tag name="KSO_WM_BEAUTIFY_FLAG" val="#wm#"/>
  <p:tag name="KSO_WM_TEMPLATE_CATEGORY" val="custom"/>
  <p:tag name="KSO_WM_TEMPLATE_INDEX" val="20233290"/>
  <p:tag name="KSO_WM_SLIDE_TYPE" val="text"/>
  <p:tag name="KSO_WM_SLIDE_SUBTYPE" val="picTxt"/>
  <p:tag name="KSO_WM_SLIDE_SIZE" val="959*532"/>
  <p:tag name="KSO_WM_SLIDE_POSITION" val="0*7"/>
  <p:tag name="KSO_WM_SLIDE_LAYOUT" val="a_d_f"/>
  <p:tag name="KSO_WM_SLIDE_LAYOUT_CNT" val="1_1_1"/>
  <p:tag name="KSO_WM_SPECIAL_SOURCE" val="bdnull"/>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0.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33144_3*a*1"/>
  <p:tag name="KSO_WM_TEMPLATE_CATEGORY" val="diagram"/>
  <p:tag name="KSO_WM_TEMPLATE_INDEX" val="20233144"/>
  <p:tag name="KSO_WM_UNIT_LAYERLEVEL" val="1"/>
  <p:tag name="KSO_WM_TAG_VERSION" val="3.0"/>
  <p:tag name="KSO_WM_BEAUTIFY_FLAG" val="#wm#"/>
  <p:tag name="KSO_WM_DIAGRAM_GROUP_CODE" val="l1-1"/>
  <p:tag name="KSO_WM_UNIT_TEXT_TYPE" val="1"/>
  <p:tag name="KSO_WM_UNIT_PRESET_TEXT" val="单击此处添加标题"/>
  <p:tag name="KSO_WM_UNIT_TEXT_FILL_FORE_SCHEMECOLOR_INDEX" val="5"/>
  <p:tag name="KSO_WM_UNIT_TEXT_FILL_TYPE" val="1"/>
  <p:tag name="KSO_WM_UNIT_USESOURCEFORMAT_APPLY" val="0"/>
</p:tagLst>
</file>

<file path=ppt/tags/tag26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3144_1*l_h_i*1_1_2"/>
  <p:tag name="KSO_WM_TEMPLATE_CATEGORY" val="diagram"/>
  <p:tag name="KSO_WM_TEMPLATE_INDEX" val="20233144"/>
  <p:tag name="KSO_WM_UNIT_LAYERLEVEL" val="1_1_1"/>
  <p:tag name="KSO_WM_TAG_VERSION" val="3.0"/>
  <p:tag name="KSO_WM_DIAGRAM_VERSION" val="3"/>
  <p:tag name="KSO_WM_DIAGRAM_COLOR_TRICK" val="1"/>
  <p:tag name="KSO_WM_DIAGRAM_COLOR_TEXT_CAN_REMOVE" val="n"/>
  <p:tag name="KSO_WM_DIAGRAM_MAX_ITEMCNT" val="4"/>
  <p:tag name="KSO_WM_DIAGRAM_MIN_ITEMCNT" val="2"/>
  <p:tag name="KSO_WM_DIAGRAM_VIRTUALLY_FRAME" val="{&quot;height&quot;:366.5,&quot;width&quot;:850.2000122070312}"/>
  <p:tag name="KSO_WM_DIAGRAM_COLOR_MATCH_VALUE" val="{&quot;shape&quot;:{&quot;fill&quot;:{&quot;gradient&quot;:[{&quot;brightness&quot;:0.4000000059604645,&quot;colorType&quot;:1,&quot;foreColorIndex&quot;:5,&quot;pos&quot;:0,&quot;transparency&quot;:1},{&quot;brightness&quot;:0.4000000059604645,&quot;colorType&quot;:1,&quot;foreColorIndex&quot;:5,&quot;pos&quot;:0.6499999761581421,&quot;transparency&quot;:0.800000011920929}],&quot;type&quot;:3},&quot;glow&quot;:{&quot;colorType&quot;:0},&quot;line&quot;:{&quot;type&quot;:0},&quot;shadow&quot;:{&quot;brightness&quot;:0,&quot;colorType&quot;:1,&quot;foreColorIndex&quot;:5,&quot;transparency&quot;:0.899999976158142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UNIT_SHADOW_SCHEMECOLOR_INDEX" val="5"/>
  <p:tag name="KSO_WM_UNIT_TEXT_FILL_FORE_SCHEMECOLOR_INDEX" val="2"/>
  <p:tag name="KSO_WM_UNIT_TEXT_FILL_TYPE" val="1"/>
  <p:tag name="KSO_WM_UNIT_USESOURCEFORMAT_APPLY" val="0"/>
</p:tagLst>
</file>

<file path=ppt/tags/tag26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3144_1*l_h_d*1_1_1"/>
  <p:tag name="KSO_WM_TEMPLATE_CATEGORY" val="diagram"/>
  <p:tag name="KSO_WM_TEMPLATE_INDEX" val="20233144"/>
  <p:tag name="KSO_WM_UNIT_LAYERLEVEL" val="1_1_1"/>
  <p:tag name="KSO_WM_TAG_VERSION" val="3.0"/>
  <p:tag name="KSO_WM_UNIT_TYPE" val="l_h_d"/>
  <p:tag name="KSO_WM_UNIT_INDEX" val="1_1_1"/>
  <p:tag name="KSO_WM_UNIT_VALUE" val="878*560"/>
  <p:tag name="KSO_WM_DIAGRAM_MAX_ITEMCNT" val="4"/>
  <p:tag name="KSO_WM_DIAGRAM_MIN_ITEMCNT" val="2"/>
  <p:tag name="KSO_WM_DIAGRAM_VIRTUALLY_FRAME" val="{&quot;height&quot;:366.5,&quot;width&quot;:850.2000122070312}"/>
  <p:tag name="KSO_WM_DIAGRAM_COLOR_MATCH_VALUE" val="{&quot;shape&quot;:{&quot;fill&quot;:{&quot;solid&quot;:{&quot;brightness&quot;:0,&quot;colorType&quot;:1,&quot;foreColorIndex&quot;:5,&quot;transparency&quot;:0},&quot;type&quot;:1},&quot;glow&quot;:{&quot;colorType&quot;:0},&quot;line&quot;:{&quot;solidLine&quot;:{&quot;brightness&quot;:0,&quot;colorType&quot;:1,&quot;foreColorIndex&quot;:5,&quot;transparency&quot;:0.800000011920929},&quot;type&quot;:1},&quot;shadow&quot;:{&quot;brightness&quot;:-0.25,&quot;colorType&quot;:1,&quot;foreColorIndex&quot;:5,&quot;transparency&quot;:0.8799999952316284},&quot;threeD&quot;:{&quot;curvedSurface&quot;:{&quot;brightness&quot;:0,&quot;colorType&quot;:2,&quot;rgb&quot;:&quot;#000000&quot;},&quot;depth&quot;:{&quot;colorType&quot;:0}}},&quot;text&quot;:{&quot;fill&quot;:{},&quot;glow&quot;:{},&quot;line&quot;:{},&quot;shadow&quot;:{},&quot;threeD&quot;:{}}}"/>
  <p:tag name="KSO_WM_DIAGRAM_VERSION" val="3"/>
  <p:tag name="KSO_WM_DIAGRAM_COLOR_TRICK" val="1"/>
  <p:tag name="KSO_WM_DIAGRAM_COLOR_TEXT_CAN_REMOVE" val="n"/>
  <p:tag name="KSO_WM_UNIT_PICTURE_SUBTYPE" val="b"/>
  <p:tag name="KSO_WM_BEAUTIFY_FLAG" val="#wm#"/>
  <p:tag name="KSO_WM_UNIT_FILL_TYPE" val="1"/>
  <p:tag name="KSO_WM_UNIT_FILL_FORE_SCHEMECOLOR_INDEX" val="5"/>
  <p:tag name="KSO_WM_UNIT_FILL_FORE_SCHEMECOLOR_INDEX_BRIGHTNESS" val="0"/>
  <p:tag name="KSO_WM_UNIT_LINE_FORE_SCHEMECOLOR_INDEX" val="5"/>
  <p:tag name="MH_PIC_SOURCE_TYPE" val="generate_slide_ai*{&quot;ai_type&quot;:&quot;generate_ppt&quot;,&quot;id&quot;:&quot;VCG41N1340659603&quot;}*gallery_gallery_ai_v2.0.9_ONLINE*1742382685165_18.125_6191d44fa9e5-slide-7"/>
  <p:tag name="KSO_WM_UNIT_LINE_FILL_TYPE" val="2"/>
  <p:tag name="KSO_WM_UNIT_SHADOW_SCHEMECOLOR_INDEX" val="5"/>
  <p:tag name="KSO_WM_UNIT_USESOURCEFORMAT_APPLY" val="0"/>
</p:tagLst>
</file>

<file path=ppt/tags/tag263.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3144_1*l_h_f*1_1_1"/>
  <p:tag name="KSO_WM_TEMPLATE_CATEGORY" val="diagram"/>
  <p:tag name="KSO_WM_TEMPLATE_INDEX" val="20233144"/>
  <p:tag name="KSO_WM_UNIT_LAYERLEVEL" val="1_1_1"/>
  <p:tag name="KSO_WM_TAG_VERSION" val="3.0"/>
  <p:tag name="KSO_WM_DIAGRAM_GROUP_CODE" val="l1-1"/>
  <p:tag name="KSO_WM_DIAGRAM_VERSION" val="3"/>
  <p:tag name="KSO_WM_DIAGRAM_COLOR_TRICK" val="1"/>
  <p:tag name="KSO_WM_DIAGRAM_COLOR_TEXT_CAN_REMOVE" val="n"/>
  <p:tag name="KSO_WM_UNIT_TEXT_TYPE" val="1"/>
  <p:tag name="KSO_WM_DIAGRAM_MAX_ITEMCNT" val="4"/>
  <p:tag name="KSO_WM_DIAGRAM_MIN_ITEMCNT" val="2"/>
  <p:tag name="KSO_WM_DIAGRAM_VIRTUALLY_FRAME" val="{&quot;height&quot;:366.5,&quot;width&quot;:850.20001220703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LAYER_COUNT" val="1"/>
  <p:tag name="KSO_WM_BEAUTIFY_FLAG" val="#wm#"/>
  <p:tag name="KSO_WM_UNIT_PRESET_TEXT" val="单击此处添加文本具体内容，简明扼要地阐述您的观点。根据需要可酌情增减文字，以便观者准确地理解您传达的思想。单击此处添加文本具体内容"/>
  <p:tag name="KSO_WM_UNIT_TEXT_FILL_FORE_SCHEMECOLOR_INDEX" val="1"/>
  <p:tag name="KSO_WM_UNIT_TEXT_FILL_TYPE" val="1"/>
  <p:tag name="KSO_WM_UNIT_USESOURCEFORMAT_APPLY" val="0"/>
</p:tagLst>
</file>

<file path=ppt/tags/tag26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3144_1*l_h_i*1_1_1"/>
  <p:tag name="KSO_WM_TEMPLATE_CATEGORY" val="diagram"/>
  <p:tag name="KSO_WM_TEMPLATE_INDEX" val="20233144"/>
  <p:tag name="KSO_WM_UNIT_LAYERLEVEL" val="1_1_1"/>
  <p:tag name="KSO_WM_TAG_VERSION" val="3.0"/>
  <p:tag name="KSO_WM_DIAGRAM_VERSION" val="3"/>
  <p:tag name="KSO_WM_DIAGRAM_COLOR_TRICK" val="1"/>
  <p:tag name="KSO_WM_DIAGRAM_COLOR_TEXT_CAN_REMOVE" val="n"/>
  <p:tag name="KSO_WM_DIAGRAM_MAX_ITEMCNT" val="4"/>
  <p:tag name="KSO_WM_DIAGRAM_MIN_ITEMCNT" val="2"/>
  <p:tag name="KSO_WM_DIAGRAM_VIRTUALLY_FRAME" val="{&quot;height&quot;:366.5,&quot;width&quot;:850.2000122070312}"/>
  <p:tag name="KSO_WM_DIAGRAM_COLOR_MATCH_VALUE" val="{&quot;shape&quot;:{&quot;fill&quot;:{&quot;type&quot;:0},&quot;glow&quot;:{&quot;colorType&quot;:0},&quot;line&quot;:{&quot;gradient&quot;:[{&quot;brightness&quot;:0,&quot;colorType&quot;:1,&quot;foreColorIndex&quot;:5,&quot;pos&quot;:0,&quot;transparency&quot;:0},{&quot;brightness&quot;:0,&quot;colorType&quot;:1,&quot;foreColorIndex&quot;:5,&quot;pos&quot;:1,&quot;transparency&quot;:0.7400000095367432}],&quot;type&quot;:2},&quot;shadow&quot;:{&quot;brightness&quot;:-0.25,&quot;colorType&quot;:1,&quot;foreColorIndex&quot;:5,&quot;transparency&quot;:0.800000011920929},&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UNIT_SHADOW_SCHEMECOLOR_INDEX" val="5"/>
  <p:tag name="KSO_WM_UNIT_USESOURCEFORMAT_APPLY" val="0"/>
</p:tagLst>
</file>

<file path=ppt/tags/tag265.xml><?xml version="1.0" encoding="utf-8"?>
<p:tagLst xmlns:p="http://schemas.openxmlformats.org/presentationml/2006/main">
  <p:tag name="KSO_WM_SLIDE_ID" val="diagram20233144_3"/>
  <p:tag name="KSO_WM_TEMPLATE_SUBCATEGORY" val="0"/>
  <p:tag name="KSO_WM_TEMPLATE_MASTER_TYPE" val="0"/>
  <p:tag name="KSO_WM_TEMPLATE_COLOR_TYPE" val="0"/>
  <p:tag name="KSO_WM_SLIDE_ITEM_CNT" val="4"/>
  <p:tag name="KSO_WM_SLIDE_INDEX" val="3"/>
  <p:tag name="KSO_WM_TAG_VERSION" val="3.0"/>
  <p:tag name="KSO_WM_BEAUTIFY_FLAG" val="#wm#"/>
  <p:tag name="KSO_WM_TEMPLATE_CATEGORY" val="custom"/>
  <p:tag name="KSO_WM_TEMPLATE_INDEX" val="20233290"/>
  <p:tag name="KSO_WM_SLIDE_TYPE" val="text"/>
  <p:tag name="KSO_WM_SLIDE_SUBTYPE" val="diag"/>
  <p:tag name="KSO_WM_SLIDE_SIZE" val="850.1*366.5"/>
  <p:tag name="KSO_WM_SLIDE_POSITION" val="54.9*125.9"/>
  <p:tag name="KSO_WM_SLIDE_LAYOUT" val="a_l"/>
  <p:tag name="KSO_WM_SLIDE_LAYOUT_CNT" val="1_1"/>
  <p:tag name="KSO_WM_SPECIAL_SOURCE" val="bdnull"/>
  <p:tag name="KSO_WM_DIAGRAM_GROUP_CODE" val="l1-1"/>
  <p:tag name="KSO_WM_SLIDE_DIAGTYPE" val="l"/>
</p:tagLst>
</file>

<file path=ppt/tags/tag266.xml><?xml version="1.0" encoding="utf-8"?>
<p:tagLst xmlns:p="http://schemas.openxmlformats.org/presentationml/2006/main">
  <p:tag name="KSO_WM_UNIT_VALUE" val="1904*1577"/>
  <p:tag name="KSO_WM_UNIT_HIGHLIGHT" val="0"/>
  <p:tag name="KSO_WM_UNIT_COMPATIBLE" val="0"/>
  <p:tag name="KSO_WM_UNIT_DIAGRAM_ISNUMVISUAL" val="0"/>
  <p:tag name="KSO_WM_UNIT_DIAGRAM_ISREFERUNIT" val="0"/>
  <p:tag name="KSO_WM_DIAGRAM_GROUP_CODE" val="l1-1"/>
  <p:tag name="KSO_WM_UNIT_TYPE" val="d"/>
  <p:tag name="KSO_WM_UNIT_INDEX" val="1"/>
  <p:tag name="KSO_WM_UNIT_ID" val="custom20231804_1*d*1"/>
  <p:tag name="KSO_WM_TEMPLATE_CATEGORY" val="custom"/>
  <p:tag name="KSO_WM_TEMPLATE_INDEX" val="20231804"/>
  <p:tag name="KSO_WM_UNIT_LAYERLEVEL" val="1"/>
  <p:tag name="KSO_WM_TAG_VERSION" val="3.0"/>
  <p:tag name="KSO_WM_BEAUTIFY_FLAG" val="#wm#"/>
  <p:tag name="KSO_WM_UNIT_PICTURE_SUBTYPE" val="b"/>
  <p:tag name="MH_PIC_SOURCE_TYPE" val="generate_slide_ai*{&quot;ai_type&quot;:&quot;generate_ppt&quot;,&quot;id&quot;:&quot;VCG41N477199316&quot;}*gallery_gallery_ai_v2.0.9_ONLINE*1742382685165_18.125_6191d44fa9e5-slide-8"/>
  <p:tag name="KSO_WM_UNIT_USESOURCEFORMAT_APPLY" val="0"/>
</p:tagLst>
</file>

<file path=ppt/tags/tag267.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TEMPLATE_CATEGORY" val="custom"/>
  <p:tag name="KSO_WM_UNIT_LAYERLEVEL" val="1"/>
  <p:tag name="KSO_WM_TAG_VERSION" val="3.0"/>
  <p:tag name="KSO_WM_BEAUTIFY_FLAG" val="#wm#"/>
  <p:tag name="KSO_WM_TEMPLATE_INDEX" val="20231804"/>
  <p:tag name="KSO_WM_UNIT_ID" val="custom20231804_1*a*1"/>
  <p:tag name="KSO_WM_UNIT_TEXT_FILL_FORE_SCHEMECOLOR_INDEX" val="13"/>
  <p:tag name="KSO_WM_UNIT_TEXT_FILL_TYPE" val="1"/>
  <p:tag name="KSO_WM_UNIT_USESOURCEFORMAT_APPLY" val="0"/>
  <p:tag name="KSO_WM_UNIT_TEXT_TYPE" val="1"/>
  <p:tag name="KSO_WM_UNIT_PRESET_TEXT" val="单击此处添加标题"/>
</p:tagLst>
</file>

<file path=ppt/tags/tag268.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1759_1*l_h_f*1_1_1"/>
  <p:tag name="KSO_WM_TEMPLATE_CATEGORY" val="diagram"/>
  <p:tag name="KSO_WM_TEMPLATE_INDEX" val="20231759"/>
  <p:tag name="KSO_WM_UNIT_LAYERLEVEL" val="1_1_1"/>
  <p:tag name="KSO_WM_TAG_VERSION" val="3.0"/>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65.5,&quot;width&quot;:414.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单击此处输入您的项正文，请尽量言简意赅的阐述观点。单击输入您的项正文，请尽量言简意赅的阐述观点。"/>
  <p:tag name="KSO_WM_UNIT_TEXT_FILL_FORE_SCHEMECOLOR_INDEX" val="1"/>
  <p:tag name="KSO_WM_UNIT_TEXT_FILL_TYPE" val="1"/>
  <p:tag name="KSO_WM_UNIT_USESOURCEFORMAT_APPLY" val="0"/>
</p:tagLst>
</file>

<file path=ppt/tags/tag269.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1759_1*l_h_a*1_1_1"/>
  <p:tag name="KSO_WM_TEMPLATE_CATEGORY" val="diagram"/>
  <p:tag name="KSO_WM_TEMPLATE_INDEX" val="20231759"/>
  <p:tag name="KSO_WM_UNIT_LAYERLEVEL" val="1_1_1"/>
  <p:tag name="KSO_WM_TAG_VERSION" val="3.0"/>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65.5,&quot;width&quot;:414.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UNIT_USESOURCEFORMAT_APPLY" val="0"/>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1_1"/>
  <p:tag name="KSO_WM_UNIT_ID" val="diagram20231759_1*l_h_i*1_1_1"/>
  <p:tag name="KSO_WM_TEMPLATE_CATEGORY" val="diagram"/>
  <p:tag name="KSO_WM_TEMPLATE_INDEX" val="20231759"/>
  <p:tag name="KSO_WM_UNIT_LAYERLEVEL" val="1_1_1"/>
  <p:tag name="KSO_WM_TAG_VERSION" val="3.0"/>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65.5,&quot;width&quot;:414.2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
  <p:tag name="KSO_WM_UNIT_TEXT_FILL_FORE_SCHEMECOLOR_INDEX" val="1"/>
  <p:tag name="KSO_WM_UNIT_TEXT_FILL_TYPE" val="1"/>
  <p:tag name="KSO_WM_UNIT_USESOURCEFORMAT_APPLY" val="0"/>
</p:tagLst>
</file>

<file path=ppt/tags/tag271.xml><?xml version="1.0" encoding="utf-8"?>
<p:tagLst xmlns:p="http://schemas.openxmlformats.org/presentationml/2006/main">
  <p:tag name="KSO_WM_TEMPLATE_MASTER_TYPE" val="0"/>
  <p:tag name="KSO_WM_TEMPLATE_COLOR_TYPE" val="0"/>
  <p:tag name="KSO_WM_BEAUTIFY_FLAG" val="#wm#"/>
  <p:tag name="KSO_WM_TEMPLATE_CATEGORY" val="custom"/>
  <p:tag name="KSO_WM_SLIDE_TYPE" val="text"/>
  <p:tag name="KSO_WM_SLIDE_SUBTYPE" val="picTxt"/>
  <p:tag name="KSO_WM_SLIDE_SIZE" val="413.271*363.279"/>
  <p:tag name="KSO_WM_SLIDE_POSITION" val="55.2646*135.96"/>
  <p:tag name="KSO_WM_SLIDE_LAYOUT" val="a_d_l"/>
  <p:tag name="KSO_WM_SLIDE_LAYOUT_CNT" val="1_1_1"/>
  <p:tag name="KSO_WM_SPECIAL_SOURCE" val="bdnull"/>
  <p:tag name="KSO_WM_DIAGRAM_GROUP_CODE" val="l1-1"/>
  <p:tag name="KSO_WM_SLIDE_DIAGTYPE" val="l"/>
  <p:tag name="KSO_WM_TEMPLATE_INDEX" val="20233290"/>
  <p:tag name="KSO_WM_TEMPLATE_SUBCATEGORY" val="0"/>
  <p:tag name="KSO_WM_SLIDE_INDEX" val="1"/>
  <p:tag name="KSO_WM_TAG_VERSION" val="3.0"/>
  <p:tag name="KSO_WM_SLIDE_ID" val="custom20231804_1"/>
  <p:tag name="KSO_WM_SLIDE_ITEM_CNT" val="3"/>
</p:tagLst>
</file>

<file path=ppt/tags/tag272.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diagram20233329_3*a*1"/>
  <p:tag name="KSO_WM_TEMPLATE_CATEGORY" val="diagram"/>
  <p:tag name="KSO_WM_TEMPLATE_INDEX" val="20233329"/>
  <p:tag name="KSO_WM_UNIT_LAYERLEVEL" val="1"/>
  <p:tag name="KSO_WM_TAG_VERSION" val="3.0"/>
  <p:tag name="KSO_WM_BEAUTIFY_FLAG" val="#wm#"/>
  <p:tag name="KSO_WM_UNIT_VALUE" val="29"/>
  <p:tag name="KSO_WM_UNIT_TEXT_TYPE" val="1"/>
  <p:tag name="KSO_WM_UNIT_PRESET_TEXT" val="单击此处添加标题"/>
  <p:tag name="KSO_WM_UNIT_TEXT_FILL_FORE_SCHEMECOLOR_INDEX" val="5"/>
  <p:tag name="KSO_WM_UNIT_TEXT_FILL_TYPE" val="1"/>
  <p:tag name="KSO_WM_UNIT_USESOURCEFORMAT_APPLY" val="0"/>
</p:tagLst>
</file>

<file path=ppt/tags/tag273.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87.85772705078125,&quot;width&quot;:792.2893066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YPE" val="l_h_a"/>
  <p:tag name="KSO_WM_UNIT_INDEX" val="1_1_1"/>
  <p:tag name="KSO_WM_UNIT_ID" val="diagram20233329_1*l_h_a*1_1_1"/>
  <p:tag name="KSO_WM_TEMPLATE_CATEGORY" val="diagram"/>
  <p:tag name="KSO_WM_TEMPLATE_INDEX" val="20233329"/>
  <p:tag name="KSO_WM_UNIT_LAYERLEVEL" val="1_1_1"/>
  <p:tag name="KSO_WM_TAG_VERSION" val="3.0"/>
  <p:tag name="KSO_WM_UNIT_TEXT_FILL_FORE_SCHEMECOLOR_INDEX_BRIGHTNESS" val="0.15"/>
  <p:tag name="KSO_WM_UNIT_TEXT_TYPE" val="1"/>
  <p:tag name="KSO_WM_BEAUTIFY_FLAG" val="#wm#"/>
  <p:tag name="KSO_WM_UNIT_PRESET_TEXT" val="单击添加项标题"/>
  <p:tag name="KSO_WM_UNIT_TEXT_FILL_FORE_SCHEMECOLOR_INDEX" val="1"/>
  <p:tag name="KSO_WM_UNIT_TEXT_FILL_TYPE" val="1"/>
  <p:tag name="KSO_WM_UNIT_USESOURCEFORMAT_APPLY" val="0"/>
</p:tagLst>
</file>

<file path=ppt/tags/tag274.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87.85772705078125,&quot;width&quot;:792.2893066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YPE" val="l_h_f"/>
  <p:tag name="KSO_WM_UNIT_INDEX" val="1_1_1"/>
  <p:tag name="KSO_WM_UNIT_ID" val="diagram20233329_1*l_h_f*1_1_1"/>
  <p:tag name="KSO_WM_TEMPLATE_CATEGORY" val="diagram"/>
  <p:tag name="KSO_WM_TEMPLATE_INDEX" val="20233329"/>
  <p:tag name="KSO_WM_UNIT_LAYERLEVEL" val="1_1_1"/>
  <p:tag name="KSO_WM_TAG_VERSION" val="3.0"/>
  <p:tag name="KSO_WM_UNIT_TEXT_FILL_FORE_SCHEMECOLOR_INDEX_BRIGHTNESS" val="0.15"/>
  <p:tag name="KSO_WM_UNIT_TEXT_TYPE" val="1"/>
  <p:tag name="KSO_WM_UNIT_TEXT_LAYER_COUNT" val="1"/>
  <p:tag name="KSO_WM_BEAUTIFY_FLAG" val="#wm#"/>
  <p:tag name="KSO_WM_UNIT_PRESET_TEXT" val="单击此处添加文本具体内容，简明扼要地阐述您的内容观点。根据需要可酌情增减文字，以便观者准确地理解您传达的思想。"/>
  <p:tag name="KSO_WM_UNIT_TEXT_FILL_FORE_SCHEMECOLOR_INDEX" val="1"/>
  <p:tag name="KSO_WM_UNIT_TEXT_FILL_TYPE" val="1"/>
  <p:tag name="KSO_WM_UNIT_USESOURCEFORMAT_APPLY" val="0"/>
</p:tagLst>
</file>

<file path=ppt/tags/tag275.xml><?xml version="1.0" encoding="utf-8"?>
<p:tagLst xmlns:p="http://schemas.openxmlformats.org/presentationml/2006/main">
  <p:tag name="KSO_WM_DIAGRAM_VIRTUALLY_FRAME" val="{&quot;height&quot;:387.85772705078125,&quot;width&quot;:792.289306640625}"/>
  <p:tag name="KSO_WM_DIAGRAM_VERSION" val="3"/>
  <p:tag name="KSO_WM_DIAGRAM_COLOR_TRICK" val="1"/>
  <p:tag name="KSO_WM_DIAGRAM_COLOR_TEXT_CAN_REMOVE" val="n"/>
  <p:tag name="KSO_WM_UNIT_VALUE" val="753*485"/>
  <p:tag name="KSO_WM_UNIT_HIGHLIGHT" val="0"/>
  <p:tag name="KSO_WM_UNIT_COMPATIBLE" val="0"/>
  <p:tag name="KSO_WM_UNIT_DIAGRAM_ISNUMVISUAL" val="0"/>
  <p:tag name="KSO_WM_UNIT_DIAGRAM_ISREFERUNIT" val="0"/>
  <p:tag name="KSO_WM_DIAGRAM_GROUP_CODE" val="l1-1"/>
  <p:tag name="KSO_WM_UNIT_TYPE" val="l_h_d"/>
  <p:tag name="KSO_WM_UNIT_INDEX" val="1_1_1"/>
  <p:tag name="KSO_WM_UNIT_ID" val="diagram20233329_1*l_h_d*1_1_1"/>
  <p:tag name="KSO_WM_TEMPLATE_CATEGORY" val="diagram"/>
  <p:tag name="KSO_WM_TEMPLATE_INDEX" val="20233329"/>
  <p:tag name="KSO_WM_UNIT_LAYERLEVEL" val="1_1_1"/>
  <p:tag name="KSO_WM_TAG_VERSION" val="3.0"/>
  <p:tag name="KSO_WM_DIAGRAM_MAX_ITEMCNT" val="4"/>
  <p:tag name="KSO_WM_DIAGRAM_MIN_ITEMCNT" val="2"/>
  <p:tag name="KSO_WM_DIAGRAM_COLOR_MATCH_VALUE" val="{&quot;shape&quot;:{&quot;fill&quot;:{&quot;solid&quot;:{&quot;brightness&quot;:0,&quot;colorType&quot;:1,&quot;foreColorIndex&quot;:5,&quot;transparency&quot;:0},&quot;type&quot;:1},&quot;glow&quot;:{&quot;colorType&quot;:0},&quot;line&quot;:{&quot;solidLine&quot;:{&quot;brightness&quot;:0,&quot;colorType&quot;:1,&quot;foreColorIndex&quot;:5,&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UNIT_PICTURE_SUBTYPE" val="b"/>
  <p:tag name="KSO_WM_BEAUTIFY_FLAG" val="#wm#"/>
  <p:tag name="KSO_WM_UNIT_FILL_TYPE" val="1"/>
  <p:tag name="KSO_WM_UNIT_FILL_FORE_SCHEMECOLOR_INDEX" val="5"/>
  <p:tag name="KSO_WM_UNIT_FILL_FORE_SCHEMECOLOR_INDEX_BRIGHTNESS" val="0"/>
  <p:tag name="KSO_WM_UNIT_LINE_FORE_SCHEMECOLOR_INDEX" val="5"/>
  <p:tag name="MH_PIC_SOURCE_TYPE" val="generate_slide_ai*{&quot;ai_type&quot;:&quot;generate_ppt&quot;,&quot;id&quot;:&quot;VCG211240482248&quot;}*gallery_gallery_ai_v2.0.9_ONLINE*1742382685165_18.125_6191d44fa9e5-slide-9"/>
  <p:tag name="KSO_WM_UNIT_LINE_FILL_TYPE" val="2"/>
  <p:tag name="KSO_WM_UNIT_USESOURCEFORMAT_APPLY" val="0"/>
</p:tagLst>
</file>

<file path=ppt/tags/tag276.xml><?xml version="1.0" encoding="utf-8"?>
<p:tagLst xmlns:p="http://schemas.openxmlformats.org/presentationml/2006/main">
  <p:tag name="KSO_WM_DIAGRAM_VIRTUALLY_FRAME" val="{&quot;height&quot;:387.85772705078125,&quot;width&quot;:792.289306640625}"/>
  <p:tag name="KSO_WM_UNIT_HIGHLIGHT" val="0"/>
  <p:tag name="KSO_WM_UNIT_COMPATIBLE" val="0"/>
  <p:tag name="KSO_WM_UNIT_DIAGRAM_ISNUMVISUAL" val="0"/>
  <p:tag name="KSO_WM_UNIT_DIAGRAM_ISREFERUNIT" val="0"/>
  <p:tag name="KSO_WM_UNIT_SUBTYPE" val="d"/>
  <p:tag name="KSO_WM_UNIT_TYPE" val="l_h_i"/>
  <p:tag name="KSO_WM_UNIT_INDEX" val="1_1_1"/>
  <p:tag name="KSO_WM_UNIT_ID" val="diagram20233329_1*l_h_i*1_1_1"/>
  <p:tag name="KSO_WM_TEMPLATE_CATEGORY" val="diagram"/>
  <p:tag name="KSO_WM_TEMPLATE_INDEX" val="20233329"/>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l1-1"/>
  <p:tag name="KSO_WM_UNIT_FILL_FORE_SCHEMECOLOR_INDEX" val="14"/>
  <p:tag name="KSO_WM_UNIT_FILL_FORE_SCHEMECOLOR_INDEX_BRIGHTNESS" val="0"/>
  <p:tag name="KSO_WM_DIAGRAM_MAX_ITEMCNT" val="4"/>
  <p:tag name="KSO_WM_DIAGRAM_MIN_ITEMCNT" val="2"/>
  <p:tag name="KSO_WM_DIAGRAM_COLOR_MATCH_VALUE" val="{&quot;shape&quot;:{&quot;fill&quot;:{&quot;solid&quot;:{&quot;brightness&quot;:0,&quot;colorType&quot;:2,&quot;rgb&quot;:&quot;#ffffff&quot;,&quot;transparency&quot;:0},&quot;type&quot;:1},&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LINE_FORE_SCHEMECOLOR_INDEX" val="5"/>
  <p:tag name="KSO_WM_UNIT_TEXT_FILL_FORE_SCHEMECOLOR_INDEX" val="1"/>
  <p:tag name="KSO_WM_UNIT_TEXT_FILL_TYPE" val="1"/>
  <p:tag name="KSO_WM_UNIT_LINE_FILL_TYPE" val="2"/>
  <p:tag name="KSO_WM_UNIT_USESOURCEFORMAT_APPLY" val="0"/>
</p:tagLst>
</file>

<file path=ppt/tags/tag277.xml><?xml version="1.0" encoding="utf-8"?>
<p:tagLst xmlns:p="http://schemas.openxmlformats.org/presentationml/2006/main">
  <p:tag name="KSO_WM_DIAGRAM_VIRTUALLY_FRAME" val="{&quot;height&quot;:387.85772705078125,&quot;width&quot;:792.289306640625}"/>
  <p:tag name="KSO_WM_DIAGRAM_VERSION" val="3"/>
  <p:tag name="KSO_WM_DIAGRAM_COLOR_TRICK" val="1"/>
  <p:tag name="KSO_WM_DIAGRAM_COLOR_TEXT_CAN_REMOVE" val="n"/>
  <p:tag name="KSO_WM_UNIT_VALUE" val="753*485"/>
  <p:tag name="KSO_WM_UNIT_HIGHLIGHT" val="0"/>
  <p:tag name="KSO_WM_UNIT_COMPATIBLE" val="0"/>
  <p:tag name="KSO_WM_UNIT_DIAGRAM_ISNUMVISUAL" val="0"/>
  <p:tag name="KSO_WM_UNIT_DIAGRAM_ISREFERUNIT" val="0"/>
  <p:tag name="KSO_WM_DIAGRAM_GROUP_CODE" val="l1-1"/>
  <p:tag name="KSO_WM_UNIT_TYPE" val="l_h_d"/>
  <p:tag name="KSO_WM_UNIT_INDEX" val="1_2_1"/>
  <p:tag name="KSO_WM_UNIT_ID" val="diagram20233329_1*l_h_d*1_2_1"/>
  <p:tag name="KSO_WM_TEMPLATE_CATEGORY" val="diagram"/>
  <p:tag name="KSO_WM_TEMPLATE_INDEX" val="20233329"/>
  <p:tag name="KSO_WM_UNIT_LAYERLEVEL" val="1_1_1"/>
  <p:tag name="KSO_WM_TAG_VERSION" val="3.0"/>
  <p:tag name="KSO_WM_DIAGRAM_MAX_ITEMCNT" val="4"/>
  <p:tag name="KSO_WM_DIAGRAM_MIN_ITEMCNT" val="2"/>
  <p:tag name="KSO_WM_DIAGRAM_COLOR_MATCH_VALUE" val="{&quot;shape&quot;:{&quot;fill&quot;:{&quot;solid&quot;:{&quot;brightness&quot;:0,&quot;colorType&quot;:1,&quot;foreColorIndex&quot;:5,&quot;transparency&quot;:0},&quot;type&quot;:1},&quot;glow&quot;:{&quot;colorType&quot;:0},&quot;line&quot;:{&quot;solidLine&quot;:{&quot;brightness&quot;:0,&quot;colorType&quot;:1,&quot;foreColorIndex&quot;:5,&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UNIT_PICTURE_SUBTYPE" val="b"/>
  <p:tag name="KSO_WM_BEAUTIFY_FLAG" val="#wm#"/>
  <p:tag name="KSO_WM_UNIT_FILL_TYPE" val="1"/>
  <p:tag name="KSO_WM_UNIT_FILL_FORE_SCHEMECOLOR_INDEX" val="5"/>
  <p:tag name="KSO_WM_UNIT_FILL_FORE_SCHEMECOLOR_INDEX_BRIGHTNESS" val="0"/>
  <p:tag name="KSO_WM_UNIT_LINE_FORE_SCHEMECOLOR_INDEX" val="5"/>
  <p:tag name="MH_PIC_SOURCE_TYPE" val="generate_slide_ai*{&quot;ai_type&quot;:&quot;generate_ppt&quot;,&quot;id&quot;:&quot;VCG41N187647865&quot;}*gallery_gallery_ai_v2.0.9_ONLINE*1742382685165_18.125_6191d44fa9e5-slide-9"/>
  <p:tag name="KSO_WM_UNIT_LINE_FILL_TYPE" val="2"/>
  <p:tag name="KSO_WM_UNIT_USESOURCEFORMAT_APPLY" val="0"/>
</p:tagLst>
</file>

<file path=ppt/tags/tag278.xml><?xml version="1.0" encoding="utf-8"?>
<p:tagLst xmlns:p="http://schemas.openxmlformats.org/presentationml/2006/main">
  <p:tag name="KSO_WM_DIAGRAM_VIRTUALLY_FRAME" val="{&quot;height&quot;:387.85772705078125,&quot;width&quot;:792.289306640625}"/>
  <p:tag name="KSO_WM_UNIT_HIGHLIGHT" val="0"/>
  <p:tag name="KSO_WM_UNIT_COMPATIBLE" val="0"/>
  <p:tag name="KSO_WM_UNIT_DIAGRAM_ISNUMVISUAL" val="0"/>
  <p:tag name="KSO_WM_UNIT_DIAGRAM_ISREFERUNIT" val="0"/>
  <p:tag name="KSO_WM_UNIT_SUBTYPE" val="d"/>
  <p:tag name="KSO_WM_UNIT_TYPE" val="l_h_i"/>
  <p:tag name="KSO_WM_UNIT_INDEX" val="1_2_1"/>
  <p:tag name="KSO_WM_UNIT_ID" val="diagram20233329_1*l_h_i*1_2_1"/>
  <p:tag name="KSO_WM_TEMPLATE_CATEGORY" val="diagram"/>
  <p:tag name="KSO_WM_TEMPLATE_INDEX" val="20233329"/>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l1-1"/>
  <p:tag name="KSO_WM_UNIT_FILL_FORE_SCHEMECOLOR_INDEX" val="14"/>
  <p:tag name="KSO_WM_UNIT_FILL_FORE_SCHEMECOLOR_INDEX_BRIGHTNESS" val="0"/>
  <p:tag name="KSO_WM_DIAGRAM_MAX_ITEMCNT" val="4"/>
  <p:tag name="KSO_WM_DIAGRAM_MIN_ITEMCNT" val="2"/>
  <p:tag name="KSO_WM_DIAGRAM_COLOR_MATCH_VALUE" val="{&quot;shape&quot;:{&quot;fill&quot;:{&quot;solid&quot;:{&quot;brightness&quot;:0,&quot;colorType&quot;:2,&quot;rgb&quot;:&quot;#ffffff&quot;,&quot;transparency&quot;:0},&quot;type&quot;:1},&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LINE_FORE_SCHEMECOLOR_INDEX" val="5"/>
  <p:tag name="KSO_WM_UNIT_TEXT_FILL_FORE_SCHEMECOLOR_INDEX" val="1"/>
  <p:tag name="KSO_WM_UNIT_TEXT_FILL_TYPE" val="1"/>
  <p:tag name="KSO_WM_UNIT_LINE_FILL_TYPE" val="2"/>
  <p:tag name="KSO_WM_UNIT_USESOURCEFORMAT_APPLY" val="0"/>
</p:tagLst>
</file>

<file path=ppt/tags/tag279.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87.85772705078125,&quot;width&quot;:792.2893066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YPE" val="l_h_a"/>
  <p:tag name="KSO_WM_UNIT_INDEX" val="1_2_1"/>
  <p:tag name="KSO_WM_UNIT_ID" val="diagram20233329_1*l_h_a*1_2_1"/>
  <p:tag name="KSO_WM_TEMPLATE_CATEGORY" val="diagram"/>
  <p:tag name="KSO_WM_TEMPLATE_INDEX" val="20233329"/>
  <p:tag name="KSO_WM_UNIT_LAYERLEVEL" val="1_1_1"/>
  <p:tag name="KSO_WM_TAG_VERSION" val="3.0"/>
  <p:tag name="KSO_WM_UNIT_TEXT_FILL_FORE_SCHEMECOLOR_INDEX_BRIGHTNESS" val="0.15"/>
  <p:tag name="KSO_WM_UNIT_TEXT_TYPE" val="1"/>
  <p:tag name="KSO_WM_BEAUTIFY_FLAG" val="#wm#"/>
  <p:tag name="KSO_WM_UNIT_PRESET_TEXT" val="单击添加项标题"/>
  <p:tag name="KSO_WM_UNIT_TEXT_FILL_FORE_SCHEMECOLOR_INDEX" val="1"/>
  <p:tag name="KSO_WM_UNIT_TEXT_FILL_TYPE" val="1"/>
  <p:tag name="KSO_WM_UNIT_USESOURCEFORMAT_APPLY" val="0"/>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0.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87.85772705078125,&quot;width&quot;:792.2893066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YPE" val="l_h_f"/>
  <p:tag name="KSO_WM_UNIT_INDEX" val="1_2_1"/>
  <p:tag name="KSO_WM_UNIT_ID" val="diagram20233329_1*l_h_f*1_2_1"/>
  <p:tag name="KSO_WM_TEMPLATE_CATEGORY" val="diagram"/>
  <p:tag name="KSO_WM_TEMPLATE_INDEX" val="20233329"/>
  <p:tag name="KSO_WM_UNIT_LAYERLEVEL" val="1_1_1"/>
  <p:tag name="KSO_WM_TAG_VERSION" val="3.0"/>
  <p:tag name="KSO_WM_UNIT_TEXT_FILL_FORE_SCHEMECOLOR_INDEX_BRIGHTNESS" val="0.15"/>
  <p:tag name="KSO_WM_UNIT_TEXT_TYPE" val="1"/>
  <p:tag name="KSO_WM_UNIT_TEXT_LAYER_COUNT" val="1"/>
  <p:tag name="KSO_WM_BEAUTIFY_FLAG" val="#wm#"/>
  <p:tag name="KSO_WM_UNIT_PRESET_TEXT" val="单击此处添加文本具体内容，简明扼要地阐述您的观点。可酌情增减文字，以便观者准确地理解您传达的思想。"/>
  <p:tag name="KSO_WM_UNIT_TEXT_FILL_FORE_SCHEMECOLOR_INDEX" val="1"/>
  <p:tag name="KSO_WM_UNIT_TEXT_FILL_TYPE" val="1"/>
  <p:tag name="KSO_WM_UNIT_USESOURCEFORMAT_APPLY" val="0"/>
</p:tagLst>
</file>

<file path=ppt/tags/tag281.xml><?xml version="1.0" encoding="utf-8"?>
<p:tagLst xmlns:p="http://schemas.openxmlformats.org/presentationml/2006/main">
  <p:tag name="KSO_WM_SLIDE_ID" val="diagram20233329_3"/>
  <p:tag name="KSO_WM_TEMPLATE_SUBCATEGORY" val="0"/>
  <p:tag name="KSO_WM_TEMPLATE_MASTER_TYPE" val="0"/>
  <p:tag name="KSO_WM_TEMPLATE_COLOR_TYPE" val="0"/>
  <p:tag name="KSO_WM_SLIDE_TYPE" val="text"/>
  <p:tag name="KSO_WM_SLIDE_SUBTYPE" val="diag"/>
  <p:tag name="KSO_WM_SLIDE_ITEM_CNT" val="4"/>
  <p:tag name="KSO_WM_SLIDE_INDEX" val="3"/>
  <p:tag name="KSO_WM_SLIDE_SIZE" val="792.289*387.858"/>
  <p:tag name="KSO_WM_SLIDE_POSITION" val="83.1354*130.947"/>
  <p:tag name="KSO_WM_DIAGRAM_GROUP_CODE" val="l1-1"/>
  <p:tag name="KSO_WM_SLIDE_DIAGTYPE" val="l"/>
  <p:tag name="KSO_WM_TAG_VERSION" val="3.0"/>
  <p:tag name="KSO_WM_BEAUTIFY_FLAG" val="#wm#"/>
  <p:tag name="KSO_WM_TEMPLATE_CATEGORY" val="custom"/>
  <p:tag name="KSO_WM_TEMPLATE_INDEX" val="20233290"/>
  <p:tag name="KSO_WM_SLIDE_LAYOUT" val="a_l"/>
  <p:tag name="KSO_WM_SLIDE_LAYOUT_CNT" val="1_1"/>
  <p:tag name="KSO_WM_SPECIAL_SOURCE" val="bdnull"/>
</p:tagLst>
</file>

<file path=ppt/tags/tag282.xml><?xml version="1.0" encoding="utf-8"?>
<p:tagLst xmlns:p="http://schemas.openxmlformats.org/presentationml/2006/main">
  <p:tag name="KSO_WM_UNIT_VALUE" val="952*3384"/>
  <p:tag name="KSO_WM_UNIT_HIGHLIGHT" val="0"/>
  <p:tag name="KSO_WM_UNIT_COMPATIBLE" val="0"/>
  <p:tag name="KSO_WM_UNIT_DIAGRAM_ISNUMVISUAL" val="0"/>
  <p:tag name="KSO_WM_UNIT_DIAGRAM_ISREFERUNIT" val="0"/>
  <p:tag name="KSO_WM_UNIT_TYPE" val="d"/>
  <p:tag name="KSO_WM_UNIT_INDEX" val="1"/>
  <p:tag name="KSO_WM_UNIT_ID" val="custom20232484_1*d*1"/>
  <p:tag name="KSO_WM_TEMPLATE_CATEGORY" val="custom"/>
  <p:tag name="KSO_WM_TEMPLATE_INDEX" val="20232484"/>
  <p:tag name="KSO_WM_UNIT_LAYERLEVEL" val="1"/>
  <p:tag name="KSO_WM_TAG_VERSION" val="3.0"/>
  <p:tag name="KSO_WM_BEAUTIFY_FLAG" val="#wm#"/>
  <p:tag name="KSO_WM_DIAGRAM_GROUP_CODE" val="l1-1"/>
  <p:tag name="KSO_WM_UNIT_LINE_FORE_SCHEMECOLOR_INDEX" val="1"/>
  <p:tag name="KSO_WM_UNIT_LINE_FILL_TYPE" val="2"/>
  <p:tag name="KSO_WM_UNIT_USESOURCEFORMAT_APPLY" val="0"/>
  <p:tag name="KSO_WM_UNIT_PICTURE_SUBTYPE" val="a"/>
  <p:tag name="MH_PIC_SOURCE_TYPE" val="generate_slide_ai*{&quot;ai_type&quot;:&quot;generate_ppt&quot;,&quot;id&quot;:&quot;VCG41N1246373145&quot;}*gallery_gallery_ai_v2.0.9_ONLINE*1742382685165_18.125_6191d44fa9e5-slide-10"/>
  <p:tag name="KSO_WM_UNIT_FILL_FORE_SCHEMECOLOR_INDEX" val="5"/>
  <p:tag name="KSO_WM_UNIT_FILL_TYPE" val="1"/>
</p:tagLst>
</file>

<file path=ppt/tags/tag28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32484_1*i*1"/>
  <p:tag name="KSO_WM_TEMPLATE_CATEGORY" val="custom"/>
  <p:tag name="KSO_WM_TEMPLATE_INDEX" val="20232484"/>
  <p:tag name="KSO_WM_UNIT_LAYERLEVEL" val="1"/>
  <p:tag name="KSO_WM_TAG_VERSION" val="3.0"/>
  <p:tag name="KSO_WM_UNIT_FILL_FORE_SCHEMECOLOR_INDEX" val="2"/>
  <p:tag name="KSO_WM_UNIT_FILL_TYPE" val="1"/>
  <p:tag name="KSO_WM_UNIT_LINE_FORE_SCHEMECOLOR_INDEX" val="5"/>
  <p:tag name="KSO_WM_UNIT_LINE_FILL_TYPE" val="2"/>
  <p:tag name="KSO_WM_UNIT_SHADOW_SCHEMECOLOR_INDEX" val="5"/>
  <p:tag name="KSO_WM_UNIT_TEXT_FILL_FORE_SCHEMECOLOR_INDEX" val="13"/>
  <p:tag name="KSO_WM_UNIT_TEXT_FILL_TYPE" val="1"/>
  <p:tag name="KSO_WM_UNIT_USESOURCEFORMAT_APPLY" val="0"/>
</p:tagLst>
</file>

<file path=ppt/tags/tag284.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32484_1*a*1"/>
  <p:tag name="KSO_WM_TEMPLATE_CATEGORY" val="custom"/>
  <p:tag name="KSO_WM_TEMPLATE_INDEX" val="20232484"/>
  <p:tag name="KSO_WM_UNIT_LAYERLEVEL" val="1"/>
  <p:tag name="KSO_WM_TAG_VERSION" val="3.0"/>
  <p:tag name="KSO_WM_BEAUTIFY_FLAG" val="#wm#"/>
  <p:tag name="KSO_WM_DIAGRAM_GROUP_CODE" val="l1-1"/>
  <p:tag name="KSO_WM_UNIT_USESOURCEFORMAT_APPLY" val="0"/>
  <p:tag name="KSO_WM_UNIT_PRESET_TEXT" val="单击此处添加标题"/>
  <p:tag name="KSO_WM_UNIT_TEXT_TYPE" val="1"/>
</p:tagLst>
</file>

<file path=ppt/tags/tag285.xml><?xml version="1.0" encoding="utf-8"?>
<p:tagLst xmlns:p="http://schemas.openxmlformats.org/presentationml/2006/main">
  <p:tag name="KSO_WM_DIAGRAM_VERSION" val="3"/>
  <p:tag name="KSO_WM_DIAGRAM_COLOR_TRICK" val="1"/>
  <p:tag name="KSO_WM_DIAGRAM_COLOR_TEXT_CAN_REMOVE" val="n"/>
  <p:tag name="KSO_WM_UNIT_SUBTYPE" val="a"/>
  <p:tag name="KSO_WM_UNIT_NOCLEAR" val="0"/>
  <p:tag name="KSO_WM_UNIT_VALUE" val="138"/>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2476_2*l_h_f*1_2_1"/>
  <p:tag name="KSO_WM_TEMPLATE_CATEGORY" val="diagram"/>
  <p:tag name="KSO_WM_TEMPLATE_INDEX" val="20232476"/>
  <p:tag name="KSO_WM_UNIT_LAYERLEVEL" val="1_1_1"/>
  <p:tag name="KSO_WM_TAG_VERSION" val="3.0"/>
  <p:tag name="KSO_WM_BEAUTIFY_FLAG" val="#wm#"/>
  <p:tag name="KSO_WM_DIAGRAM_MAX_ITEMCNT" val="3"/>
  <p:tag name="KSO_WM_DIAGRAM_MIN_ITEMCNT" val="1"/>
  <p:tag name="KSO_WM_DIAGRAM_VIRTUALLY_FRAME" val="{&quot;height&quot;:132.14999389648438,&quot;width&quot;:74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000000&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TEXT_TYPE" val="1"/>
  <p:tag name="KSO_WM_UNIT_TEXT_LAYER_COUNT" val="1"/>
  <p:tag name="KSO_WM_UNIT_PRESET_TEXT" val="单击此处输入你的项正文，请尽量言简意赅的阐述观点，单击此处输入你的项正文。单击此处输入你的项正文，请尽量言简意赅的阐述观点。"/>
  <p:tag name="KSO_WM_UNIT_USESOURCEFORMAT_APPLY" val="0"/>
</p:tagLst>
</file>

<file path=ppt/tags/tag286.xml><?xml version="1.0" encoding="utf-8"?>
<p:tagLst xmlns:p="http://schemas.openxmlformats.org/presentationml/2006/main">
  <p:tag name="KSO_WM_DIAGRAM_VERSION" val="3"/>
  <p:tag name="KSO_WM_DIAGRAM_COLOR_TRICK" val="1"/>
  <p:tag name="KSO_WM_DIAGRAM_COLOR_TEXT_CAN_REMOVE" val="n"/>
  <p:tag name="KSO_WM_UNIT_ISCONTENTSTITLE" val="0"/>
  <p:tag name="KSO_WM_UNIT_ISNUMDGMTITLE" val="0"/>
  <p:tag name="KSO_WM_UNIT_NOCLEAR" val="0"/>
  <p:tag name="KSO_WM_UNIT_VALUE" val="41"/>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32476_2*l_h_a*1_2_1"/>
  <p:tag name="KSO_WM_TEMPLATE_CATEGORY" val="diagram"/>
  <p:tag name="KSO_WM_TEMPLATE_INDEX" val="20232476"/>
  <p:tag name="KSO_WM_UNIT_LAYERLEVEL" val="1_1_1"/>
  <p:tag name="KSO_WM_TAG_VERSION" val="3.0"/>
  <p:tag name="KSO_WM_BEAUTIFY_FLAG" val="#wm#"/>
  <p:tag name="KSO_WM_DIAGRAM_MAX_ITEMCNT" val="3"/>
  <p:tag name="KSO_WM_DIAGRAM_MIN_ITEMCNT" val="1"/>
  <p:tag name="KSO_WM_DIAGRAM_VIRTUALLY_FRAME" val="{&quot;height&quot;:132.14999389648438,&quot;width&quot;:74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PRESET_TEXT" val="单击此处添加项标题"/>
  <p:tag name="KSO_WM_UNIT_TEXT_FILL_FORE_SCHEMECOLOR_INDEX" val="1"/>
  <p:tag name="KSO_WM_UNIT_TEXT_FILL_TYPE" val="1"/>
  <p:tag name="KSO_WM_UNIT_USESOURCEFORMAT_APPLY" val="0"/>
</p:tagLst>
</file>

<file path=ppt/tags/tag287.xml><?xml version="1.0" encoding="utf-8"?>
<p:tagLst xmlns:p="http://schemas.openxmlformats.org/presentationml/2006/main">
  <p:tag name="KSO_WM_DIAGRAM_VERSION" val="3"/>
  <p:tag name="KSO_WM_DIAGRAM_COLOR_TRICK" val="1"/>
  <p:tag name="KSO_WM_DIAGRAM_COLOR_TEXT_CAN_REMOVE" val="n"/>
  <p:tag name="KSO_WM_UNIT_SUBTYPE" val="a"/>
  <p:tag name="KSO_WM_UNIT_NOCLEAR" val="0"/>
  <p:tag name="KSO_WM_UNIT_VALUE" val="138"/>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2476_2*l_h_f*1_1_1"/>
  <p:tag name="KSO_WM_TEMPLATE_CATEGORY" val="diagram"/>
  <p:tag name="KSO_WM_TEMPLATE_INDEX" val="20232476"/>
  <p:tag name="KSO_WM_UNIT_LAYERLEVEL" val="1_1_1"/>
  <p:tag name="KSO_WM_TAG_VERSION" val="3.0"/>
  <p:tag name="KSO_WM_BEAUTIFY_FLAG" val="#wm#"/>
  <p:tag name="KSO_WM_DIAGRAM_MAX_ITEMCNT" val="3"/>
  <p:tag name="KSO_WM_DIAGRAM_MIN_ITEMCNT" val="1"/>
  <p:tag name="KSO_WM_DIAGRAM_VIRTUALLY_FRAME" val="{&quot;height&quot;:132.14999389648438,&quot;width&quot;:74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000000&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TEXT_TYPE" val="1"/>
  <p:tag name="KSO_WM_UNIT_TEXT_LAYER_COUNT" val="1"/>
  <p:tag name="KSO_WM_UNIT_PRESET_TEXT" val="单击此处输入你的项正文，请尽量言简意赅的阐述观点，单击此处输入你的项正文。单击此处输入你的项正文，请尽量言简意赅的阐述观点。"/>
  <p:tag name="KSO_WM_UNIT_USESOURCEFORMAT_APPLY" val="0"/>
</p:tagLst>
</file>

<file path=ppt/tags/tag288.xml><?xml version="1.0" encoding="utf-8"?>
<p:tagLst xmlns:p="http://schemas.openxmlformats.org/presentationml/2006/main">
  <p:tag name="KSO_WM_DIAGRAM_VERSION" val="3"/>
  <p:tag name="KSO_WM_DIAGRAM_COLOR_TRICK" val="1"/>
  <p:tag name="KSO_WM_DIAGRAM_COLOR_TEXT_CAN_REMOVE" val="n"/>
  <p:tag name="KSO_WM_UNIT_ISCONTENTSTITLE" val="0"/>
  <p:tag name="KSO_WM_UNIT_ISNUMDGMTITLE" val="0"/>
  <p:tag name="KSO_WM_UNIT_NOCLEAR" val="0"/>
  <p:tag name="KSO_WM_UNIT_VALUE" val="41"/>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2476_2*l_h_a*1_1_1"/>
  <p:tag name="KSO_WM_TEMPLATE_CATEGORY" val="diagram"/>
  <p:tag name="KSO_WM_TEMPLATE_INDEX" val="20232476"/>
  <p:tag name="KSO_WM_UNIT_LAYERLEVEL" val="1_1_1"/>
  <p:tag name="KSO_WM_TAG_VERSION" val="3.0"/>
  <p:tag name="KSO_WM_BEAUTIFY_FLAG" val="#wm#"/>
  <p:tag name="KSO_WM_DIAGRAM_MAX_ITEMCNT" val="3"/>
  <p:tag name="KSO_WM_DIAGRAM_MIN_ITEMCNT" val="1"/>
  <p:tag name="KSO_WM_DIAGRAM_VIRTUALLY_FRAME" val="{&quot;height&quot;:132.14999389648438,&quot;width&quot;:74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PRESET_TEXT" val="单击此处添加项标题"/>
  <p:tag name="KSO_WM_UNIT_TEXT_FILL_FORE_SCHEMECOLOR_INDEX" val="1"/>
  <p:tag name="KSO_WM_UNIT_TEXT_FILL_TYPE" val="1"/>
  <p:tag name="KSO_WM_UNIT_USESOURCEFORMAT_APPLY" val="0"/>
</p:tagLst>
</file>

<file path=ppt/tags/tag289.xml><?xml version="1.0" encoding="utf-8"?>
<p:tagLst xmlns:p="http://schemas.openxmlformats.org/presentationml/2006/main">
  <p:tag name="KSO_WM_SLIDE_ID" val="custom20232484_1"/>
  <p:tag name="KSO_WM_TEMPLATE_SUBCATEGORY" val="0"/>
  <p:tag name="KSO_WM_TEMPLATE_MASTER_TYPE" val="0"/>
  <p:tag name="KSO_WM_TEMPLATE_COLOR_TYPE" val="0"/>
  <p:tag name="KSO_WM_SLIDE_ITEM_CNT" val="2"/>
  <p:tag name="KSO_WM_SLIDE_INDEX" val="1"/>
  <p:tag name="KSO_WM_TAG_VERSION" val="3.0"/>
  <p:tag name="KSO_WM_BEAUTIFY_FLAG" val="#wm#"/>
  <p:tag name="KSO_WM_TEMPLATE_CATEGORY" val="custom"/>
  <p:tag name="KSO_WM_TEMPLATE_INDEX" val="20233290"/>
  <p:tag name="KSO_WM_SLIDE_TYPE" val="text"/>
  <p:tag name="KSO_WM_SLIDE_SUBTYPE" val="picTxt"/>
  <p:tag name="KSO_WM_SLIDE_SIZE" val="746*95.95"/>
  <p:tag name="KSO_WM_SLIDE_POSITION" val="120.25*376.775"/>
  <p:tag name="KSO_WM_SLIDE_LAYOUT" val="a_d_l"/>
  <p:tag name="KSO_WM_SLIDE_LAYOUT_CNT" val="1_1_1"/>
  <p:tag name="KSO_WM_SPECIAL_SOURCE" val="bdnull"/>
  <p:tag name="KSO_WM_DIAGRAM_GROUP_CODE" val="l1-1"/>
  <p:tag name="KSO_WM_SLIDE_DIAGTYPE" val="l"/>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0.xml><?xml version="1.0" encoding="utf-8"?>
<p:tagLst xmlns:p="http://schemas.openxmlformats.org/presentationml/2006/main">
  <p:tag name="KSO_WM_UNIT_ISCONTENTSTITLE" val="0"/>
  <p:tag name="KSO_WM_UNIT_ISNUMDGMTITLE" val="0"/>
  <p:tag name="KSO_WM_UNIT_NOCLEAR" val="0"/>
  <p:tag name="KSO_WM_UNIT_VALUE" val="29"/>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diagram20233231_1*a*1"/>
  <p:tag name="KSO_WM_TEMPLATE_CATEGORY" val="diagram"/>
  <p:tag name="KSO_WM_TEMPLATE_INDEX" val="20233231"/>
  <p:tag name="KSO_WM_UNIT_LAYERLEVEL" val="1"/>
  <p:tag name="KSO_WM_TAG_VERSION" val="3.0"/>
  <p:tag name="KSO_WM_BEAUTIFY_FLAG" val="#wm#"/>
  <p:tag name="KSO_WM_UNIT_TEXT_TYPE" val="1"/>
  <p:tag name="KSO_WM_UNIT_PRESET_TEXT" val="单击此处添加标题"/>
  <p:tag name="KSO_WM_UNIT_TEXT_FILL_FORE_SCHEMECOLOR_INDEX" val="5"/>
  <p:tag name="KSO_WM_UNIT_TEXT_FILL_TYPE" val="1"/>
  <p:tag name="KSO_WM_UNIT_USESOURCEFORMAT_APPLY" val="0"/>
</p:tagLst>
</file>

<file path=ppt/tags/tag291.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3231_1*l_h_i*1_1_1"/>
  <p:tag name="KSO_WM_TEMPLATE_CATEGORY" val="diagram"/>
  <p:tag name="KSO_WM_TEMPLATE_INDEX" val="20233231"/>
  <p:tag name="KSO_WM_UNIT_LAYERLEVEL" val="1_1_1"/>
  <p:tag name="KSO_WM_TAG_VERSION" val="3.0"/>
  <p:tag name="KSO_WM_DIAGRAM_MAX_ITEMCNT" val="2"/>
  <p:tag name="KSO_WM_DIAGRAM_MIN_ITEMCNT" val="2"/>
  <p:tag name="KSO_WM_DIAGRAM_VIRTUALLY_FRAME" val="{&quot;height&quot;:371.7520446777344,&quot;width&quot;:743.9749755859375}"/>
  <p:tag name="KSO_WM_DIAGRAM_COLOR_MATCH_VALUE" val="{&quot;shape&quot;:{&quot;fill&quot;:{&quot;type&quot;:0},&quot;glow&quot;:{&quot;colorType&quot;:0},&quot;line&quot;:{&quot;solidLine&quot;:{&quot;brightness&quot;:0,&quot;colorType&quot;:1,&quot;foreColorIndex&quot;:5,&quot;transparency&quot;:0.5},&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LINE_FORE_SCHEMECOLOR_INDEX" val="5"/>
  <p:tag name="KSO_WM_UNIT_LINE_FILL_TYPE" val="2"/>
  <p:tag name="KSO_WM_UNIT_TEXT_FILL_FORE_SCHEMECOLOR_INDEX" val="2"/>
  <p:tag name="KSO_WM_UNIT_TEXT_FILL_TYPE" val="1"/>
  <p:tag name="KSO_WM_UNIT_USESOURCEFORMAT_APPLY" val="0"/>
</p:tagLst>
</file>

<file path=ppt/tags/tag292.xml><?xml version="1.0" encoding="utf-8"?>
<p:tagLst xmlns:p="http://schemas.openxmlformats.org/presentationml/2006/main">
  <p:tag name="KSO_WM_DIAGRAM_VERSION" val="3"/>
  <p:tag name="KSO_WM_DIAGRAM_COLOR_TRICK" val="1"/>
  <p:tag name="KSO_WM_DIAGRAM_COLOR_TEXT_CAN_REMOVE" val="n"/>
  <p:tag name="KSO_WM_UNIT_SUBTYPE" val="a"/>
  <p:tag name="KSO_WM_UNIT_NOCLEAR" val="0"/>
  <p:tag name="KSO_WM_UNIT_VALUE" val="8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3231_1*l_h_f*1_1_1"/>
  <p:tag name="KSO_WM_TEMPLATE_CATEGORY" val="diagram"/>
  <p:tag name="KSO_WM_TEMPLATE_INDEX" val="20233231"/>
  <p:tag name="KSO_WM_UNIT_LAYERLEVEL" val="1_1_1"/>
  <p:tag name="KSO_WM_TAG_VERSION" val="3.0"/>
  <p:tag name="KSO_WM_DIAGRAM_MAX_ITEMCNT" val="2"/>
  <p:tag name="KSO_WM_DIAGRAM_MIN_ITEMCNT" val="2"/>
  <p:tag name="KSO_WM_DIAGRAM_VIRTUALLY_FRAME" val="{&quot;height&quot;:371.7520446777344,&quot;width&quot;:743.97497558593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请单击此处添加正文，文字是您思想的提炼，请言简意赅的阐述观点。单击此处添加正文，文字是您思想的提炼。单击此处添加正文，文字是您思想的提炼，请言简意赅的阐述观点。"/>
  <p:tag name="KSO_WM_UNIT_TEXT_FILL_FORE_SCHEMECOLOR_INDEX" val="1"/>
  <p:tag name="KSO_WM_UNIT_TEXT_FILL_TYPE" val="1"/>
  <p:tag name="KSO_WM_UNIT_USESOURCEFORMAT_APPLY" val="0"/>
</p:tagLst>
</file>

<file path=ppt/tags/tag293.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3231_1*l_h_a*1_1_1"/>
  <p:tag name="KSO_WM_TEMPLATE_CATEGORY" val="diagram"/>
  <p:tag name="KSO_WM_TEMPLATE_INDEX" val="20233231"/>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2"/>
  <p:tag name="KSO_WM_DIAGRAM_MIN_ITEMCNT" val="2"/>
  <p:tag name="KSO_WM_DIAGRAM_VIRTUALLY_FRAME" val="{&quot;height&quot;:371.7520446777344,&quot;width&quot;:743.97497558593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项标题"/>
  <p:tag name="KSO_WM_UNIT_TEXT_FILL_FORE_SCHEMECOLOR_INDEX" val="1"/>
  <p:tag name="KSO_WM_UNIT_TEXT_FILL_TYPE" val="1"/>
  <p:tag name="KSO_WM_UNIT_USESOURCEFORMAT_APPLY" val="0"/>
</p:tagLst>
</file>

<file path=ppt/tags/tag294.xml><?xml version="1.0" encoding="utf-8"?>
<p:tagLst xmlns:p="http://schemas.openxmlformats.org/presentationml/2006/main">
  <p:tag name="KSO_WM_DIAGRAM_VERSION" val="3"/>
  <p:tag name="KSO_WM_DIAGRAM_COLOR_TRICK" val="1"/>
  <p:tag name="KSO_WM_DIAGRAM_COLOR_TEXT_CAN_REMOVE" val="n"/>
  <p:tag name="KSO_WM_UNIT_VALUE" val="471*471"/>
  <p:tag name="KSO_WM_UNIT_HIGHLIGHT" val="0"/>
  <p:tag name="KSO_WM_UNIT_COMPATIBLE" val="0"/>
  <p:tag name="KSO_WM_UNIT_DIAGRAM_ISNUMVISUAL" val="0"/>
  <p:tag name="KSO_WM_UNIT_DIAGRAM_ISREFERUNIT" val="0"/>
  <p:tag name="KSO_WM_DIAGRAM_GROUP_CODE" val="l1-1"/>
  <p:tag name="KSO_WM_UNIT_TYPE" val="l_h_d"/>
  <p:tag name="KSO_WM_UNIT_INDEX" val="1_1_1"/>
  <p:tag name="KSO_WM_UNIT_ID" val="diagram20233231_1*l_h_d*1_1_1"/>
  <p:tag name="KSO_WM_TEMPLATE_CATEGORY" val="diagram"/>
  <p:tag name="KSO_WM_TEMPLATE_INDEX" val="20233231"/>
  <p:tag name="KSO_WM_UNIT_LAYERLEVEL" val="1_1_1"/>
  <p:tag name="KSO_WM_TAG_VERSION" val="3.0"/>
  <p:tag name="KSO_WM_DIAGRAM_MAX_ITEMCNT" val="2"/>
  <p:tag name="KSO_WM_DIAGRAM_MIN_ITEMCNT" val="2"/>
  <p:tag name="KSO_WM_DIAGRAM_VIRTUALLY_FRAME" val="{&quot;height&quot;:371.7520446777344,&quot;width&quot;:743.9749755859375}"/>
  <p:tag name="KSO_WM_DIAGRAM_COLOR_MATCH_VALUE" val="{&quot;shape&quot;:{&quot;fill&quot;:{&quot;solid&quot;:{&quot;brightness&quot;:0,&quot;colorType&quot;:1,&quot;foreColorIndex&quot;:5,&quot;transparency&quot;:0},&quot;type&quot;:1},&quot;glow&quot;:{&quot;colorType&quot;:0},&quot;line&quot;:{&quot;solidLine&quot;:{&quot;brightness&quot;:0,&quot;colorType&quot;:1,&quot;foreColorIndex&quot;:5,&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UNIT_PICTURE_SUBTYPE" val="b"/>
  <p:tag name="KSO_WM_BEAUTIFY_FLAG" val="#wm#"/>
  <p:tag name="KSO_WM_UNIT_FILL_TYPE" val="1"/>
  <p:tag name="KSO_WM_UNIT_FILL_FORE_SCHEMECOLOR_INDEX" val="5"/>
  <p:tag name="KSO_WM_UNIT_FILL_FORE_SCHEMECOLOR_INDEX_BRIGHTNESS" val="0"/>
  <p:tag name="KSO_WM_UNIT_LINE_FORE_SCHEMECOLOR_INDEX" val="5"/>
  <p:tag name="MH_PIC_SOURCE_TYPE" val="generate_slide_ai*{&quot;ai_type&quot;:&quot;generate_ppt&quot;,&quot;id&quot;:&quot;VCG41N1368983691&quot;}*gallery_gallery_ai_v2.0.9_ONLINE*1742382685165_18.125_6191d44fa9e5-slide-11"/>
  <p:tag name="KSO_WM_UNIT_LINE_FILL_TYPE" val="2"/>
  <p:tag name="KSO_WM_UNIT_USESOURCEFORMAT_APPLY" val="0"/>
</p:tagLst>
</file>

<file path=ppt/tags/tag295.xml><?xml version="1.0" encoding="utf-8"?>
<p:tagLst xmlns:p="http://schemas.openxmlformats.org/presentationml/2006/main">
  <p:tag name="KSO_WM_SLIDE_ID" val="diagram20233231_1"/>
  <p:tag name="KSO_WM_TEMPLATE_SUBCATEGORY" val="0"/>
  <p:tag name="KSO_WM_TEMPLATE_MASTER_TYPE" val="0"/>
  <p:tag name="KSO_WM_TEMPLATE_COLOR_TYPE" val="0"/>
  <p:tag name="KSO_WM_SLIDE_TYPE" val="text"/>
  <p:tag name="KSO_WM_SLIDE_SUBTYPE" val="diag"/>
  <p:tag name="KSO_WM_SLIDE_ITEM_CNT" val="2"/>
  <p:tag name="KSO_WM_SLIDE_INDEX" val="1"/>
  <p:tag name="KSO_WM_TAG_VERSION" val="3.0"/>
  <p:tag name="KSO_WM_BEAUTIFY_FLAG" val="#wm#"/>
  <p:tag name="KSO_WM_TEMPLATE_CATEGORY" val="custom"/>
  <p:tag name="KSO_WM_TEMPLATE_INDEX" val="20233290"/>
  <p:tag name="KSO_WM_SLIDE_LAYOUT" val="a_l"/>
  <p:tag name="KSO_WM_SLIDE_LAYOUT_CNT" val="1_1"/>
  <p:tag name="KSO_WM_TEMPLATE_THUMBS_INDEX" val="1、4、7、12、13、14、15、16、17、18、20、24、25、28、33、36、40、43、44"/>
  <p:tag name="KSO_WM_DIAGRAM_GROUP_CODE" val="l1-1"/>
  <p:tag name="KSO_WM_SLIDE_DIAGTYPE" val="l"/>
  <p:tag name="KSO_WM_SLIDE_SIZE" val="743.975*371.752"/>
  <p:tag name="KSO_WM_SLIDE_POSITION" val="108.013*125.029"/>
  <p:tag name="KSO_WM_SPECIAL_SOURCE" val="bdnull"/>
</p:tagLst>
</file>

<file path=ppt/tags/tag2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3290_9*a*1"/>
  <p:tag name="KSO_WM_TEMPLATE_CATEGORY" val="custom"/>
  <p:tag name="KSO_WM_TEMPLATE_INDEX" val="20233290"/>
  <p:tag name="KSO_WM_UNIT_LAYERLEVEL" val="1"/>
  <p:tag name="KSO_WM_TAG_VERSION" val="3.0"/>
  <p:tag name="KSO_WM_BEAUTIFY_FLAG" val="#wm#"/>
  <p:tag name="KSO_WM_UNIT_ISCONTENTSTITLE" val="0"/>
  <p:tag name="KSO_WM_UNIT_ISNUMDGMTITLE" val="0"/>
  <p:tag name="KSO_WM_UNIT_NOCLEAR" val="1"/>
  <p:tag name="KSO_WM_UNIT_TYPE" val="a"/>
  <p:tag name="KSO_WM_UNIT_INDEX" val="1"/>
</p:tagLst>
</file>

<file path=ppt/tags/tag297.xml><?xml version="1.0" encoding="utf-8"?>
<p:tagLst xmlns:p="http://schemas.openxmlformats.org/presentationml/2006/main">
  <p:tag name="KSO_WM_SLIDE_ID" val="custom20233290_9"/>
  <p:tag name="KSO_WM_TEMPLATE_SUBCATEGORY" val="29"/>
  <p:tag name="KSO_WM_TEMPLATE_MASTER_TYPE" val="0"/>
  <p:tag name="KSO_WM_TEMPLATE_COLOR_TYPE" val="0"/>
  <p:tag name="KSO_WM_SLIDE_ITEM_CNT" val="0"/>
  <p:tag name="KSO_WM_SLIDE_INDEX" val="9"/>
  <p:tag name="KSO_WM_TAG_VERSION" val="3.0"/>
  <p:tag name="KSO_WM_BEAUTIFY_FLAG" val="#wm#"/>
  <p:tag name="KSO_WM_TEMPLATE_CATEGORY" val="custom"/>
  <p:tag name="KSO_WM_TEMPLATE_INDEX" val="20233290"/>
  <p:tag name="KSO_WM_SLIDE_TYPE" val="endPage"/>
  <p:tag name="KSO_WM_SLIDE_SUBTYPE" val="pureTxt"/>
  <p:tag name="KSO_WM_SLIDE_LAYOUT" val="a_f"/>
  <p:tag name="KSO_WM_SLIDE_LAYOUT_CNT" val="1_1"/>
  <p:tag name="KSO_WM_SPECIAL_SOURCE" val="bdnull"/>
</p:tagLst>
</file>

<file path=ppt/tags/tag298.xml><?xml version="1.0" encoding="utf-8"?>
<p:tagLst xmlns:p="http://schemas.openxmlformats.org/presentationml/2006/main">
  <p:tag name="KSO_WM_PRESENTATION_SOURCE" val="WPPAIGeneratePPT"/>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1"/>
  <p:tag name="KSO_WM_UNIT_LAYERLEVEL" val="1"/>
  <p:tag name="KSO_WM_TAG_VERSION" val="3.0"/>
  <p:tag name="KSO_WM_BEAUTIFY_FLAG" val="#wm#"/>
  <p:tag name="KSO_WM_UNIT_TYPE" val="i"/>
  <p:tag name="KSO_WM_UNIT_INDEX" val="1"/>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2"/>
  <p:tag name="KSO_WM_UNIT_LAYERLEVEL" val="1"/>
  <p:tag name="KSO_WM_TAG_VERSION" val="3.0"/>
  <p:tag name="KSO_WM_BEAUTIFY_FLAG" val="#wm#"/>
  <p:tag name="KSO_WM_UNIT_TYPE" val="i"/>
  <p:tag name="KSO_WM_UNIT_INDEX" val="2"/>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3"/>
  <p:tag name="KSO_WM_UNIT_LAYERLEVEL" val="1"/>
  <p:tag name="KSO_WM_TAG_VERSION" val="3.0"/>
  <p:tag name="KSO_WM_BEAUTIFY_FLAG" val="#wm#"/>
  <p:tag name="KSO_WM_UNIT_TYPE" val="i"/>
  <p:tag name="KSO_WM_UNIT_INDEX" val="3"/>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4"/>
  <p:tag name="KSO_WM_UNIT_LAYERLEVEL" val="1"/>
  <p:tag name="KSO_WM_TAG_VERSION" val="3.0"/>
  <p:tag name="KSO_WM_BEAUTIFY_FLAG" val="#wm#"/>
  <p:tag name="KSO_WM_UNIT_TYPE" val="i"/>
  <p:tag name="KSO_WM_UNIT_INDEX" val="4"/>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5"/>
  <p:tag name="KSO_WM_UNIT_LAYERLEVEL" val="1"/>
  <p:tag name="KSO_WM_TAG_VERSION" val="3.0"/>
  <p:tag name="KSO_WM_BEAUTIFY_FLAG" val="#wm#"/>
  <p:tag name="KSO_WM_UNIT_TYPE" val="i"/>
  <p:tag name="KSO_WM_UNIT_INDEX" val="5"/>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6"/>
  <p:tag name="KSO_WM_UNIT_LAYERLEVEL" val="1"/>
  <p:tag name="KSO_WM_TAG_VERSION" val="3.0"/>
  <p:tag name="KSO_WM_BEAUTIFY_FLAG" val="#wm#"/>
  <p:tag name="KSO_WM_UNIT_TYPE" val="i"/>
  <p:tag name="KSO_WM_UNIT_INDEX" val="6"/>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30"/>
  <p:tag name="KSO_WM_UNIT_TYPE" val="a"/>
  <p:tag name="KSO_WM_UNIT_INDEX"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b"/>
  <p:tag name="KSO_WM_UNIT_PRESET_TEXT" val="署名占位符"/>
  <p:tag name="KSO_WM_UNIT_NOCLEAR" val="0"/>
  <p:tag name="KSO_WM_UNIT_VALUE" val="8"/>
  <p:tag name="KSO_WM_UNIT_TYPE" val="f"/>
  <p:tag name="KSO_WM_UNIT_INDEX" val="1"/>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1"/>
  <p:tag name="KSO_WM_UNIT_LAYERLEVEL" val="1"/>
  <p:tag name="KSO_WM_TAG_VERSION" val="3.0"/>
  <p:tag name="KSO_WM_BEAUTIFY_FLAG" val="#wm#"/>
  <p:tag name="KSO_WM_UNIT_TYPE" val="i"/>
  <p:tag name="KSO_WM_UNIT_INDEX" val="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2"/>
  <p:tag name="KSO_WM_UNIT_ID" val="_3*i*2"/>
  <p:tag name="KSO_WM_UNIT_LAYERLEVEL" val="1"/>
  <p:tag name="KSO_WM_TAG_VERSION" val="3.0"/>
</p:tagLst>
</file>

<file path=ppt/tags/tag8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3"/>
  <p:tag name="KSO_WM_UNIT_ID" val="_3*i*3"/>
  <p:tag name="KSO_WM_UNIT_LAYERLEVEL" val="1"/>
  <p:tag name="KSO_WM_TAG_VERSION" val="3.0"/>
</p:tagLst>
</file>

<file path=ppt/tags/tag8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4"/>
  <p:tag name="KSO_WM_UNIT_ID" val="_3*i*4"/>
  <p:tag name="KSO_WM_UNIT_LAYERLEVEL" val="1"/>
  <p:tag name="KSO_WM_TAG_VERSION" val="3.0"/>
</p:tagLst>
</file>

<file path=ppt/tags/tag8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5"/>
  <p:tag name="KSO_WM_UNIT_ID" val="_3*i*5"/>
  <p:tag name="KSO_WM_UNIT_LAYERLEVEL" val="1"/>
  <p:tag name="KSO_WM_TAG_VERSION" val="3.0"/>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a*1"/>
  <p:tag name="KSO_WM_UNIT_LAYERLEVEL" val="1"/>
  <p:tag name="KSO_WM_TAG_VERSION" val="3.0"/>
  <p:tag name="KSO_WM_BEAUTIFY_FLAG" val="#wm#"/>
  <p:tag name="KSO_WM_UNIT_ISCONTENTSTITLE" val="1"/>
  <p:tag name="KSO_WM_UNIT_ISNUMDGMTITLE" val="0"/>
  <p:tag name="KSO_WM_UNIT_PRESET_TEXT" val="标题"/>
  <p:tag name="KSO_WM_UNIT_NOCLEAR" val="0"/>
  <p:tag name="KSO_WM_UNIT_VALUE" val="3"/>
  <p:tag name="KSO_WM_UNIT_TYPE" val="a"/>
  <p:tag name="KSO_WM_UNIT_INDEX" val="1"/>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1"/>
  <p:tag name="KSO_WM_UNIT_LAYERLEVEL" val="1"/>
  <p:tag name="KSO_WM_TAG_VERSION" val="3.0"/>
  <p:tag name="KSO_WM_BEAUTIFY_FLAG" val="#wm#"/>
  <p:tag name="KSO_WM_UNIT_TYPE" val="i"/>
  <p:tag name="KSO_WM_UNIT_INDEX" val="1"/>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2"/>
  <p:tag name="KSO_WM_UNIT_LAYERLEVEL" val="1"/>
  <p:tag name="KSO_WM_TAG_VERSION" val="3.0"/>
  <p:tag name="KSO_WM_BEAUTIFY_FLAG" val="#wm#"/>
  <p:tag name="KSO_WM_UNIT_TYPE" val="i"/>
  <p:tag name="KSO_WM_UNIT_INDEX" val="2"/>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3"/>
  <p:tag name="KSO_WM_UNIT_LAYERLEVEL" val="1"/>
  <p:tag name="KSO_WM_TAG_VERSION" val="3.0"/>
  <p:tag name="KSO_WM_BEAUTIFY_FLAG" val="#wm#"/>
  <p:tag name="KSO_WM_UNIT_TYPE" val="i"/>
  <p:tag name="KSO_WM_UNIT_INDEX" val="3"/>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4"/>
  <p:tag name="KSO_WM_UNIT_LAYERLEVEL" val="1"/>
  <p:tag name="KSO_WM_TAG_VERSION" val="3.0"/>
  <p:tag name="KSO_WM_BEAUTIFY_FLAG" val="#wm#"/>
  <p:tag name="KSO_WM_UNIT_TYPE" val="i"/>
  <p:tag name="KSO_WM_UNIT_INDEX" val="4"/>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5"/>
  <p:tag name="KSO_WM_UNIT_LAYERLEVEL" val="1"/>
  <p:tag name="KSO_WM_TAG_VERSION" val="3.0"/>
  <p:tag name="KSO_WM_BEAUTIFY_FLAG" val="#wm#"/>
  <p:tag name="KSO_WM_UNIT_TYPE" val="i"/>
  <p:tag name="KSO_WM_UNIT_INDEX" val="5"/>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14"/>
  <p:tag name="KSO_WM_UNIT_TYPE" val="a"/>
  <p:tag name="KSO_WM_UNIT_INDEX" val="1"/>
</p:tagLst>
</file>

<file path=ppt/tags/tag94.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_4*e*1"/>
  <p:tag name="KSO_WM_UNIT_LAYERLEVEL" val="1"/>
  <p:tag name="KSO_WM_TAG_VERSION" val="3.0"/>
  <p:tag name="KSO_WM_BEAUTIFY_FLAG" val="#wm#"/>
  <p:tag name="KSO_WM_UNIT_PRESET_TEXT" val="节编号"/>
  <p:tag name="KSO_WM_UNIT_NOCLEAR" val="0"/>
  <p:tag name="KSO_WM_UNIT_VALUE" val="13"/>
  <p:tag name="KSO_WM_UNIT_TYPE" val="e"/>
  <p:tag name="KSO_WM_UNIT_INDEX" val="1"/>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TYPE" val="f"/>
  <p:tag name="KSO_WM_UNIT_INDEX" val="1"/>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98">
      <a:dk1>
        <a:srgbClr val="000000"/>
      </a:dk1>
      <a:lt1>
        <a:srgbClr val="FFFFFF"/>
      </a:lt1>
      <a:dk2>
        <a:srgbClr val="3C2400"/>
      </a:dk2>
      <a:lt2>
        <a:srgbClr val="FFFFFF"/>
      </a:lt2>
      <a:accent1>
        <a:srgbClr val="FEBA32"/>
      </a:accent1>
      <a:accent2>
        <a:srgbClr val="EE822F"/>
      </a:accent2>
      <a:accent3>
        <a:srgbClr val="E9CA25"/>
      </a:accent3>
      <a:accent4>
        <a:srgbClr val="FE5732"/>
      </a:accent4>
      <a:accent5>
        <a:srgbClr val="FFA114"/>
      </a:accent5>
      <a:accent6>
        <a:srgbClr val="ED4E4E"/>
      </a:accent6>
      <a:hlink>
        <a:srgbClr val="658BD5"/>
      </a:hlink>
      <a:folHlink>
        <a:srgbClr val="A16AA5"/>
      </a:folHlink>
    </a:clrScheme>
    <a:fontScheme name="自定义 40">
      <a:majorFont>
        <a:latin typeface="MiSans Demibold"/>
        <a:ea typeface="微软雅黑"/>
        <a:cs typeface=""/>
      </a:majorFont>
      <a:minorFont>
        <a:latin typeface="MiSans Demibold"/>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自定义 98">
      <a:dk1>
        <a:srgbClr val="000000"/>
      </a:dk1>
      <a:lt1>
        <a:srgbClr val="FFFFFF"/>
      </a:lt1>
      <a:dk2>
        <a:srgbClr val="3C2400"/>
      </a:dk2>
      <a:lt2>
        <a:srgbClr val="FFFFFF"/>
      </a:lt2>
      <a:accent1>
        <a:srgbClr val="FEBA32"/>
      </a:accent1>
      <a:accent2>
        <a:srgbClr val="EE822F"/>
      </a:accent2>
      <a:accent3>
        <a:srgbClr val="E9CA25"/>
      </a:accent3>
      <a:accent4>
        <a:srgbClr val="FE5732"/>
      </a:accent4>
      <a:accent5>
        <a:srgbClr val="FFA114"/>
      </a:accent5>
      <a:accent6>
        <a:srgbClr val="ED4E4E"/>
      </a:accent6>
      <a:hlink>
        <a:srgbClr val="658BD5"/>
      </a:hlink>
      <a:folHlink>
        <a:srgbClr val="A16AA5"/>
      </a:folHlink>
    </a:clrScheme>
    <a:fontScheme name="自定义 40">
      <a:majorFont>
        <a:latin typeface="MiSans Demibold"/>
        <a:ea typeface="微软雅黑"/>
        <a:cs typeface=""/>
      </a:majorFont>
      <a:minorFont>
        <a:latin typeface="MiSans Demibold"/>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2322</Words>
  <Application>WPS 演示</Application>
  <PresentationFormat>宽屏</PresentationFormat>
  <Paragraphs>135</Paragraphs>
  <Slides>19</Slides>
  <Notes>4</Notes>
  <HiddenSlides>0</HiddenSlides>
  <MMClips>0</MMClips>
  <ScaleCrop>false</ScaleCrop>
  <HeadingPairs>
    <vt:vector size="6" baseType="variant">
      <vt:variant>
        <vt:lpstr>已用的字体</vt:lpstr>
      </vt:variant>
      <vt:variant>
        <vt:i4>9</vt:i4>
      </vt:variant>
      <vt:variant>
        <vt:lpstr>主题</vt:lpstr>
      </vt:variant>
      <vt:variant>
        <vt:i4>3</vt:i4>
      </vt:variant>
      <vt:variant>
        <vt:lpstr>幻灯片标题</vt:lpstr>
      </vt:variant>
      <vt:variant>
        <vt:i4>19</vt:i4>
      </vt:variant>
    </vt:vector>
  </HeadingPairs>
  <TitlesOfParts>
    <vt:vector size="31" baseType="lpstr">
      <vt:lpstr>Arial</vt:lpstr>
      <vt:lpstr>宋体</vt:lpstr>
      <vt:lpstr>Wingdings</vt:lpstr>
      <vt:lpstr>Wingdings</vt:lpstr>
      <vt:lpstr>微软雅黑</vt:lpstr>
      <vt:lpstr>MiSans Demibold</vt:lpstr>
      <vt:lpstr>Segoe Print</vt:lpstr>
      <vt:lpstr>Arial Unicode MS</vt:lpstr>
      <vt:lpstr>Calibri</vt:lpstr>
      <vt:lpstr>WPS</vt:lpstr>
      <vt:lpstr>Office 主题​​</vt:lpstr>
      <vt:lpstr>1_Office 主题​​</vt:lpstr>
      <vt:lpstr>企业所得税 税前扣除凭证详解</vt:lpstr>
      <vt:lpstr>企业所得税税前扣除凭证的基本要点 1.文件依据 2.适用主体 3.具体含义 4.遵循原则 5.凭证类型 6.时间要求   </vt:lpstr>
      <vt:lpstr>文件依据</vt:lpstr>
      <vt:lpstr>适用主体</vt:lpstr>
      <vt:lpstr>具体含义</vt:lpstr>
      <vt:lpstr>遵循原则</vt:lpstr>
      <vt:lpstr>凭证类型</vt:lpstr>
      <vt:lpstr>时间要求</vt:lpstr>
      <vt:lpstr>常见问题   </vt:lpstr>
      <vt:lpstr>一、企业在境内发生的支出项目，应当取得何种凭证进行税前扣除？</vt:lpstr>
      <vt:lpstr>一、企业在境内发生的支出项目，应当取得何种凭证进行税前扣除？</vt:lpstr>
      <vt:lpstr>二、企业租用办公用房相关费用扣除凭证</vt:lpstr>
      <vt:lpstr>三、企业境外支出税前扣除凭证 </vt:lpstr>
      <vt:lpstr>四、购买货物未取得发票，可以在企业所得税前扣除吗？</vt:lpstr>
      <vt:lpstr>五、企业所得税汇算清缴期无法补开、换开发票、其他外部凭证的，应该怎么处理？</vt:lpstr>
      <vt:lpstr>六、以前年度支出因未取得扣除凭证而没有进行税前扣除，今年取得了符合条件的凭证，能否在今年进行税前扣除？</vt:lpstr>
      <vt:lpstr>七、企业有部分以前年度支出应取得而未取得的发票作为扣除凭证，应当如何处理？</vt:lpstr>
      <vt:lpstr>八、企业取得不合规的发票，应当如何处理？</vt:lpstr>
      <vt:lpstr>谢谢观看</vt:lpstr>
    </vt:vector>
  </TitlesOfParts>
  <Company>其他</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DELL</dc:creator>
  <cp:lastModifiedBy>钟静雯</cp:lastModifiedBy>
  <cp:revision>180</cp:revision>
  <dcterms:created xsi:type="dcterms:W3CDTF">2019-06-19T02:08:00Z</dcterms:created>
  <dcterms:modified xsi:type="dcterms:W3CDTF">2025-04-21T01:31:12Z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2052-11.8.2.10158</vt:lpwstr>
  </property>
  <property fmtid="{D5CDD505-2E9C-101B-9397-08002B2CF9AE}" pid="3" name="ICV">
    <vt:lpwstr>FBE2D66FB22E421CA62D4619FDEE7695_11</vt:lpwstr>
  </property>
</Properties>
</file>